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1" r:id="rId2"/>
  </p:sldMasterIdLst>
  <p:notesMasterIdLst>
    <p:notesMasterId r:id="rId54"/>
  </p:notesMasterIdLst>
  <p:handoutMasterIdLst>
    <p:handoutMasterId r:id="rId55"/>
  </p:handoutMasterIdLst>
  <p:sldIdLst>
    <p:sldId id="256" r:id="rId3"/>
    <p:sldId id="316" r:id="rId4"/>
    <p:sldId id="267" r:id="rId5"/>
    <p:sldId id="304" r:id="rId6"/>
    <p:sldId id="290" r:id="rId7"/>
    <p:sldId id="272" r:id="rId8"/>
    <p:sldId id="276" r:id="rId9"/>
    <p:sldId id="344" r:id="rId10"/>
    <p:sldId id="345" r:id="rId11"/>
    <p:sldId id="280" r:id="rId12"/>
    <p:sldId id="282" r:id="rId13"/>
    <p:sldId id="283" r:id="rId14"/>
    <p:sldId id="284" r:id="rId15"/>
    <p:sldId id="285" r:id="rId16"/>
    <p:sldId id="287" r:id="rId17"/>
    <p:sldId id="288" r:id="rId18"/>
    <p:sldId id="352" r:id="rId19"/>
    <p:sldId id="353" r:id="rId20"/>
    <p:sldId id="289" r:id="rId21"/>
    <p:sldId id="286" r:id="rId22"/>
    <p:sldId id="292" r:id="rId23"/>
    <p:sldId id="293" r:id="rId24"/>
    <p:sldId id="296" r:id="rId25"/>
    <p:sldId id="299" r:id="rId26"/>
    <p:sldId id="300" r:id="rId27"/>
    <p:sldId id="307" r:id="rId28"/>
    <p:sldId id="309" r:id="rId29"/>
    <p:sldId id="310" r:id="rId30"/>
    <p:sldId id="311" r:id="rId31"/>
    <p:sldId id="313" r:id="rId32"/>
    <p:sldId id="317" r:id="rId33"/>
    <p:sldId id="339" r:id="rId34"/>
    <p:sldId id="340" r:id="rId35"/>
    <p:sldId id="325" r:id="rId36"/>
    <p:sldId id="324" r:id="rId37"/>
    <p:sldId id="349" r:id="rId38"/>
    <p:sldId id="321" r:id="rId39"/>
    <p:sldId id="350" r:id="rId40"/>
    <p:sldId id="323" r:id="rId41"/>
    <p:sldId id="329" r:id="rId42"/>
    <p:sldId id="330" r:id="rId43"/>
    <p:sldId id="332" r:id="rId44"/>
    <p:sldId id="341" r:id="rId45"/>
    <p:sldId id="335" r:id="rId46"/>
    <p:sldId id="308" r:id="rId47"/>
    <p:sldId id="351" r:id="rId48"/>
    <p:sldId id="346" r:id="rId49"/>
    <p:sldId id="347" r:id="rId50"/>
    <p:sldId id="265" r:id="rId51"/>
    <p:sldId id="348" r:id="rId52"/>
    <p:sldId id="354" r:id="rId53"/>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4454"/>
    <a:srgbClr val="FBFEFD"/>
    <a:srgbClr val="17375E"/>
    <a:srgbClr val="20451B"/>
    <a:srgbClr val="18637B"/>
    <a:srgbClr val="F4BD40"/>
    <a:srgbClr val="EE795B"/>
    <a:srgbClr val="EE6C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49" autoAdjust="0"/>
    <p:restoredTop sz="94241" autoAdjust="0"/>
  </p:normalViewPr>
  <p:slideViewPr>
    <p:cSldViewPr>
      <p:cViewPr varScale="1">
        <p:scale>
          <a:sx n="88" d="100"/>
          <a:sy n="88" d="100"/>
        </p:scale>
        <p:origin x="90"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model_1_WARP</c:v>
                </c:pt>
              </c:strCache>
            </c:strRef>
          </c:tx>
          <c:spPr>
            <a:ln w="28575" cap="rnd">
              <a:solidFill>
                <a:schemeClr val="accent1"/>
              </a:solidFill>
              <a:round/>
            </a:ln>
            <a:effectLst/>
          </c:spPr>
          <c:marker>
            <c:symbol val="none"/>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Sheet1!$B$2:$B$12</c:f>
              <c:numCache>
                <c:formatCode>General</c:formatCode>
                <c:ptCount val="11"/>
                <c:pt idx="0">
                  <c:v>0.50267713999999997</c:v>
                </c:pt>
                <c:pt idx="1">
                  <c:v>0.83445566999999998</c:v>
                </c:pt>
                <c:pt idx="2">
                  <c:v>0.87354063999999998</c:v>
                </c:pt>
                <c:pt idx="3">
                  <c:v>0.89275260000000001</c:v>
                </c:pt>
                <c:pt idx="4">
                  <c:v>0.90267059999999999</c:v>
                </c:pt>
                <c:pt idx="5">
                  <c:v>0.90844005000000005</c:v>
                </c:pt>
                <c:pt idx="6">
                  <c:v>0.91197969999999995</c:v>
                </c:pt>
                <c:pt idx="7">
                  <c:v>0.91403484000000002</c:v>
                </c:pt>
                <c:pt idx="8">
                  <c:v>0.91497934000000003</c:v>
                </c:pt>
                <c:pt idx="9">
                  <c:v>0.91504246</c:v>
                </c:pt>
                <c:pt idx="10">
                  <c:v>0.91455317000000003</c:v>
                </c:pt>
              </c:numCache>
            </c:numRef>
          </c:val>
          <c:smooth val="0"/>
          <c:extLst>
            <c:ext xmlns:c16="http://schemas.microsoft.com/office/drawing/2014/chart" uri="{C3380CC4-5D6E-409C-BE32-E72D297353CC}">
              <c16:uniqueId val="{00000000-8280-4DD6-A37C-27D2B7169E60}"/>
            </c:ext>
          </c:extLst>
        </c:ser>
        <c:ser>
          <c:idx val="1"/>
          <c:order val="1"/>
          <c:tx>
            <c:strRef>
              <c:f>Sheet1!$C$1</c:f>
              <c:strCache>
                <c:ptCount val="1"/>
                <c:pt idx="0">
                  <c:v>model_2_WARP</c:v>
                </c:pt>
              </c:strCache>
            </c:strRef>
          </c:tx>
          <c:spPr>
            <a:ln w="28575" cap="rnd">
              <a:solidFill>
                <a:schemeClr val="accent2"/>
              </a:solidFill>
              <a:round/>
            </a:ln>
            <a:effectLst/>
          </c:spPr>
          <c:marker>
            <c:symbol val="none"/>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Sheet1!$C$2:$C$12</c:f>
              <c:numCache>
                <c:formatCode>General</c:formatCode>
                <c:ptCount val="11"/>
                <c:pt idx="0">
                  <c:v>0.5023685</c:v>
                </c:pt>
                <c:pt idx="1">
                  <c:v>0.88588169999999999</c:v>
                </c:pt>
                <c:pt idx="2">
                  <c:v>0.90603549999999999</c:v>
                </c:pt>
                <c:pt idx="3">
                  <c:v>0.91510683000000004</c:v>
                </c:pt>
                <c:pt idx="4">
                  <c:v>0.9201568</c:v>
                </c:pt>
                <c:pt idx="5">
                  <c:v>0.92312320000000003</c:v>
                </c:pt>
                <c:pt idx="6">
                  <c:v>0.92493117000000002</c:v>
                </c:pt>
                <c:pt idx="7">
                  <c:v>0.92605890000000002</c:v>
                </c:pt>
                <c:pt idx="8">
                  <c:v>0.92658989999999997</c:v>
                </c:pt>
                <c:pt idx="9">
                  <c:v>0.92667425000000003</c:v>
                </c:pt>
                <c:pt idx="10">
                  <c:v>0.92654616000000001</c:v>
                </c:pt>
              </c:numCache>
            </c:numRef>
          </c:val>
          <c:smooth val="0"/>
          <c:extLst>
            <c:ext xmlns:c16="http://schemas.microsoft.com/office/drawing/2014/chart" uri="{C3380CC4-5D6E-409C-BE32-E72D297353CC}">
              <c16:uniqueId val="{00000001-8280-4DD6-A37C-27D2B7169E60}"/>
            </c:ext>
          </c:extLst>
        </c:ser>
        <c:ser>
          <c:idx val="2"/>
          <c:order val="2"/>
          <c:tx>
            <c:strRef>
              <c:f>Sheet1!$D$1</c:f>
              <c:strCache>
                <c:ptCount val="1"/>
                <c:pt idx="0">
                  <c:v>model_3_WARP2</c:v>
                </c:pt>
              </c:strCache>
            </c:strRef>
          </c:tx>
          <c:spPr>
            <a:ln w="28575" cap="rnd">
              <a:solidFill>
                <a:schemeClr val="accent3"/>
              </a:solidFill>
              <a:round/>
            </a:ln>
            <a:effectLst/>
          </c:spPr>
          <c:marker>
            <c:symbol val="none"/>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Sheet1!$D$2:$D$12</c:f>
              <c:numCache>
                <c:formatCode>General</c:formatCode>
                <c:ptCount val="11"/>
                <c:pt idx="0">
                  <c:v>0.5011755</c:v>
                </c:pt>
                <c:pt idx="1">
                  <c:v>0.89297899999999997</c:v>
                </c:pt>
                <c:pt idx="2">
                  <c:v>0.90703679999999998</c:v>
                </c:pt>
                <c:pt idx="3">
                  <c:v>0.91120577000000003</c:v>
                </c:pt>
                <c:pt idx="4">
                  <c:v>0.91265079999999998</c:v>
                </c:pt>
                <c:pt idx="5">
                  <c:v>0.91280793999999998</c:v>
                </c:pt>
                <c:pt idx="6">
                  <c:v>0.91201763999999996</c:v>
                </c:pt>
                <c:pt idx="7">
                  <c:v>0.91112420000000005</c:v>
                </c:pt>
                <c:pt idx="8">
                  <c:v>0.91025339999999999</c:v>
                </c:pt>
                <c:pt idx="9">
                  <c:v>0.90968300000000002</c:v>
                </c:pt>
                <c:pt idx="10">
                  <c:v>0.90907919999999998</c:v>
                </c:pt>
              </c:numCache>
            </c:numRef>
          </c:val>
          <c:smooth val="0"/>
          <c:extLst>
            <c:ext xmlns:c16="http://schemas.microsoft.com/office/drawing/2014/chart" uri="{C3380CC4-5D6E-409C-BE32-E72D297353CC}">
              <c16:uniqueId val="{00000002-8280-4DD6-A37C-27D2B7169E60}"/>
            </c:ext>
          </c:extLst>
        </c:ser>
        <c:ser>
          <c:idx val="3"/>
          <c:order val="3"/>
          <c:tx>
            <c:strRef>
              <c:f>Sheet1!$E$1</c:f>
              <c:strCache>
                <c:ptCount val="1"/>
                <c:pt idx="0">
                  <c:v>model_4_WARP2</c:v>
                </c:pt>
              </c:strCache>
            </c:strRef>
          </c:tx>
          <c:spPr>
            <a:ln w="28575" cap="rnd">
              <a:solidFill>
                <a:schemeClr val="accent4"/>
              </a:solidFill>
              <a:round/>
            </a:ln>
            <a:effectLst/>
          </c:spPr>
          <c:marker>
            <c:symbol val="none"/>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Sheet1!$E$2:$E$12</c:f>
              <c:numCache>
                <c:formatCode>General</c:formatCode>
                <c:ptCount val="11"/>
                <c:pt idx="0">
                  <c:v>0.47782138000000002</c:v>
                </c:pt>
                <c:pt idx="1">
                  <c:v>0.92404664000000003</c:v>
                </c:pt>
                <c:pt idx="2">
                  <c:v>0.93087450000000005</c:v>
                </c:pt>
                <c:pt idx="3">
                  <c:v>0.93203855000000002</c:v>
                </c:pt>
                <c:pt idx="4">
                  <c:v>0.93064610000000003</c:v>
                </c:pt>
                <c:pt idx="5">
                  <c:v>0.92901670000000003</c:v>
                </c:pt>
                <c:pt idx="6">
                  <c:v>0.92691299999999999</c:v>
                </c:pt>
                <c:pt idx="7">
                  <c:v>0.92535924999999997</c:v>
                </c:pt>
                <c:pt idx="8">
                  <c:v>0.92399997</c:v>
                </c:pt>
                <c:pt idx="9">
                  <c:v>0.92259619999999998</c:v>
                </c:pt>
                <c:pt idx="10">
                  <c:v>0.92144559999999998</c:v>
                </c:pt>
              </c:numCache>
            </c:numRef>
          </c:val>
          <c:smooth val="0"/>
          <c:extLst>
            <c:ext xmlns:c16="http://schemas.microsoft.com/office/drawing/2014/chart" uri="{C3380CC4-5D6E-409C-BE32-E72D297353CC}">
              <c16:uniqueId val="{00000003-8280-4DD6-A37C-27D2B7169E60}"/>
            </c:ext>
          </c:extLst>
        </c:ser>
        <c:ser>
          <c:idx val="4"/>
          <c:order val="4"/>
          <c:tx>
            <c:strRef>
              <c:f>Sheet1!$F$1</c:f>
              <c:strCache>
                <c:ptCount val="1"/>
                <c:pt idx="0">
                  <c:v>model_1_BPR</c:v>
                </c:pt>
              </c:strCache>
            </c:strRef>
          </c:tx>
          <c:marker>
            <c:symbol val="none"/>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Sheet1!$F$2:$F$12</c:f>
              <c:numCache>
                <c:formatCode>General</c:formatCode>
                <c:ptCount val="11"/>
                <c:pt idx="0">
                  <c:v>0.50029610000000002</c:v>
                </c:pt>
                <c:pt idx="1">
                  <c:v>0.81867372999999999</c:v>
                </c:pt>
                <c:pt idx="2">
                  <c:v>0.86036586999999998</c:v>
                </c:pt>
                <c:pt idx="3">
                  <c:v>0.87007089999999998</c:v>
                </c:pt>
                <c:pt idx="4">
                  <c:v>0.871533</c:v>
                </c:pt>
                <c:pt idx="5">
                  <c:v>0.87034975999999997</c:v>
                </c:pt>
                <c:pt idx="6">
                  <c:v>0.86790305000000001</c:v>
                </c:pt>
              </c:numCache>
            </c:numRef>
          </c:val>
          <c:smooth val="0"/>
          <c:extLst>
            <c:ext xmlns:c16="http://schemas.microsoft.com/office/drawing/2014/chart" uri="{C3380CC4-5D6E-409C-BE32-E72D297353CC}">
              <c16:uniqueId val="{00000000-EE33-42D9-B5F7-13F67143FFDA}"/>
            </c:ext>
          </c:extLst>
        </c:ser>
        <c:ser>
          <c:idx val="5"/>
          <c:order val="5"/>
          <c:tx>
            <c:strRef>
              <c:f>Sheet1!$G$1</c:f>
              <c:strCache>
                <c:ptCount val="1"/>
                <c:pt idx="0">
                  <c:v>model_2_BPR2</c:v>
                </c:pt>
              </c:strCache>
            </c:strRef>
          </c:tx>
          <c:marker>
            <c:symbol val="none"/>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Sheet1!$G$2:$G$12</c:f>
              <c:numCache>
                <c:formatCode>General</c:formatCode>
                <c:ptCount val="11"/>
                <c:pt idx="0">
                  <c:v>0.50130045000000001</c:v>
                </c:pt>
                <c:pt idx="1">
                  <c:v>0.88902307000000003</c:v>
                </c:pt>
                <c:pt idx="2">
                  <c:v>0.9072133</c:v>
                </c:pt>
                <c:pt idx="3">
                  <c:v>0.91498469999999998</c:v>
                </c:pt>
                <c:pt idx="4">
                  <c:v>0.91962270000000002</c:v>
                </c:pt>
                <c:pt idx="5">
                  <c:v>0.92234760000000005</c:v>
                </c:pt>
                <c:pt idx="6">
                  <c:v>0.92400499999999997</c:v>
                </c:pt>
                <c:pt idx="7">
                  <c:v>0.92504894999999998</c:v>
                </c:pt>
                <c:pt idx="8">
                  <c:v>0.92533980000000005</c:v>
                </c:pt>
                <c:pt idx="9">
                  <c:v>0.92537223999999996</c:v>
                </c:pt>
                <c:pt idx="10">
                  <c:v>0.92505722999999995</c:v>
                </c:pt>
              </c:numCache>
            </c:numRef>
          </c:val>
          <c:smooth val="0"/>
          <c:extLst>
            <c:ext xmlns:c16="http://schemas.microsoft.com/office/drawing/2014/chart" uri="{C3380CC4-5D6E-409C-BE32-E72D297353CC}">
              <c16:uniqueId val="{00000001-EE33-42D9-B5F7-13F67143FFDA}"/>
            </c:ext>
          </c:extLst>
        </c:ser>
        <c:ser>
          <c:idx val="6"/>
          <c:order val="6"/>
          <c:tx>
            <c:strRef>
              <c:f>Sheet1!$H$1</c:f>
              <c:strCache>
                <c:ptCount val="1"/>
                <c:pt idx="0">
                  <c:v>model_3_BPR2</c:v>
                </c:pt>
              </c:strCache>
            </c:strRef>
          </c:tx>
          <c:marker>
            <c:symbol val="none"/>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Sheet1!$H$2:$H$12</c:f>
              <c:numCache>
                <c:formatCode>General</c:formatCode>
                <c:ptCount val="11"/>
                <c:pt idx="0">
                  <c:v>0.49935368000000002</c:v>
                </c:pt>
                <c:pt idx="1">
                  <c:v>0.86039686000000004</c:v>
                </c:pt>
                <c:pt idx="2">
                  <c:v>0.87399280000000001</c:v>
                </c:pt>
                <c:pt idx="3">
                  <c:v>0.87408779999999997</c:v>
                </c:pt>
                <c:pt idx="4">
                  <c:v>0.88505299999999998</c:v>
                </c:pt>
                <c:pt idx="5">
                  <c:v>0.88658493999999999</c:v>
                </c:pt>
                <c:pt idx="6">
                  <c:v>0.89001560000000002</c:v>
                </c:pt>
                <c:pt idx="7">
                  <c:v>0.88946455999999996</c:v>
                </c:pt>
                <c:pt idx="8">
                  <c:v>0.88971610000000001</c:v>
                </c:pt>
                <c:pt idx="9">
                  <c:v>0.8938294</c:v>
                </c:pt>
                <c:pt idx="10">
                  <c:v>0.89487490000000003</c:v>
                </c:pt>
              </c:numCache>
            </c:numRef>
          </c:val>
          <c:smooth val="0"/>
          <c:extLst>
            <c:ext xmlns:c16="http://schemas.microsoft.com/office/drawing/2014/chart" uri="{C3380CC4-5D6E-409C-BE32-E72D297353CC}">
              <c16:uniqueId val="{00000002-EE33-42D9-B5F7-13F67143FFDA}"/>
            </c:ext>
          </c:extLst>
        </c:ser>
        <c:ser>
          <c:idx val="7"/>
          <c:order val="7"/>
          <c:tx>
            <c:strRef>
              <c:f>Sheet1!$I$1</c:f>
              <c:strCache>
                <c:ptCount val="1"/>
                <c:pt idx="0">
                  <c:v>model_4_BPR2</c:v>
                </c:pt>
              </c:strCache>
            </c:strRef>
          </c:tx>
          <c:marker>
            <c:symbol val="none"/>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Sheet1!$I$2:$I$12</c:f>
              <c:numCache>
                <c:formatCode>General</c:formatCode>
                <c:ptCount val="11"/>
                <c:pt idx="0">
                  <c:v>0.5204647</c:v>
                </c:pt>
                <c:pt idx="1">
                  <c:v>0.87887925</c:v>
                </c:pt>
                <c:pt idx="2">
                  <c:v>0.89432913000000003</c:v>
                </c:pt>
                <c:pt idx="3">
                  <c:v>0.90024923999999995</c:v>
                </c:pt>
                <c:pt idx="4">
                  <c:v>0.88619619999999999</c:v>
                </c:pt>
                <c:pt idx="5">
                  <c:v>0.89691299999999996</c:v>
                </c:pt>
                <c:pt idx="6">
                  <c:v>0.89713883000000005</c:v>
                </c:pt>
                <c:pt idx="7">
                  <c:v>0.90029347000000004</c:v>
                </c:pt>
                <c:pt idx="8">
                  <c:v>0.90550023000000002</c:v>
                </c:pt>
                <c:pt idx="9">
                  <c:v>0.89213324000000005</c:v>
                </c:pt>
                <c:pt idx="10">
                  <c:v>0.89944637000000005</c:v>
                </c:pt>
              </c:numCache>
            </c:numRef>
          </c:val>
          <c:smooth val="0"/>
          <c:extLst>
            <c:ext xmlns:c16="http://schemas.microsoft.com/office/drawing/2014/chart" uri="{C3380CC4-5D6E-409C-BE32-E72D297353CC}">
              <c16:uniqueId val="{00000003-EE33-42D9-B5F7-13F67143FFDA}"/>
            </c:ext>
          </c:extLst>
        </c:ser>
        <c:ser>
          <c:idx val="8"/>
          <c:order val="8"/>
          <c:tx>
            <c:strRef>
              <c:f>Sheet1!$J$1</c:f>
              <c:strCache>
                <c:ptCount val="1"/>
                <c:pt idx="0">
                  <c:v>model_WRMF</c:v>
                </c:pt>
              </c:strCache>
            </c:strRef>
          </c:tx>
          <c:marker>
            <c:symbol val="none"/>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Sheet1!$J$2:$J$12</c:f>
              <c:numCache>
                <c:formatCode>General</c:formatCode>
                <c:ptCount val="11"/>
                <c:pt idx="0">
                  <c:v>0.5</c:v>
                </c:pt>
                <c:pt idx="1">
                  <c:v>0.85</c:v>
                </c:pt>
                <c:pt idx="2">
                  <c:v>0.85</c:v>
                </c:pt>
                <c:pt idx="3">
                  <c:v>0.85</c:v>
                </c:pt>
                <c:pt idx="4">
                  <c:v>0.85</c:v>
                </c:pt>
                <c:pt idx="5">
                  <c:v>0.871</c:v>
                </c:pt>
                <c:pt idx="6">
                  <c:v>0.872</c:v>
                </c:pt>
                <c:pt idx="7">
                  <c:v>0.873</c:v>
                </c:pt>
                <c:pt idx="8">
                  <c:v>0.875</c:v>
                </c:pt>
                <c:pt idx="9">
                  <c:v>0.875</c:v>
                </c:pt>
                <c:pt idx="10">
                  <c:v>0.875</c:v>
                </c:pt>
              </c:numCache>
            </c:numRef>
          </c:val>
          <c:smooth val="0"/>
          <c:extLst>
            <c:ext xmlns:c16="http://schemas.microsoft.com/office/drawing/2014/chart" uri="{C3380CC4-5D6E-409C-BE32-E72D297353CC}">
              <c16:uniqueId val="{00000004-EE33-42D9-B5F7-13F67143FFDA}"/>
            </c:ext>
          </c:extLst>
        </c:ser>
        <c:ser>
          <c:idx val="9"/>
          <c:order val="9"/>
          <c:tx>
            <c:strRef>
              <c:f>Sheet1!$K$1</c:f>
              <c:strCache>
                <c:ptCount val="1"/>
                <c:pt idx="0">
                  <c:v>model_popularity</c:v>
                </c:pt>
              </c:strCache>
            </c:strRef>
          </c:tx>
          <c:marker>
            <c:symbol val="none"/>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Sheet1!$K$2:$K$12</c:f>
              <c:numCache>
                <c:formatCode>General</c:formatCode>
                <c:ptCount val="11"/>
                <c:pt idx="0">
                  <c:v>0.81</c:v>
                </c:pt>
                <c:pt idx="1">
                  <c:v>0.81</c:v>
                </c:pt>
                <c:pt idx="2">
                  <c:v>0.81</c:v>
                </c:pt>
                <c:pt idx="3">
                  <c:v>0.81</c:v>
                </c:pt>
                <c:pt idx="4">
                  <c:v>0.81</c:v>
                </c:pt>
                <c:pt idx="5">
                  <c:v>0.81</c:v>
                </c:pt>
                <c:pt idx="6">
                  <c:v>0.81</c:v>
                </c:pt>
                <c:pt idx="7">
                  <c:v>0.81</c:v>
                </c:pt>
                <c:pt idx="8">
                  <c:v>0.81</c:v>
                </c:pt>
                <c:pt idx="9">
                  <c:v>0.81</c:v>
                </c:pt>
                <c:pt idx="10">
                  <c:v>0.81</c:v>
                </c:pt>
              </c:numCache>
            </c:numRef>
          </c:val>
          <c:smooth val="0"/>
          <c:extLst>
            <c:ext xmlns:c16="http://schemas.microsoft.com/office/drawing/2014/chart" uri="{C3380CC4-5D6E-409C-BE32-E72D297353CC}">
              <c16:uniqueId val="{00000005-EE33-42D9-B5F7-13F67143FFDA}"/>
            </c:ext>
          </c:extLst>
        </c:ser>
        <c:ser>
          <c:idx val="10"/>
          <c:order val="10"/>
          <c:tx>
            <c:strRef>
              <c:f>Sheet1!$L$1</c:f>
              <c:strCache>
                <c:ptCount val="1"/>
                <c:pt idx="0">
                  <c:v>PMF_openRec</c:v>
                </c:pt>
              </c:strCache>
            </c:strRef>
          </c:tx>
          <c:marker>
            <c:symbol val="none"/>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Sheet1!$L$2:$L$12</c:f>
              <c:numCache>
                <c:formatCode>General</c:formatCode>
                <c:ptCount val="11"/>
                <c:pt idx="0">
                  <c:v>0.55456700000000003</c:v>
                </c:pt>
                <c:pt idx="1">
                  <c:v>0.76639880083838297</c:v>
                </c:pt>
                <c:pt idx="2">
                  <c:v>0.79429112803186996</c:v>
                </c:pt>
                <c:pt idx="3">
                  <c:v>0.810514125221377</c:v>
                </c:pt>
                <c:pt idx="4">
                  <c:v>0.82841734435634096</c:v>
                </c:pt>
                <c:pt idx="5">
                  <c:v>0.84186772517285202</c:v>
                </c:pt>
                <c:pt idx="6">
                  <c:v>0.87384342440608997</c:v>
                </c:pt>
                <c:pt idx="7">
                  <c:v>0.85238322693430602</c:v>
                </c:pt>
                <c:pt idx="8">
                  <c:v>0.86009865119422901</c:v>
                </c:pt>
                <c:pt idx="9">
                  <c:v>0.86764184878059403</c:v>
                </c:pt>
                <c:pt idx="10">
                  <c:v>0.87679001216098196</c:v>
                </c:pt>
              </c:numCache>
            </c:numRef>
          </c:val>
          <c:smooth val="0"/>
          <c:extLst>
            <c:ext xmlns:c16="http://schemas.microsoft.com/office/drawing/2014/chart" uri="{C3380CC4-5D6E-409C-BE32-E72D297353CC}">
              <c16:uniqueId val="{00000006-EE33-42D9-B5F7-13F67143FFDA}"/>
            </c:ext>
          </c:extLst>
        </c:ser>
        <c:ser>
          <c:idx val="11"/>
          <c:order val="11"/>
          <c:tx>
            <c:strRef>
              <c:f>Sheet1!$M$1</c:f>
              <c:strCache>
                <c:ptCount val="1"/>
                <c:pt idx="0">
                  <c:v>UserPMF_OpenRec</c:v>
                </c:pt>
              </c:strCache>
            </c:strRef>
          </c:tx>
          <c:marker>
            <c:symbol val="none"/>
          </c:marker>
          <c:cat>
            <c:numRef>
              <c:f>Sheet1!$A$2:$A$12</c:f>
              <c:numCache>
                <c:formatCode>General</c:formatCode>
                <c:ptCount val="11"/>
                <c:pt idx="0">
                  <c:v>1</c:v>
                </c:pt>
                <c:pt idx="1">
                  <c:v>2</c:v>
                </c:pt>
                <c:pt idx="2">
                  <c:v>3</c:v>
                </c:pt>
                <c:pt idx="3">
                  <c:v>4</c:v>
                </c:pt>
                <c:pt idx="4">
                  <c:v>5</c:v>
                </c:pt>
                <c:pt idx="5">
                  <c:v>6</c:v>
                </c:pt>
                <c:pt idx="6">
                  <c:v>7</c:v>
                </c:pt>
                <c:pt idx="7">
                  <c:v>8</c:v>
                </c:pt>
                <c:pt idx="8">
                  <c:v>9</c:v>
                </c:pt>
                <c:pt idx="9">
                  <c:v>10</c:v>
                </c:pt>
                <c:pt idx="10">
                  <c:v>11</c:v>
                </c:pt>
              </c:numCache>
            </c:numRef>
          </c:cat>
          <c:val>
            <c:numRef>
              <c:f>Sheet1!$M$2:$M$12</c:f>
              <c:numCache>
                <c:formatCode>General</c:formatCode>
                <c:ptCount val="11"/>
                <c:pt idx="0">
                  <c:v>0.55456700000000003</c:v>
                </c:pt>
                <c:pt idx="1">
                  <c:v>0.75886983726233603</c:v>
                </c:pt>
                <c:pt idx="2">
                  <c:v>0.80008845086028202</c:v>
                </c:pt>
                <c:pt idx="3">
                  <c:v>0.82748139340489402</c:v>
                </c:pt>
                <c:pt idx="4">
                  <c:v>0.84365665797133405</c:v>
                </c:pt>
                <c:pt idx="5">
                  <c:v>0.85551338076245398</c:v>
                </c:pt>
                <c:pt idx="6">
                  <c:v>0.86341645811082701</c:v>
                </c:pt>
                <c:pt idx="7">
                  <c:v>0.86009865119422901</c:v>
                </c:pt>
                <c:pt idx="8">
                  <c:v>0.87078790756274904</c:v>
                </c:pt>
                <c:pt idx="9">
                  <c:v>0.87451055754241802</c:v>
                </c:pt>
                <c:pt idx="10">
                  <c:v>0.88709730222343297</c:v>
                </c:pt>
              </c:numCache>
            </c:numRef>
          </c:val>
          <c:smooth val="0"/>
          <c:extLst>
            <c:ext xmlns:c16="http://schemas.microsoft.com/office/drawing/2014/chart" uri="{C3380CC4-5D6E-409C-BE32-E72D297353CC}">
              <c16:uniqueId val="{00000007-EE33-42D9-B5F7-13F67143FFDA}"/>
            </c:ext>
          </c:extLst>
        </c:ser>
        <c:dLbls>
          <c:showLegendKey val="0"/>
          <c:showVal val="0"/>
          <c:showCatName val="0"/>
          <c:showSerName val="0"/>
          <c:showPercent val="0"/>
          <c:showBubbleSize val="0"/>
        </c:dLbls>
        <c:smooth val="0"/>
        <c:axId val="868795560"/>
        <c:axId val="868796344"/>
      </c:lineChart>
      <c:catAx>
        <c:axId val="868795560"/>
        <c:scaling>
          <c:orientation val="minMax"/>
        </c:scaling>
        <c:delete val="0"/>
        <c:axPos val="b"/>
        <c:numFmt formatCode="General" sourceLinked="1"/>
        <c:majorTickMark val="none"/>
        <c:minorTickMark val="none"/>
        <c:tickLblPos val="nextTo"/>
        <c:crossAx val="868796344"/>
        <c:crossesAt val="0.4"/>
        <c:auto val="1"/>
        <c:lblAlgn val="ctr"/>
        <c:lblOffset val="100"/>
        <c:noMultiLvlLbl val="0"/>
      </c:catAx>
      <c:valAx>
        <c:axId val="868796344"/>
        <c:scaling>
          <c:orientation val="minMax"/>
          <c:max val="1"/>
          <c:min val="0.5"/>
        </c:scaling>
        <c:delete val="0"/>
        <c:axPos val="l"/>
        <c:majorGridlines/>
        <c:title>
          <c:tx>
            <c:rich>
              <a:bodyPr/>
              <a:lstStyle/>
              <a:p>
                <a:pPr>
                  <a:defRPr/>
                </a:pPr>
                <a:r>
                  <a:rPr lang="en-US" sz="1800" b="1" i="0" baseline="0" dirty="0" smtClean="0">
                    <a:effectLst/>
                  </a:rPr>
                  <a:t>AUC</a:t>
                </a:r>
                <a:endParaRPr lang="en-IE" dirty="0">
                  <a:effectLst/>
                </a:endParaRPr>
              </a:p>
            </c:rich>
          </c:tx>
          <c:layout/>
          <c:overlay val="0"/>
        </c:title>
        <c:numFmt formatCode="General" sourceLinked="1"/>
        <c:majorTickMark val="out"/>
        <c:minorTickMark val="in"/>
        <c:tickLblPos val="nextTo"/>
        <c:spPr>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8795560"/>
        <c:crosses val="autoZero"/>
        <c:crossBetween val="between"/>
        <c:majorUnit val="0.1"/>
        <c:minorUnit val="5.000000000000001E-2"/>
      </c:valAx>
      <c:dTable>
        <c:showHorzBorder val="1"/>
        <c:showVertBorder val="1"/>
        <c:showOutline val="1"/>
        <c:showKeys val="1"/>
        <c:txPr>
          <a:bodyPr/>
          <a:lstStyle/>
          <a:p>
            <a:pPr rtl="0">
              <a:defRPr sz="400"/>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B12DBF-39F6-4BEE-9A65-81C67E320C43}" type="doc">
      <dgm:prSet loTypeId="urn:microsoft.com/office/officeart/2005/8/layout/arrow2" loCatId="process" qsTypeId="urn:microsoft.com/office/officeart/2005/8/quickstyle/simple1" qsCatId="simple" csTypeId="urn:microsoft.com/office/officeart/2005/8/colors/accent1_2" csCatId="accent1" phldr="1"/>
      <dgm:spPr/>
    </dgm:pt>
    <dgm:pt modelId="{4EA94F98-35D2-4B85-AF2F-DAC630DB115F}">
      <dgm:prSet phldrT="[Text]" custT="1"/>
      <dgm:spPr/>
      <dgm:t>
        <a:bodyPr/>
        <a:lstStyle/>
        <a:p>
          <a:r>
            <a:rPr lang="en-US" sz="1000" b="1" dirty="0" smtClean="0">
              <a:latin typeface="Trebuchet MS" panose="020B0603020202020204" pitchFamily="34" charset="0"/>
            </a:rPr>
            <a:t>Item Hierarchy</a:t>
          </a:r>
        </a:p>
        <a:p>
          <a:r>
            <a:rPr lang="en-US" sz="1000" dirty="0" smtClean="0">
              <a:latin typeface="+mj-lt"/>
            </a:rPr>
            <a:t>If you buy printer, you will need ink</a:t>
          </a:r>
        </a:p>
        <a:p>
          <a:r>
            <a:rPr lang="en-US" sz="1000" dirty="0" smtClean="0">
              <a:latin typeface="+mj-lt"/>
            </a:rPr>
            <a:t>-BestBuy</a:t>
          </a:r>
          <a:endParaRPr lang="en-IE" sz="1000" dirty="0">
            <a:latin typeface="+mj-lt"/>
          </a:endParaRPr>
        </a:p>
      </dgm:t>
    </dgm:pt>
    <dgm:pt modelId="{866010C5-6639-48C8-A72D-77438657C15B}" type="parTrans" cxnId="{DB6211FB-7E5C-4451-8E53-255F49F3193C}">
      <dgm:prSet/>
      <dgm:spPr/>
      <dgm:t>
        <a:bodyPr/>
        <a:lstStyle/>
        <a:p>
          <a:endParaRPr lang="en-IE"/>
        </a:p>
      </dgm:t>
    </dgm:pt>
    <dgm:pt modelId="{07383095-6E53-44DA-BD0E-762C64D00375}" type="sibTrans" cxnId="{DB6211FB-7E5C-4451-8E53-255F49F3193C}">
      <dgm:prSet/>
      <dgm:spPr/>
      <dgm:t>
        <a:bodyPr/>
        <a:lstStyle/>
        <a:p>
          <a:endParaRPr lang="en-IE"/>
        </a:p>
      </dgm:t>
    </dgm:pt>
    <dgm:pt modelId="{B9F6F023-3E5A-4C5D-85FF-B666460E1029}">
      <dgm:prSet phldrT="[Text]" custT="1"/>
      <dgm:spPr/>
      <dgm:t>
        <a:bodyPr/>
        <a:lstStyle/>
        <a:p>
          <a:r>
            <a:rPr lang="en-US" sz="1000" b="1" dirty="0" smtClean="0">
              <a:latin typeface="Trebuchet MS" panose="020B0603020202020204" pitchFamily="34" charset="0"/>
            </a:rPr>
            <a:t>Attribute-based RS</a:t>
          </a:r>
        </a:p>
        <a:p>
          <a:r>
            <a:rPr lang="en-US" sz="1000" b="0" dirty="0" smtClean="0">
              <a:latin typeface="+mj-lt"/>
            </a:rPr>
            <a:t>You like action movies starring Clint Eastwood, then you probably like “good, bad and the ugly”</a:t>
          </a:r>
        </a:p>
        <a:p>
          <a:r>
            <a:rPr lang="en-US" sz="1000" b="0" dirty="0" smtClean="0">
              <a:latin typeface="+mj-lt"/>
            </a:rPr>
            <a:t>-Netflix </a:t>
          </a:r>
          <a:endParaRPr lang="en-IE" sz="1000" b="0" dirty="0">
            <a:latin typeface="+mj-lt"/>
          </a:endParaRPr>
        </a:p>
      </dgm:t>
    </dgm:pt>
    <dgm:pt modelId="{2388EE25-45B4-498B-A67E-3BC1C5734E2A}" type="parTrans" cxnId="{A309031C-0BC6-4F39-ACBE-6364059F8FA7}">
      <dgm:prSet/>
      <dgm:spPr/>
      <dgm:t>
        <a:bodyPr/>
        <a:lstStyle/>
        <a:p>
          <a:endParaRPr lang="en-IE"/>
        </a:p>
      </dgm:t>
    </dgm:pt>
    <dgm:pt modelId="{A16DC389-ADCE-43A7-9867-F0C96FF45788}" type="sibTrans" cxnId="{A309031C-0BC6-4F39-ACBE-6364059F8FA7}">
      <dgm:prSet/>
      <dgm:spPr/>
      <dgm:t>
        <a:bodyPr/>
        <a:lstStyle/>
        <a:p>
          <a:endParaRPr lang="en-IE"/>
        </a:p>
      </dgm:t>
    </dgm:pt>
    <dgm:pt modelId="{86E6F008-6A04-4490-A745-B0945BBE95EC}">
      <dgm:prSet phldrT="[Text]" custT="1"/>
      <dgm:spPr/>
      <dgm:t>
        <a:bodyPr/>
        <a:lstStyle/>
        <a:p>
          <a:pPr>
            <a:lnSpc>
              <a:spcPct val="100000"/>
            </a:lnSpc>
            <a:spcAft>
              <a:spcPts val="0"/>
            </a:spcAft>
          </a:pPr>
          <a:r>
            <a:rPr lang="en-US" sz="1000" b="1" dirty="0" smtClean="0">
              <a:latin typeface="Trebuchet MS" panose="020B0603020202020204" pitchFamily="34" charset="0"/>
            </a:rPr>
            <a:t>Collaborative Filtering</a:t>
          </a:r>
        </a:p>
        <a:p>
          <a:pPr>
            <a:lnSpc>
              <a:spcPct val="100000"/>
            </a:lnSpc>
            <a:spcAft>
              <a:spcPts val="0"/>
            </a:spcAft>
          </a:pPr>
          <a:r>
            <a:rPr lang="en-US" sz="1000" b="1" dirty="0" smtClean="0">
              <a:latin typeface="Trebuchet MS" panose="020B0603020202020204" pitchFamily="34" charset="0"/>
            </a:rPr>
            <a:t>(item-item similarity)</a:t>
          </a:r>
        </a:p>
        <a:p>
          <a:pPr>
            <a:lnSpc>
              <a:spcPct val="100000"/>
            </a:lnSpc>
            <a:spcAft>
              <a:spcPts val="0"/>
            </a:spcAft>
          </a:pPr>
          <a:r>
            <a:rPr lang="en-US" sz="1200" dirty="0" smtClean="0"/>
            <a:t> </a:t>
          </a:r>
          <a:r>
            <a:rPr lang="en-US" sz="1000" dirty="0" smtClean="0">
              <a:latin typeface="+mj-lt"/>
            </a:rPr>
            <a:t>You like Godfather, then you will like Scarface</a:t>
          </a:r>
        </a:p>
        <a:p>
          <a:pPr>
            <a:lnSpc>
              <a:spcPct val="90000"/>
            </a:lnSpc>
            <a:spcAft>
              <a:spcPct val="35000"/>
            </a:spcAft>
          </a:pPr>
          <a:r>
            <a:rPr lang="en-US" sz="1000" dirty="0" smtClean="0">
              <a:latin typeface="+mj-lt"/>
            </a:rPr>
            <a:t>-Netflix</a:t>
          </a:r>
          <a:endParaRPr lang="en-IE" sz="1000" dirty="0">
            <a:latin typeface="+mj-lt"/>
          </a:endParaRPr>
        </a:p>
      </dgm:t>
    </dgm:pt>
    <dgm:pt modelId="{977ADD01-4CD0-4C82-8E34-D15C88B0B74E}" type="parTrans" cxnId="{11687632-DE92-468A-94FF-D1680488932A}">
      <dgm:prSet/>
      <dgm:spPr/>
      <dgm:t>
        <a:bodyPr/>
        <a:lstStyle/>
        <a:p>
          <a:endParaRPr lang="en-IE"/>
        </a:p>
      </dgm:t>
    </dgm:pt>
    <dgm:pt modelId="{D65A9A94-2A94-4FAF-B888-57F13C597998}" type="sibTrans" cxnId="{11687632-DE92-468A-94FF-D1680488932A}">
      <dgm:prSet/>
      <dgm:spPr/>
      <dgm:t>
        <a:bodyPr/>
        <a:lstStyle/>
        <a:p>
          <a:endParaRPr lang="en-IE"/>
        </a:p>
      </dgm:t>
    </dgm:pt>
    <dgm:pt modelId="{301CB713-6A59-49A3-943C-2C35C19CDD39}">
      <dgm:prSet phldrT="[Text]"/>
      <dgm:spPr/>
      <dgm:t>
        <a:bodyPr/>
        <a:lstStyle/>
        <a:p>
          <a:endParaRPr lang="en-IE" dirty="0"/>
        </a:p>
      </dgm:t>
    </dgm:pt>
    <dgm:pt modelId="{9396FDD8-07B7-4C2F-AF41-C83276E44FBF}" type="parTrans" cxnId="{F0103829-6FC1-4DD7-A049-1F14D6867E7F}">
      <dgm:prSet/>
      <dgm:spPr/>
      <dgm:t>
        <a:bodyPr/>
        <a:lstStyle/>
        <a:p>
          <a:endParaRPr lang="en-IE"/>
        </a:p>
      </dgm:t>
    </dgm:pt>
    <dgm:pt modelId="{7A32DE56-D167-4509-855F-5198679C291C}" type="sibTrans" cxnId="{F0103829-6FC1-4DD7-A049-1F14D6867E7F}">
      <dgm:prSet/>
      <dgm:spPr/>
      <dgm:t>
        <a:bodyPr/>
        <a:lstStyle/>
        <a:p>
          <a:endParaRPr lang="en-IE"/>
        </a:p>
      </dgm:t>
    </dgm:pt>
    <dgm:pt modelId="{24AEE70A-D07D-4841-A51C-ED251DD7FA88}">
      <dgm:prSet phldrT="[Text]" custT="1"/>
      <dgm:spPr/>
      <dgm:t>
        <a:bodyPr/>
        <a:lstStyle/>
        <a:p>
          <a:r>
            <a:rPr lang="en-US" sz="1000" b="1" dirty="0" smtClean="0">
              <a:latin typeface="Trebuchet MS" panose="020B0603020202020204" pitchFamily="34" charset="0"/>
            </a:rPr>
            <a:t>Model based </a:t>
          </a:r>
        </a:p>
        <a:p>
          <a:r>
            <a:rPr lang="en-US" sz="1000" dirty="0" smtClean="0">
              <a:latin typeface="+mj-lt"/>
            </a:rPr>
            <a:t>training SVM, LDA, SVD, NN and etc. for implicit features </a:t>
          </a:r>
          <a:endParaRPr lang="en-IE" sz="1000" dirty="0">
            <a:latin typeface="+mj-lt"/>
          </a:endParaRPr>
        </a:p>
      </dgm:t>
    </dgm:pt>
    <dgm:pt modelId="{23D6D423-27CB-4856-B9B8-892FB2A8E5C3}" type="parTrans" cxnId="{3481B98B-FC7C-4843-B1DA-D780D59E9282}">
      <dgm:prSet/>
      <dgm:spPr/>
      <dgm:t>
        <a:bodyPr/>
        <a:lstStyle/>
        <a:p>
          <a:endParaRPr lang="en-IE"/>
        </a:p>
      </dgm:t>
    </dgm:pt>
    <dgm:pt modelId="{7D6075EF-3FB0-4721-8862-5515141B77B0}" type="sibTrans" cxnId="{3481B98B-FC7C-4843-B1DA-D780D59E9282}">
      <dgm:prSet/>
      <dgm:spPr/>
      <dgm:t>
        <a:bodyPr/>
        <a:lstStyle/>
        <a:p>
          <a:endParaRPr lang="en-IE"/>
        </a:p>
      </dgm:t>
    </dgm:pt>
    <dgm:pt modelId="{1A1405B6-162A-47E8-9032-037A00D33AF6}">
      <dgm:prSet phldrT="[Text]" custT="1"/>
      <dgm:spPr/>
      <dgm:t>
        <a:bodyPr/>
        <a:lstStyle/>
        <a:p>
          <a:pPr>
            <a:lnSpc>
              <a:spcPct val="100000"/>
            </a:lnSpc>
            <a:spcAft>
              <a:spcPts val="0"/>
            </a:spcAft>
          </a:pPr>
          <a:r>
            <a:rPr lang="en-US" sz="1000" b="1" dirty="0" smtClean="0">
              <a:latin typeface="Trebuchet MS" panose="020B0603020202020204" pitchFamily="34" charset="0"/>
            </a:rPr>
            <a:t>Collaborative Filtering</a:t>
          </a:r>
        </a:p>
        <a:p>
          <a:pPr>
            <a:lnSpc>
              <a:spcPct val="100000"/>
            </a:lnSpc>
            <a:spcAft>
              <a:spcPts val="0"/>
            </a:spcAft>
          </a:pPr>
          <a:r>
            <a:rPr lang="en-US" sz="1000" b="1" dirty="0" smtClean="0">
              <a:latin typeface="Trebuchet MS" panose="020B0603020202020204" pitchFamily="34" charset="0"/>
            </a:rPr>
            <a:t>(user-user similarity)</a:t>
          </a:r>
        </a:p>
        <a:p>
          <a:pPr>
            <a:lnSpc>
              <a:spcPct val="100000"/>
            </a:lnSpc>
            <a:spcAft>
              <a:spcPts val="0"/>
            </a:spcAft>
          </a:pPr>
          <a:r>
            <a:rPr lang="en-US" sz="1000" dirty="0" smtClean="0">
              <a:latin typeface="+mj-lt"/>
            </a:rPr>
            <a:t>People like you, who bought beer, also bought diapers.</a:t>
          </a:r>
        </a:p>
        <a:p>
          <a:pPr>
            <a:lnSpc>
              <a:spcPct val="100000"/>
            </a:lnSpc>
            <a:spcAft>
              <a:spcPts val="0"/>
            </a:spcAft>
          </a:pPr>
          <a:r>
            <a:rPr lang="en-US" sz="1000" dirty="0" smtClean="0">
              <a:latin typeface="+mj-lt"/>
            </a:rPr>
            <a:t>-Target</a:t>
          </a:r>
          <a:endParaRPr lang="en-IE" sz="1000" dirty="0">
            <a:latin typeface="+mj-lt"/>
          </a:endParaRPr>
        </a:p>
      </dgm:t>
    </dgm:pt>
    <dgm:pt modelId="{9B96D154-C89E-4697-9C3C-4F49A68C2EA9}" type="parTrans" cxnId="{DB27770B-5419-4373-8A44-2B9CF3A6915D}">
      <dgm:prSet/>
      <dgm:spPr/>
      <dgm:t>
        <a:bodyPr/>
        <a:lstStyle/>
        <a:p>
          <a:endParaRPr lang="en-IE"/>
        </a:p>
      </dgm:t>
    </dgm:pt>
    <dgm:pt modelId="{06D1E8CC-A604-48DE-A86A-FC99CBBD1FB5}" type="sibTrans" cxnId="{DB27770B-5419-4373-8A44-2B9CF3A6915D}">
      <dgm:prSet/>
      <dgm:spPr/>
      <dgm:t>
        <a:bodyPr/>
        <a:lstStyle/>
        <a:p>
          <a:endParaRPr lang="en-IE"/>
        </a:p>
      </dgm:t>
    </dgm:pt>
    <dgm:pt modelId="{BF72FB6A-4313-4D44-9CEC-AF009E96A4AF}" type="pres">
      <dgm:prSet presAssocID="{CDB12DBF-39F6-4BEE-9A65-81C67E320C43}" presName="arrowDiagram" presStyleCnt="0">
        <dgm:presLayoutVars>
          <dgm:chMax val="5"/>
          <dgm:dir/>
          <dgm:resizeHandles val="exact"/>
        </dgm:presLayoutVars>
      </dgm:prSet>
      <dgm:spPr/>
    </dgm:pt>
    <dgm:pt modelId="{9D16971A-6F62-4F4D-AC57-F69BE1BF7E6F}" type="pres">
      <dgm:prSet presAssocID="{CDB12DBF-39F6-4BEE-9A65-81C67E320C43}" presName="arrow" presStyleLbl="bgShp" presStyleIdx="0" presStyleCnt="1" custScaleX="108508" custLinFactNeighborX="-796" custLinFactNeighborY="2079"/>
      <dgm:spPr/>
    </dgm:pt>
    <dgm:pt modelId="{DBAE3995-C7D3-434F-B34F-C53EF5136CD2}" type="pres">
      <dgm:prSet presAssocID="{CDB12DBF-39F6-4BEE-9A65-81C67E320C43}" presName="arrowDiagram5" presStyleCnt="0"/>
      <dgm:spPr/>
    </dgm:pt>
    <dgm:pt modelId="{E2E521AF-D3A4-4EB3-8748-4AF9A52E96DF}" type="pres">
      <dgm:prSet presAssocID="{4EA94F98-35D2-4B85-AF2F-DAC630DB115F}" presName="bullet5a" presStyleLbl="node1" presStyleIdx="0" presStyleCnt="5"/>
      <dgm:spPr/>
    </dgm:pt>
    <dgm:pt modelId="{627A0E83-6FB9-4AF0-A71D-2164FE523B01}" type="pres">
      <dgm:prSet presAssocID="{4EA94F98-35D2-4B85-AF2F-DAC630DB115F}" presName="textBox5a" presStyleLbl="revTx" presStyleIdx="0" presStyleCnt="5" custScaleX="152478" custScaleY="58812" custLinFactNeighborX="-92280" custLinFactNeighborY="-5709">
        <dgm:presLayoutVars>
          <dgm:bulletEnabled val="1"/>
        </dgm:presLayoutVars>
      </dgm:prSet>
      <dgm:spPr/>
      <dgm:t>
        <a:bodyPr/>
        <a:lstStyle/>
        <a:p>
          <a:endParaRPr lang="en-IE"/>
        </a:p>
      </dgm:t>
    </dgm:pt>
    <dgm:pt modelId="{DF7545B8-7785-405A-B282-1E2E20EA213A}" type="pres">
      <dgm:prSet presAssocID="{B9F6F023-3E5A-4C5D-85FF-B666460E1029}" presName="bullet5b" presStyleLbl="node1" presStyleIdx="1" presStyleCnt="5"/>
      <dgm:spPr/>
    </dgm:pt>
    <dgm:pt modelId="{279AEE54-B592-4B7B-A3FE-62083AEBA585}" type="pres">
      <dgm:prSet presAssocID="{B9F6F023-3E5A-4C5D-85FF-B666460E1029}" presName="textBox5b" presStyleLbl="revTx" presStyleIdx="1" presStyleCnt="5" custScaleX="166520" custLinFactX="-24247" custLinFactNeighborX="-100000" custLinFactNeighborY="-76648">
        <dgm:presLayoutVars>
          <dgm:bulletEnabled val="1"/>
        </dgm:presLayoutVars>
      </dgm:prSet>
      <dgm:spPr/>
      <dgm:t>
        <a:bodyPr/>
        <a:lstStyle/>
        <a:p>
          <a:endParaRPr lang="en-IE"/>
        </a:p>
      </dgm:t>
    </dgm:pt>
    <dgm:pt modelId="{E3974FED-2142-4B6F-90FE-CEF1B44DFF3C}" type="pres">
      <dgm:prSet presAssocID="{1A1405B6-162A-47E8-9032-037A00D33AF6}" presName="bullet5c" presStyleLbl="node1" presStyleIdx="2" presStyleCnt="5"/>
      <dgm:spPr/>
    </dgm:pt>
    <dgm:pt modelId="{65D297E6-138D-4E6C-AC9C-D21B0FE48775}" type="pres">
      <dgm:prSet presAssocID="{1A1405B6-162A-47E8-9032-037A00D33AF6}" presName="textBox5c" presStyleLbl="revTx" presStyleIdx="2" presStyleCnt="5" custScaleX="171722" custScaleY="71171" custLinFactNeighborX="-17834" custLinFactNeighborY="-3480">
        <dgm:presLayoutVars>
          <dgm:bulletEnabled val="1"/>
        </dgm:presLayoutVars>
      </dgm:prSet>
      <dgm:spPr/>
      <dgm:t>
        <a:bodyPr/>
        <a:lstStyle/>
        <a:p>
          <a:endParaRPr lang="en-IE"/>
        </a:p>
      </dgm:t>
    </dgm:pt>
    <dgm:pt modelId="{D7ED7359-A93B-4D7F-A6E8-6941356B8CBF}" type="pres">
      <dgm:prSet presAssocID="{86E6F008-6A04-4490-A745-B0945BBE95EC}" presName="bullet5d" presStyleLbl="node1" presStyleIdx="3" presStyleCnt="5"/>
      <dgm:spPr/>
    </dgm:pt>
    <dgm:pt modelId="{F601EB24-E7CE-40CA-BC64-5B767420B405}" type="pres">
      <dgm:prSet presAssocID="{86E6F008-6A04-4490-A745-B0945BBE95EC}" presName="textBox5d" presStyleLbl="revTx" presStyleIdx="3" presStyleCnt="5" custScaleX="160331" custScaleY="49090" custLinFactNeighborX="-68205" custLinFactNeighborY="-72828">
        <dgm:presLayoutVars>
          <dgm:bulletEnabled val="1"/>
        </dgm:presLayoutVars>
      </dgm:prSet>
      <dgm:spPr/>
      <dgm:t>
        <a:bodyPr/>
        <a:lstStyle/>
        <a:p>
          <a:endParaRPr lang="en-IE"/>
        </a:p>
      </dgm:t>
    </dgm:pt>
    <dgm:pt modelId="{30C674E0-7D4B-4427-9481-5EE63B6F6D40}" type="pres">
      <dgm:prSet presAssocID="{24AEE70A-D07D-4841-A51C-ED251DD7FA88}" presName="bullet5e" presStyleLbl="node1" presStyleIdx="4" presStyleCnt="5"/>
      <dgm:spPr/>
    </dgm:pt>
    <dgm:pt modelId="{65B4A917-AEE8-446F-A501-D7C397CD9862}" type="pres">
      <dgm:prSet presAssocID="{24AEE70A-D07D-4841-A51C-ED251DD7FA88}" presName="textBox5e" presStyleLbl="revTx" presStyleIdx="4" presStyleCnt="5" custScaleX="172098" custScaleY="18270" custLinFactNeighborX="-13191" custLinFactNeighborY="-29626">
        <dgm:presLayoutVars>
          <dgm:bulletEnabled val="1"/>
        </dgm:presLayoutVars>
      </dgm:prSet>
      <dgm:spPr/>
      <dgm:t>
        <a:bodyPr/>
        <a:lstStyle/>
        <a:p>
          <a:endParaRPr lang="en-IE"/>
        </a:p>
      </dgm:t>
    </dgm:pt>
  </dgm:ptLst>
  <dgm:cxnLst>
    <dgm:cxn modelId="{A309031C-0BC6-4F39-ACBE-6364059F8FA7}" srcId="{CDB12DBF-39F6-4BEE-9A65-81C67E320C43}" destId="{B9F6F023-3E5A-4C5D-85FF-B666460E1029}" srcOrd="1" destOrd="0" parTransId="{2388EE25-45B4-498B-A67E-3BC1C5734E2A}" sibTransId="{A16DC389-ADCE-43A7-9867-F0C96FF45788}"/>
    <dgm:cxn modelId="{82B2C450-D55B-4A0D-A059-E95D5C9AC14A}" type="presOf" srcId="{24AEE70A-D07D-4841-A51C-ED251DD7FA88}" destId="{65B4A917-AEE8-446F-A501-D7C397CD9862}" srcOrd="0" destOrd="0" presId="urn:microsoft.com/office/officeart/2005/8/layout/arrow2"/>
    <dgm:cxn modelId="{744F9232-71B8-4576-ADFD-09ABCD571FE2}" type="presOf" srcId="{CDB12DBF-39F6-4BEE-9A65-81C67E320C43}" destId="{BF72FB6A-4313-4D44-9CEC-AF009E96A4AF}" srcOrd="0" destOrd="0" presId="urn:microsoft.com/office/officeart/2005/8/layout/arrow2"/>
    <dgm:cxn modelId="{F0103829-6FC1-4DD7-A049-1F14D6867E7F}" srcId="{CDB12DBF-39F6-4BEE-9A65-81C67E320C43}" destId="{301CB713-6A59-49A3-943C-2C35C19CDD39}" srcOrd="5" destOrd="0" parTransId="{9396FDD8-07B7-4C2F-AF41-C83276E44FBF}" sibTransId="{7A32DE56-D167-4509-855F-5198679C291C}"/>
    <dgm:cxn modelId="{11687632-DE92-468A-94FF-D1680488932A}" srcId="{CDB12DBF-39F6-4BEE-9A65-81C67E320C43}" destId="{86E6F008-6A04-4490-A745-B0945BBE95EC}" srcOrd="3" destOrd="0" parTransId="{977ADD01-4CD0-4C82-8E34-D15C88B0B74E}" sibTransId="{D65A9A94-2A94-4FAF-B888-57F13C597998}"/>
    <dgm:cxn modelId="{98796E40-1893-4343-9C91-09DAFC336AA8}" type="presOf" srcId="{B9F6F023-3E5A-4C5D-85FF-B666460E1029}" destId="{279AEE54-B592-4B7B-A3FE-62083AEBA585}" srcOrd="0" destOrd="0" presId="urn:microsoft.com/office/officeart/2005/8/layout/arrow2"/>
    <dgm:cxn modelId="{DB6211FB-7E5C-4451-8E53-255F49F3193C}" srcId="{CDB12DBF-39F6-4BEE-9A65-81C67E320C43}" destId="{4EA94F98-35D2-4B85-AF2F-DAC630DB115F}" srcOrd="0" destOrd="0" parTransId="{866010C5-6639-48C8-A72D-77438657C15B}" sibTransId="{07383095-6E53-44DA-BD0E-762C64D00375}"/>
    <dgm:cxn modelId="{B5BCFDC2-9B2F-402E-A844-D54F7BF361E8}" type="presOf" srcId="{86E6F008-6A04-4490-A745-B0945BBE95EC}" destId="{F601EB24-E7CE-40CA-BC64-5B767420B405}" srcOrd="0" destOrd="0" presId="urn:microsoft.com/office/officeart/2005/8/layout/arrow2"/>
    <dgm:cxn modelId="{DB27770B-5419-4373-8A44-2B9CF3A6915D}" srcId="{CDB12DBF-39F6-4BEE-9A65-81C67E320C43}" destId="{1A1405B6-162A-47E8-9032-037A00D33AF6}" srcOrd="2" destOrd="0" parTransId="{9B96D154-C89E-4697-9C3C-4F49A68C2EA9}" sibTransId="{06D1E8CC-A604-48DE-A86A-FC99CBBD1FB5}"/>
    <dgm:cxn modelId="{C091348D-D073-43FE-9FAB-242191B9D7B6}" type="presOf" srcId="{4EA94F98-35D2-4B85-AF2F-DAC630DB115F}" destId="{627A0E83-6FB9-4AF0-A71D-2164FE523B01}" srcOrd="0" destOrd="0" presId="urn:microsoft.com/office/officeart/2005/8/layout/arrow2"/>
    <dgm:cxn modelId="{3481B98B-FC7C-4843-B1DA-D780D59E9282}" srcId="{CDB12DBF-39F6-4BEE-9A65-81C67E320C43}" destId="{24AEE70A-D07D-4841-A51C-ED251DD7FA88}" srcOrd="4" destOrd="0" parTransId="{23D6D423-27CB-4856-B9B8-892FB2A8E5C3}" sibTransId="{7D6075EF-3FB0-4721-8862-5515141B77B0}"/>
    <dgm:cxn modelId="{095AEF3C-48F7-4B72-8DAD-BEBF1C1700A8}" type="presOf" srcId="{1A1405B6-162A-47E8-9032-037A00D33AF6}" destId="{65D297E6-138D-4E6C-AC9C-D21B0FE48775}" srcOrd="0" destOrd="0" presId="urn:microsoft.com/office/officeart/2005/8/layout/arrow2"/>
    <dgm:cxn modelId="{833813AC-26AE-444A-B246-5DED3A0A1061}" type="presParOf" srcId="{BF72FB6A-4313-4D44-9CEC-AF009E96A4AF}" destId="{9D16971A-6F62-4F4D-AC57-F69BE1BF7E6F}" srcOrd="0" destOrd="0" presId="urn:microsoft.com/office/officeart/2005/8/layout/arrow2"/>
    <dgm:cxn modelId="{CE259761-1A23-4BC4-9557-9C2D62BD9B35}" type="presParOf" srcId="{BF72FB6A-4313-4D44-9CEC-AF009E96A4AF}" destId="{DBAE3995-C7D3-434F-B34F-C53EF5136CD2}" srcOrd="1" destOrd="0" presId="urn:microsoft.com/office/officeart/2005/8/layout/arrow2"/>
    <dgm:cxn modelId="{3CFB26D8-A1CA-4401-A51B-F5533F99BBF5}" type="presParOf" srcId="{DBAE3995-C7D3-434F-B34F-C53EF5136CD2}" destId="{E2E521AF-D3A4-4EB3-8748-4AF9A52E96DF}" srcOrd="0" destOrd="0" presId="urn:microsoft.com/office/officeart/2005/8/layout/arrow2"/>
    <dgm:cxn modelId="{3F3BAC9C-C5D2-4BB5-BF4C-F4D23AB0229B}" type="presParOf" srcId="{DBAE3995-C7D3-434F-B34F-C53EF5136CD2}" destId="{627A0E83-6FB9-4AF0-A71D-2164FE523B01}" srcOrd="1" destOrd="0" presId="urn:microsoft.com/office/officeart/2005/8/layout/arrow2"/>
    <dgm:cxn modelId="{72342740-AB4F-4308-8C87-2E9AD989C83E}" type="presParOf" srcId="{DBAE3995-C7D3-434F-B34F-C53EF5136CD2}" destId="{DF7545B8-7785-405A-B282-1E2E20EA213A}" srcOrd="2" destOrd="0" presId="urn:microsoft.com/office/officeart/2005/8/layout/arrow2"/>
    <dgm:cxn modelId="{40B86479-CA36-4E87-B322-9AD91C8BC8BA}" type="presParOf" srcId="{DBAE3995-C7D3-434F-B34F-C53EF5136CD2}" destId="{279AEE54-B592-4B7B-A3FE-62083AEBA585}" srcOrd="3" destOrd="0" presId="urn:microsoft.com/office/officeart/2005/8/layout/arrow2"/>
    <dgm:cxn modelId="{BB948ED0-B07F-4A01-9831-2983F3A170D9}" type="presParOf" srcId="{DBAE3995-C7D3-434F-B34F-C53EF5136CD2}" destId="{E3974FED-2142-4B6F-90FE-CEF1B44DFF3C}" srcOrd="4" destOrd="0" presId="urn:microsoft.com/office/officeart/2005/8/layout/arrow2"/>
    <dgm:cxn modelId="{F4A4ADDB-E195-4E20-A30E-996D72211E82}" type="presParOf" srcId="{DBAE3995-C7D3-434F-B34F-C53EF5136CD2}" destId="{65D297E6-138D-4E6C-AC9C-D21B0FE48775}" srcOrd="5" destOrd="0" presId="urn:microsoft.com/office/officeart/2005/8/layout/arrow2"/>
    <dgm:cxn modelId="{CE8FC6DA-6059-49B5-84FE-2D5DEFEBA552}" type="presParOf" srcId="{DBAE3995-C7D3-434F-B34F-C53EF5136CD2}" destId="{D7ED7359-A93B-4D7F-A6E8-6941356B8CBF}" srcOrd="6" destOrd="0" presId="urn:microsoft.com/office/officeart/2005/8/layout/arrow2"/>
    <dgm:cxn modelId="{72F9B353-84BE-4789-959E-E0C6824604EA}" type="presParOf" srcId="{DBAE3995-C7D3-434F-B34F-C53EF5136CD2}" destId="{F601EB24-E7CE-40CA-BC64-5B767420B405}" srcOrd="7" destOrd="0" presId="urn:microsoft.com/office/officeart/2005/8/layout/arrow2"/>
    <dgm:cxn modelId="{83D2A632-D792-42FB-9CBC-B4E13D0A7151}" type="presParOf" srcId="{DBAE3995-C7D3-434F-B34F-C53EF5136CD2}" destId="{30C674E0-7D4B-4427-9481-5EE63B6F6D40}" srcOrd="8" destOrd="0" presId="urn:microsoft.com/office/officeart/2005/8/layout/arrow2"/>
    <dgm:cxn modelId="{98547AE7-D7C2-4104-999A-4F3E0FF0FE00}" type="presParOf" srcId="{DBAE3995-C7D3-434F-B34F-C53EF5136CD2}" destId="{65B4A917-AEE8-446F-A501-D7C397CD9862}" srcOrd="9" destOrd="0" presId="urn:microsoft.com/office/officeart/2005/8/layout/arrow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16971A-6F62-4F4D-AC57-F69BE1BF7E6F}">
      <dsp:nvSpPr>
        <dsp:cNvPr id="0" name=""/>
        <dsp:cNvSpPr/>
      </dsp:nvSpPr>
      <dsp:spPr>
        <a:xfrm>
          <a:off x="109653" y="0"/>
          <a:ext cx="6443663" cy="3711514"/>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E521AF-D3A4-4EB3-8748-4AF9A52E96DF}">
      <dsp:nvSpPr>
        <dsp:cNvPr id="0" name=""/>
        <dsp:cNvSpPr/>
      </dsp:nvSpPr>
      <dsp:spPr>
        <a:xfrm>
          <a:off x="994477" y="2759881"/>
          <a:ext cx="136583" cy="13658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7A0E83-6FB9-4AF0-A71D-2164FE523B01}">
      <dsp:nvSpPr>
        <dsp:cNvPr id="0" name=""/>
        <dsp:cNvSpPr/>
      </dsp:nvSpPr>
      <dsp:spPr>
        <a:xfrm>
          <a:off x="140771" y="2959658"/>
          <a:ext cx="1186177" cy="519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73" tIns="0" rIns="0" bIns="0" numCol="1" spcCol="1270" anchor="t" anchorCtr="0">
          <a:noAutofit/>
        </a:bodyPr>
        <a:lstStyle/>
        <a:p>
          <a:pPr lvl="0" algn="l" defTabSz="444500">
            <a:lnSpc>
              <a:spcPct val="90000"/>
            </a:lnSpc>
            <a:spcBef>
              <a:spcPct val="0"/>
            </a:spcBef>
            <a:spcAft>
              <a:spcPct val="35000"/>
            </a:spcAft>
          </a:pPr>
          <a:r>
            <a:rPr lang="en-US" sz="1000" b="1" kern="1200" dirty="0" smtClean="0">
              <a:latin typeface="Trebuchet MS" panose="020B0603020202020204" pitchFamily="34" charset="0"/>
            </a:rPr>
            <a:t>Item Hierarchy</a:t>
          </a:r>
        </a:p>
        <a:p>
          <a:pPr lvl="0" algn="l" defTabSz="444500">
            <a:lnSpc>
              <a:spcPct val="90000"/>
            </a:lnSpc>
            <a:spcBef>
              <a:spcPct val="0"/>
            </a:spcBef>
            <a:spcAft>
              <a:spcPct val="35000"/>
            </a:spcAft>
          </a:pPr>
          <a:r>
            <a:rPr lang="en-US" sz="1000" kern="1200" dirty="0" smtClean="0">
              <a:latin typeface="+mj-lt"/>
            </a:rPr>
            <a:t>If you buy printer, you will need ink</a:t>
          </a:r>
        </a:p>
        <a:p>
          <a:pPr lvl="0" algn="l" defTabSz="444500">
            <a:lnSpc>
              <a:spcPct val="90000"/>
            </a:lnSpc>
            <a:spcBef>
              <a:spcPct val="0"/>
            </a:spcBef>
            <a:spcAft>
              <a:spcPct val="35000"/>
            </a:spcAft>
          </a:pPr>
          <a:r>
            <a:rPr lang="en-US" sz="1000" kern="1200" dirty="0" smtClean="0">
              <a:latin typeface="+mj-lt"/>
            </a:rPr>
            <a:t>-BestBuy</a:t>
          </a:r>
          <a:endParaRPr lang="en-IE" sz="1000" kern="1200" dirty="0">
            <a:latin typeface="+mj-lt"/>
          </a:endParaRPr>
        </a:p>
      </dsp:txBody>
      <dsp:txXfrm>
        <a:off x="140771" y="2959658"/>
        <a:ext cx="1186177" cy="519510"/>
      </dsp:txXfrm>
    </dsp:sp>
    <dsp:sp modelId="{DF7545B8-7785-405A-B282-1E2E20EA213A}">
      <dsp:nvSpPr>
        <dsp:cNvPr id="0" name=""/>
        <dsp:cNvSpPr/>
      </dsp:nvSpPr>
      <dsp:spPr>
        <a:xfrm>
          <a:off x="1733811" y="2049498"/>
          <a:ext cx="213783" cy="21378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9AEE54-B592-4B7B-A3FE-62083AEBA585}">
      <dsp:nvSpPr>
        <dsp:cNvPr id="0" name=""/>
        <dsp:cNvSpPr/>
      </dsp:nvSpPr>
      <dsp:spPr>
        <a:xfrm>
          <a:off x="288033" y="964417"/>
          <a:ext cx="1641517" cy="1555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279" tIns="0" rIns="0" bIns="0" numCol="1" spcCol="1270" anchor="t" anchorCtr="0">
          <a:noAutofit/>
        </a:bodyPr>
        <a:lstStyle/>
        <a:p>
          <a:pPr lvl="0" algn="l" defTabSz="444500">
            <a:lnSpc>
              <a:spcPct val="90000"/>
            </a:lnSpc>
            <a:spcBef>
              <a:spcPct val="0"/>
            </a:spcBef>
            <a:spcAft>
              <a:spcPct val="35000"/>
            </a:spcAft>
          </a:pPr>
          <a:r>
            <a:rPr lang="en-US" sz="1000" b="1" kern="1200" dirty="0" smtClean="0">
              <a:latin typeface="Trebuchet MS" panose="020B0603020202020204" pitchFamily="34" charset="0"/>
            </a:rPr>
            <a:t>Attribute-based RS</a:t>
          </a:r>
        </a:p>
        <a:p>
          <a:pPr lvl="0" algn="l" defTabSz="444500">
            <a:lnSpc>
              <a:spcPct val="90000"/>
            </a:lnSpc>
            <a:spcBef>
              <a:spcPct val="0"/>
            </a:spcBef>
            <a:spcAft>
              <a:spcPct val="35000"/>
            </a:spcAft>
          </a:pPr>
          <a:r>
            <a:rPr lang="en-US" sz="1000" b="0" kern="1200" dirty="0" smtClean="0">
              <a:latin typeface="+mj-lt"/>
            </a:rPr>
            <a:t>You like action movies starring Clint Eastwood, then you probably like “good, bad and the ugly”</a:t>
          </a:r>
        </a:p>
        <a:p>
          <a:pPr lvl="0" algn="l" defTabSz="444500">
            <a:lnSpc>
              <a:spcPct val="90000"/>
            </a:lnSpc>
            <a:spcBef>
              <a:spcPct val="0"/>
            </a:spcBef>
            <a:spcAft>
              <a:spcPct val="35000"/>
            </a:spcAft>
          </a:pPr>
          <a:r>
            <a:rPr lang="en-US" sz="1000" b="0" kern="1200" dirty="0" smtClean="0">
              <a:latin typeface="+mj-lt"/>
            </a:rPr>
            <a:t>-Netflix </a:t>
          </a:r>
          <a:endParaRPr lang="en-IE" sz="1000" b="0" kern="1200" dirty="0">
            <a:latin typeface="+mj-lt"/>
          </a:endParaRPr>
        </a:p>
      </dsp:txBody>
      <dsp:txXfrm>
        <a:off x="288033" y="964417"/>
        <a:ext cx="1641517" cy="1555124"/>
      </dsp:txXfrm>
    </dsp:sp>
    <dsp:sp modelId="{E3974FED-2142-4B6F-90FE-CEF1B44DFF3C}">
      <dsp:nvSpPr>
        <dsp:cNvPr id="0" name=""/>
        <dsp:cNvSpPr/>
      </dsp:nvSpPr>
      <dsp:spPr>
        <a:xfrm>
          <a:off x="2683959" y="1483120"/>
          <a:ext cx="285044" cy="28504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D297E6-138D-4E6C-AC9C-D21B0FE48775}">
      <dsp:nvSpPr>
        <dsp:cNvPr id="0" name=""/>
        <dsp:cNvSpPr/>
      </dsp:nvSpPr>
      <dsp:spPr>
        <a:xfrm>
          <a:off x="2211074" y="1853722"/>
          <a:ext cx="1968132" cy="1484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039" tIns="0" rIns="0" bIns="0" numCol="1" spcCol="1270" anchor="t" anchorCtr="0">
          <a:noAutofit/>
        </a:bodyPr>
        <a:lstStyle/>
        <a:p>
          <a:pPr lvl="0" algn="l" defTabSz="444500">
            <a:lnSpc>
              <a:spcPct val="100000"/>
            </a:lnSpc>
            <a:spcBef>
              <a:spcPct val="0"/>
            </a:spcBef>
            <a:spcAft>
              <a:spcPts val="0"/>
            </a:spcAft>
          </a:pPr>
          <a:r>
            <a:rPr lang="en-US" sz="1000" b="1" kern="1200" dirty="0" smtClean="0">
              <a:latin typeface="Trebuchet MS" panose="020B0603020202020204" pitchFamily="34" charset="0"/>
            </a:rPr>
            <a:t>Collaborative Filtering</a:t>
          </a:r>
        </a:p>
        <a:p>
          <a:pPr lvl="0" algn="l" defTabSz="444500">
            <a:lnSpc>
              <a:spcPct val="100000"/>
            </a:lnSpc>
            <a:spcBef>
              <a:spcPct val="0"/>
            </a:spcBef>
            <a:spcAft>
              <a:spcPts val="0"/>
            </a:spcAft>
          </a:pPr>
          <a:r>
            <a:rPr lang="en-US" sz="1000" b="1" kern="1200" dirty="0" smtClean="0">
              <a:latin typeface="Trebuchet MS" panose="020B0603020202020204" pitchFamily="34" charset="0"/>
            </a:rPr>
            <a:t>(user-user similarity)</a:t>
          </a:r>
        </a:p>
        <a:p>
          <a:pPr lvl="0" algn="l" defTabSz="444500">
            <a:lnSpc>
              <a:spcPct val="100000"/>
            </a:lnSpc>
            <a:spcBef>
              <a:spcPct val="0"/>
            </a:spcBef>
            <a:spcAft>
              <a:spcPts val="0"/>
            </a:spcAft>
          </a:pPr>
          <a:r>
            <a:rPr lang="en-US" sz="1000" kern="1200" dirty="0" smtClean="0">
              <a:latin typeface="+mj-lt"/>
            </a:rPr>
            <a:t>People like you, who bought beer, also bought diapers.</a:t>
          </a:r>
        </a:p>
        <a:p>
          <a:pPr lvl="0" algn="l" defTabSz="444500">
            <a:lnSpc>
              <a:spcPct val="100000"/>
            </a:lnSpc>
            <a:spcBef>
              <a:spcPct val="0"/>
            </a:spcBef>
            <a:spcAft>
              <a:spcPts val="0"/>
            </a:spcAft>
          </a:pPr>
          <a:r>
            <a:rPr lang="en-US" sz="1000" kern="1200" dirty="0" smtClean="0">
              <a:latin typeface="+mj-lt"/>
            </a:rPr>
            <a:t>-Target</a:t>
          </a:r>
          <a:endParaRPr lang="en-IE" sz="1000" kern="1200" dirty="0">
            <a:latin typeface="+mj-lt"/>
          </a:endParaRPr>
        </a:p>
      </dsp:txBody>
      <dsp:txXfrm>
        <a:off x="2211074" y="1853722"/>
        <a:ext cx="1968132" cy="1484535"/>
      </dsp:txXfrm>
    </dsp:sp>
    <dsp:sp modelId="{D7ED7359-A93B-4D7F-A6E8-6941356B8CBF}">
      <dsp:nvSpPr>
        <dsp:cNvPr id="0" name=""/>
        <dsp:cNvSpPr/>
      </dsp:nvSpPr>
      <dsp:spPr>
        <a:xfrm>
          <a:off x="3788505" y="1040708"/>
          <a:ext cx="368182" cy="36818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01EB24-E7CE-40CA-BC64-5B767420B405}">
      <dsp:nvSpPr>
        <dsp:cNvPr id="0" name=""/>
        <dsp:cNvSpPr/>
      </dsp:nvSpPr>
      <dsp:spPr>
        <a:xfrm>
          <a:off x="2804265" y="46768"/>
          <a:ext cx="1904226" cy="1220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092" tIns="0" rIns="0" bIns="0" numCol="1" spcCol="1270" anchor="t" anchorCtr="0">
          <a:noAutofit/>
        </a:bodyPr>
        <a:lstStyle/>
        <a:p>
          <a:pPr lvl="0" algn="l" defTabSz="444500">
            <a:lnSpc>
              <a:spcPct val="100000"/>
            </a:lnSpc>
            <a:spcBef>
              <a:spcPct val="0"/>
            </a:spcBef>
            <a:spcAft>
              <a:spcPts val="0"/>
            </a:spcAft>
          </a:pPr>
          <a:r>
            <a:rPr lang="en-US" sz="1000" b="1" kern="1200" dirty="0" smtClean="0">
              <a:latin typeface="Trebuchet MS" panose="020B0603020202020204" pitchFamily="34" charset="0"/>
            </a:rPr>
            <a:t>Collaborative Filtering</a:t>
          </a:r>
        </a:p>
        <a:p>
          <a:pPr lvl="0" algn="l" defTabSz="444500">
            <a:lnSpc>
              <a:spcPct val="100000"/>
            </a:lnSpc>
            <a:spcBef>
              <a:spcPct val="0"/>
            </a:spcBef>
            <a:spcAft>
              <a:spcPts val="0"/>
            </a:spcAft>
          </a:pPr>
          <a:r>
            <a:rPr lang="en-US" sz="1000" b="1" kern="1200" dirty="0" smtClean="0">
              <a:latin typeface="Trebuchet MS" panose="020B0603020202020204" pitchFamily="34" charset="0"/>
            </a:rPr>
            <a:t>(item-item similarity)</a:t>
          </a:r>
        </a:p>
        <a:p>
          <a:pPr lvl="0" algn="l" defTabSz="444500">
            <a:lnSpc>
              <a:spcPct val="100000"/>
            </a:lnSpc>
            <a:spcBef>
              <a:spcPct val="0"/>
            </a:spcBef>
            <a:spcAft>
              <a:spcPts val="0"/>
            </a:spcAft>
          </a:pPr>
          <a:r>
            <a:rPr lang="en-US" sz="1200" kern="1200" dirty="0" smtClean="0"/>
            <a:t> </a:t>
          </a:r>
          <a:r>
            <a:rPr lang="en-US" sz="1000" kern="1200" dirty="0" smtClean="0">
              <a:latin typeface="+mj-lt"/>
            </a:rPr>
            <a:t>You like Godfather, then you will like Scarface</a:t>
          </a:r>
        </a:p>
        <a:p>
          <a:pPr lvl="0" algn="l" defTabSz="444500">
            <a:lnSpc>
              <a:spcPct val="90000"/>
            </a:lnSpc>
            <a:spcBef>
              <a:spcPct val="0"/>
            </a:spcBef>
            <a:spcAft>
              <a:spcPct val="35000"/>
            </a:spcAft>
          </a:pPr>
          <a:r>
            <a:rPr lang="en-US" sz="1000" kern="1200" dirty="0" smtClean="0">
              <a:latin typeface="+mj-lt"/>
            </a:rPr>
            <a:t>-Netflix</a:t>
          </a:r>
          <a:endParaRPr lang="en-IE" sz="1000" kern="1200" dirty="0">
            <a:latin typeface="+mj-lt"/>
          </a:endParaRPr>
        </a:p>
      </dsp:txBody>
      <dsp:txXfrm>
        <a:off x="2804265" y="46768"/>
        <a:ext cx="1904226" cy="1220728"/>
      </dsp:txXfrm>
    </dsp:sp>
    <dsp:sp modelId="{30C674E0-7D4B-4427-9481-5EE63B6F6D40}">
      <dsp:nvSpPr>
        <dsp:cNvPr id="0" name=""/>
        <dsp:cNvSpPr/>
      </dsp:nvSpPr>
      <dsp:spPr>
        <a:xfrm>
          <a:off x="4925713" y="745272"/>
          <a:ext cx="469135" cy="46913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B4A917-AEE8-446F-A501-D7C397CD9862}">
      <dsp:nvSpPr>
        <dsp:cNvPr id="0" name=""/>
        <dsp:cNvSpPr/>
      </dsp:nvSpPr>
      <dsp:spPr>
        <a:xfrm>
          <a:off x="4575465" y="1286852"/>
          <a:ext cx="2043981" cy="499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585" tIns="0" rIns="0" bIns="0" numCol="1" spcCol="1270" anchor="t" anchorCtr="0">
          <a:noAutofit/>
        </a:bodyPr>
        <a:lstStyle/>
        <a:p>
          <a:pPr lvl="0" algn="l" defTabSz="444500">
            <a:lnSpc>
              <a:spcPct val="90000"/>
            </a:lnSpc>
            <a:spcBef>
              <a:spcPct val="0"/>
            </a:spcBef>
            <a:spcAft>
              <a:spcPct val="35000"/>
            </a:spcAft>
          </a:pPr>
          <a:r>
            <a:rPr lang="en-US" sz="1000" b="1" kern="1200" dirty="0" smtClean="0">
              <a:latin typeface="Trebuchet MS" panose="020B0603020202020204" pitchFamily="34" charset="0"/>
            </a:rPr>
            <a:t>Model based </a:t>
          </a:r>
        </a:p>
        <a:p>
          <a:pPr lvl="0" algn="l" defTabSz="444500">
            <a:lnSpc>
              <a:spcPct val="90000"/>
            </a:lnSpc>
            <a:spcBef>
              <a:spcPct val="0"/>
            </a:spcBef>
            <a:spcAft>
              <a:spcPct val="35000"/>
            </a:spcAft>
          </a:pPr>
          <a:r>
            <a:rPr lang="en-US" sz="1000" kern="1200" dirty="0" smtClean="0">
              <a:latin typeface="+mj-lt"/>
            </a:rPr>
            <a:t>training SVM, LDA, SVD, NN and etc. for implicit features </a:t>
          </a:r>
          <a:endParaRPr lang="en-IE" sz="1000" kern="1200" dirty="0">
            <a:latin typeface="+mj-lt"/>
          </a:endParaRPr>
        </a:p>
      </dsp:txBody>
      <dsp:txXfrm>
        <a:off x="4575465" y="1286852"/>
        <a:ext cx="2043981" cy="499076"/>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4A53AB-F0DE-4395-870C-24E80BD54E8C}" type="datetimeFigureOut">
              <a:rPr lang="en-IE" smtClean="0"/>
              <a:t>01/03/2019</a:t>
            </a:fld>
            <a:endParaRPr lang="en-I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BB26A2-8C0B-4A28-B278-ED38FE229152}" type="slidenum">
              <a:rPr lang="en-IE" smtClean="0"/>
              <a:t>‹#›</a:t>
            </a:fld>
            <a:endParaRPr lang="en-IE"/>
          </a:p>
        </p:txBody>
      </p:sp>
    </p:spTree>
    <p:extLst>
      <p:ext uri="{BB962C8B-B14F-4D97-AF65-F5344CB8AC3E}">
        <p14:creationId xmlns:p14="http://schemas.microsoft.com/office/powerpoint/2010/main" val="222603783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AA1D8-0D89-42DD-8098-510048E1112D}" type="datetimeFigureOut">
              <a:rPr lang="en-IE" smtClean="0"/>
              <a:t>01/03/2019</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572B74-C2EC-4A4F-BD68-18DACC129C00}" type="slidenum">
              <a:rPr lang="en-IE" smtClean="0"/>
              <a:t>‹#›</a:t>
            </a:fld>
            <a:endParaRPr lang="en-IE"/>
          </a:p>
        </p:txBody>
      </p:sp>
    </p:spTree>
    <p:extLst>
      <p:ext uri="{BB962C8B-B14F-4D97-AF65-F5344CB8AC3E}">
        <p14:creationId xmlns:p14="http://schemas.microsoft.com/office/powerpoint/2010/main" val="20822447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FF07A4-C066-4727-B8EA-86300723FF6B}" type="slidenum">
              <a:rPr lang="en-US" smtClean="0"/>
              <a:t>2</a:t>
            </a:fld>
            <a:endParaRPr lang="en-US"/>
          </a:p>
        </p:txBody>
      </p:sp>
    </p:spTree>
    <p:extLst>
      <p:ext uri="{BB962C8B-B14F-4D97-AF65-F5344CB8AC3E}">
        <p14:creationId xmlns:p14="http://schemas.microsoft.com/office/powerpoint/2010/main" val="3729687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c4147e5b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c4147e5b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03091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c4147e5b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c4147e5b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definition of </a:t>
            </a:r>
            <a:r>
              <a:rPr lang="en-US" dirty="0" err="1" smtClean="0"/>
              <a:t>itemset</a:t>
            </a:r>
            <a:r>
              <a:rPr lang="en-US" dirty="0" smtClean="0"/>
              <a:t> which is a collection of zero or more items.</a:t>
            </a:r>
          </a:p>
          <a:p>
            <a:pPr marL="0" lvl="0" indent="0">
              <a:spcBef>
                <a:spcPts val="0"/>
              </a:spcBef>
              <a:spcAft>
                <a:spcPts val="0"/>
              </a:spcAft>
              <a:buNone/>
            </a:pPr>
            <a:r>
              <a:rPr lang="en-US" dirty="0" smtClean="0"/>
              <a:t>Support figures out how often a rule is frequent in a given data set, while confidence figures out how frequently items include Y appear in </a:t>
            </a:r>
            <a:r>
              <a:rPr lang="en-US" dirty="0" err="1" smtClean="0"/>
              <a:t>itemset</a:t>
            </a:r>
            <a:r>
              <a:rPr lang="en-US" dirty="0" smtClean="0"/>
              <a:t> that contains X.</a:t>
            </a:r>
          </a:p>
          <a:p>
            <a:pPr marL="0" lvl="0" indent="0">
              <a:spcBef>
                <a:spcPts val="0"/>
              </a:spcBef>
              <a:spcAft>
                <a:spcPts val="0"/>
              </a:spcAft>
              <a:buNone/>
            </a:pPr>
            <a:r>
              <a:rPr lang="en-US" dirty="0" smtClean="0"/>
              <a:t>Lift is a correlation measure which is used to extend the support and confidence for association rules. </a:t>
            </a:r>
          </a:p>
          <a:p>
            <a:pPr marL="0" lvl="0" indent="0">
              <a:spcBef>
                <a:spcPts val="0"/>
              </a:spcBef>
              <a:spcAft>
                <a:spcPts val="0"/>
              </a:spcAft>
              <a:buNone/>
            </a:pPr>
            <a:r>
              <a:rPr lang="en-US" dirty="0" smtClean="0"/>
              <a:t>In first step, I ran the </a:t>
            </a:r>
            <a:r>
              <a:rPr lang="en-US" dirty="0" err="1" smtClean="0"/>
              <a:t>apriori</a:t>
            </a:r>
            <a:r>
              <a:rPr lang="en-US" dirty="0" smtClean="0"/>
              <a:t> algorithm for the whole dataset with min support = 0.0008 and min confidence = 0.2 and min lift =3 for defined minimum length of 2, because we are searching to find at least the correlation between two parameters.</a:t>
            </a:r>
          </a:p>
          <a:p>
            <a:pPr marL="0" lvl="0" indent="0">
              <a:spcBef>
                <a:spcPts val="0"/>
              </a:spcBef>
              <a:spcAft>
                <a:spcPts val="0"/>
              </a:spcAft>
              <a:buNone/>
            </a:pPr>
            <a:r>
              <a:rPr lang="en-US" dirty="0" smtClean="0"/>
              <a:t>we found just 1382 rules which they were fit on our conditions. </a:t>
            </a:r>
          </a:p>
          <a:p>
            <a:pPr marL="0" lvl="0" indent="0">
              <a:spcBef>
                <a:spcPts val="0"/>
              </a:spcBef>
              <a:spcAft>
                <a:spcPts val="0"/>
              </a:spcAft>
              <a:buNone/>
            </a:pPr>
            <a:r>
              <a:rPr lang="en-US" dirty="0" smtClean="0"/>
              <a:t>In the Second step, I ran the algorithm for each company having more than 1000 different bookings, we tried to find the most correlated features based on the different companies. I chose the min-support of at least happening 100 times per all of the transaction of the company which is at least equal to 0.1. In general, we had 464 different companies which I chose min-lift of 1 for finding all of correlation. </a:t>
            </a:r>
          </a:p>
          <a:p>
            <a:pPr marL="0" lvl="0" indent="0">
              <a:spcBef>
                <a:spcPts val="0"/>
              </a:spcBef>
              <a:spcAft>
                <a:spcPts val="0"/>
              </a:spcAft>
              <a:buNone/>
            </a:pP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endParaRPr dirty="0"/>
          </a:p>
        </p:txBody>
      </p:sp>
    </p:spTree>
    <p:extLst>
      <p:ext uri="{BB962C8B-B14F-4D97-AF65-F5344CB8AC3E}">
        <p14:creationId xmlns:p14="http://schemas.microsoft.com/office/powerpoint/2010/main" val="533623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c4147e5b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c4147e5b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definition of </a:t>
            </a:r>
            <a:r>
              <a:rPr lang="en-US" dirty="0" err="1" smtClean="0"/>
              <a:t>itemset</a:t>
            </a:r>
            <a:r>
              <a:rPr lang="en-US" dirty="0" smtClean="0"/>
              <a:t> which is a collection of zero or more items.</a:t>
            </a:r>
          </a:p>
          <a:p>
            <a:pPr marL="0" lvl="0" indent="0">
              <a:spcBef>
                <a:spcPts val="0"/>
              </a:spcBef>
              <a:spcAft>
                <a:spcPts val="0"/>
              </a:spcAft>
              <a:buNone/>
            </a:pPr>
            <a:r>
              <a:rPr lang="en-US" dirty="0" smtClean="0"/>
              <a:t>Support figures out how often a rule is frequent in a given data set, while confidence figures out how frequently items include Y appear in </a:t>
            </a:r>
            <a:r>
              <a:rPr lang="en-US" dirty="0" err="1" smtClean="0"/>
              <a:t>itemset</a:t>
            </a:r>
            <a:r>
              <a:rPr lang="en-US" dirty="0" smtClean="0"/>
              <a:t> that contains X.</a:t>
            </a:r>
          </a:p>
          <a:p>
            <a:pPr marL="0" lvl="0" indent="0">
              <a:spcBef>
                <a:spcPts val="0"/>
              </a:spcBef>
              <a:spcAft>
                <a:spcPts val="0"/>
              </a:spcAft>
              <a:buNone/>
            </a:pPr>
            <a:r>
              <a:rPr lang="en-US" dirty="0" smtClean="0"/>
              <a:t>Lift is a correlation measure which is used to extend the support and confidence for association rules. </a:t>
            </a:r>
          </a:p>
          <a:p>
            <a:pPr marL="0" lvl="0" indent="0">
              <a:spcBef>
                <a:spcPts val="0"/>
              </a:spcBef>
              <a:spcAft>
                <a:spcPts val="0"/>
              </a:spcAft>
              <a:buNone/>
            </a:pPr>
            <a:r>
              <a:rPr lang="en-US" dirty="0" smtClean="0"/>
              <a:t>In first step, I ran the </a:t>
            </a:r>
            <a:r>
              <a:rPr lang="en-US" dirty="0" err="1" smtClean="0"/>
              <a:t>apriori</a:t>
            </a:r>
            <a:r>
              <a:rPr lang="en-US" dirty="0" smtClean="0"/>
              <a:t> algorithm for the whole dataset with min support = 0.0008 and min confidence = 0.2 and min lift =3 for defined minimum length of 2, because we are searching to find at least the correlation between two parameters.</a:t>
            </a:r>
          </a:p>
          <a:p>
            <a:pPr marL="0" lvl="0" indent="0">
              <a:spcBef>
                <a:spcPts val="0"/>
              </a:spcBef>
              <a:spcAft>
                <a:spcPts val="0"/>
              </a:spcAft>
              <a:buNone/>
            </a:pPr>
            <a:r>
              <a:rPr lang="en-US" dirty="0" smtClean="0"/>
              <a:t>we found just 1382 rules which they were fit on our conditions. </a:t>
            </a:r>
          </a:p>
          <a:p>
            <a:pPr marL="0" lvl="0" indent="0">
              <a:spcBef>
                <a:spcPts val="0"/>
              </a:spcBef>
              <a:spcAft>
                <a:spcPts val="0"/>
              </a:spcAft>
              <a:buNone/>
            </a:pPr>
            <a:r>
              <a:rPr lang="en-US" dirty="0" smtClean="0"/>
              <a:t>In the Second step, I ran the algorithm for each company having more than 1000 different bookings, we tried to find the most correlated features based on the different companies. I chose the min-support of at least happening 100 times per all of the transaction of the company which is at least equal to 0.1. In general, we had 464 different companies which I chose min-lift of 1 for finding all of correlation. </a:t>
            </a:r>
          </a:p>
          <a:p>
            <a:pPr marL="0" lvl="0" indent="0">
              <a:spcBef>
                <a:spcPts val="0"/>
              </a:spcBef>
              <a:spcAft>
                <a:spcPts val="0"/>
              </a:spcAft>
              <a:buNone/>
            </a:pP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endParaRPr dirty="0"/>
          </a:p>
        </p:txBody>
      </p:sp>
    </p:spTree>
    <p:extLst>
      <p:ext uri="{BB962C8B-B14F-4D97-AF65-F5344CB8AC3E}">
        <p14:creationId xmlns:p14="http://schemas.microsoft.com/office/powerpoint/2010/main" val="2517845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c4147e5b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c4147e5b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definition of </a:t>
            </a:r>
            <a:r>
              <a:rPr lang="en-US" dirty="0" err="1" smtClean="0"/>
              <a:t>itemset</a:t>
            </a:r>
            <a:r>
              <a:rPr lang="en-US" dirty="0" smtClean="0"/>
              <a:t> which is a collection of zero or more items.</a:t>
            </a:r>
          </a:p>
          <a:p>
            <a:pPr marL="0" lvl="0" indent="0">
              <a:spcBef>
                <a:spcPts val="0"/>
              </a:spcBef>
              <a:spcAft>
                <a:spcPts val="0"/>
              </a:spcAft>
              <a:buNone/>
            </a:pPr>
            <a:r>
              <a:rPr lang="en-US" dirty="0" smtClean="0"/>
              <a:t>Support figures out how often a rule is frequent in a given data set, while confidence figures out how frequently items include Y appear in </a:t>
            </a:r>
            <a:r>
              <a:rPr lang="en-US" dirty="0" err="1" smtClean="0"/>
              <a:t>itemset</a:t>
            </a:r>
            <a:r>
              <a:rPr lang="en-US" dirty="0" smtClean="0"/>
              <a:t> that contains X.</a:t>
            </a:r>
          </a:p>
          <a:p>
            <a:pPr marL="0" lvl="0" indent="0">
              <a:spcBef>
                <a:spcPts val="0"/>
              </a:spcBef>
              <a:spcAft>
                <a:spcPts val="0"/>
              </a:spcAft>
              <a:buNone/>
            </a:pPr>
            <a:r>
              <a:rPr lang="en-US" dirty="0" smtClean="0"/>
              <a:t>Lift is a correlation measure which is used to extend the support and confidence for association rules. </a:t>
            </a:r>
          </a:p>
          <a:p>
            <a:pPr marL="0" lvl="0" indent="0">
              <a:spcBef>
                <a:spcPts val="0"/>
              </a:spcBef>
              <a:spcAft>
                <a:spcPts val="0"/>
              </a:spcAft>
              <a:buNone/>
            </a:pPr>
            <a:r>
              <a:rPr lang="en-US" dirty="0" smtClean="0"/>
              <a:t>In first step, I ran the </a:t>
            </a:r>
            <a:r>
              <a:rPr lang="en-US" dirty="0" err="1" smtClean="0"/>
              <a:t>apriori</a:t>
            </a:r>
            <a:r>
              <a:rPr lang="en-US" dirty="0" smtClean="0"/>
              <a:t> algorithm for the whole dataset with min support = 0.0008 and min confidence = 0.2 and min lift =3 for defined minimum length of 2, because we are searching to find at least the correlation between two parameters.</a:t>
            </a:r>
          </a:p>
          <a:p>
            <a:pPr marL="0" lvl="0" indent="0">
              <a:spcBef>
                <a:spcPts val="0"/>
              </a:spcBef>
              <a:spcAft>
                <a:spcPts val="0"/>
              </a:spcAft>
              <a:buNone/>
            </a:pPr>
            <a:r>
              <a:rPr lang="en-US" dirty="0" smtClean="0"/>
              <a:t>we found just 1382 rules which they were fit on our conditions. </a:t>
            </a:r>
          </a:p>
          <a:p>
            <a:pPr marL="0" lvl="0" indent="0">
              <a:spcBef>
                <a:spcPts val="0"/>
              </a:spcBef>
              <a:spcAft>
                <a:spcPts val="0"/>
              </a:spcAft>
              <a:buNone/>
            </a:pPr>
            <a:r>
              <a:rPr lang="en-US" dirty="0" smtClean="0"/>
              <a:t>In the Second step, I ran the algorithm for each company having more than 1000 different bookings, we tried to find the most correlated features based on the different companies. I chose the min-support of at least happening 100 times per all of the transaction of the company which is at least equal to 0.1. In general, we had 464 different companies which I chose min-lift of 1 for finding all of correlation. </a:t>
            </a:r>
          </a:p>
          <a:p>
            <a:pPr marL="0" lvl="0" indent="0">
              <a:spcBef>
                <a:spcPts val="0"/>
              </a:spcBef>
              <a:spcAft>
                <a:spcPts val="0"/>
              </a:spcAft>
              <a:buNone/>
            </a:pP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endParaRPr dirty="0"/>
          </a:p>
        </p:txBody>
      </p:sp>
    </p:spTree>
    <p:extLst>
      <p:ext uri="{BB962C8B-B14F-4D97-AF65-F5344CB8AC3E}">
        <p14:creationId xmlns:p14="http://schemas.microsoft.com/office/powerpoint/2010/main" val="1765397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c4147e5b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c4147e5b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definition of </a:t>
            </a:r>
            <a:r>
              <a:rPr lang="en-US" dirty="0" err="1" smtClean="0"/>
              <a:t>itemset</a:t>
            </a:r>
            <a:r>
              <a:rPr lang="en-US" dirty="0" smtClean="0"/>
              <a:t> which is a collection of zero or more items.</a:t>
            </a:r>
          </a:p>
          <a:p>
            <a:pPr marL="0" lvl="0" indent="0">
              <a:spcBef>
                <a:spcPts val="0"/>
              </a:spcBef>
              <a:spcAft>
                <a:spcPts val="0"/>
              </a:spcAft>
              <a:buNone/>
            </a:pPr>
            <a:r>
              <a:rPr lang="en-US" dirty="0" smtClean="0"/>
              <a:t>Support figures out how often a rule is frequent in a given data set, while confidence figures out how frequently items include Y appear in </a:t>
            </a:r>
            <a:r>
              <a:rPr lang="en-US" dirty="0" err="1" smtClean="0"/>
              <a:t>itemset</a:t>
            </a:r>
            <a:r>
              <a:rPr lang="en-US" dirty="0" smtClean="0"/>
              <a:t> that contains X.</a:t>
            </a:r>
          </a:p>
          <a:p>
            <a:pPr marL="0" lvl="0" indent="0">
              <a:spcBef>
                <a:spcPts val="0"/>
              </a:spcBef>
              <a:spcAft>
                <a:spcPts val="0"/>
              </a:spcAft>
              <a:buNone/>
            </a:pPr>
            <a:r>
              <a:rPr lang="en-US" dirty="0" smtClean="0"/>
              <a:t>Lift is a correlation measure which is used to extend the support and confidence for association rules. </a:t>
            </a:r>
          </a:p>
          <a:p>
            <a:pPr marL="0" lvl="0" indent="0">
              <a:spcBef>
                <a:spcPts val="0"/>
              </a:spcBef>
              <a:spcAft>
                <a:spcPts val="0"/>
              </a:spcAft>
              <a:buNone/>
            </a:pPr>
            <a:r>
              <a:rPr lang="en-US" dirty="0" smtClean="0"/>
              <a:t>In first step, I ran the </a:t>
            </a:r>
            <a:r>
              <a:rPr lang="en-US" dirty="0" err="1" smtClean="0"/>
              <a:t>apriori</a:t>
            </a:r>
            <a:r>
              <a:rPr lang="en-US" dirty="0" smtClean="0"/>
              <a:t> algorithm for the whole dataset with min support = 0.0008 and min confidence = 0.2 and min lift =3 for defined minimum length of 2, because we are searching to find at least the correlation between two parameters.</a:t>
            </a:r>
          </a:p>
          <a:p>
            <a:pPr marL="0" lvl="0" indent="0">
              <a:spcBef>
                <a:spcPts val="0"/>
              </a:spcBef>
              <a:spcAft>
                <a:spcPts val="0"/>
              </a:spcAft>
              <a:buNone/>
            </a:pPr>
            <a:r>
              <a:rPr lang="en-US" dirty="0" smtClean="0"/>
              <a:t>we found just 1382 rules which they were fit on our conditions. </a:t>
            </a:r>
          </a:p>
          <a:p>
            <a:pPr marL="0" lvl="0" indent="0">
              <a:spcBef>
                <a:spcPts val="0"/>
              </a:spcBef>
              <a:spcAft>
                <a:spcPts val="0"/>
              </a:spcAft>
              <a:buNone/>
            </a:pPr>
            <a:r>
              <a:rPr lang="en-US" dirty="0" smtClean="0"/>
              <a:t>In the Second step, I ran the algorithm for each company having more than 1000 different bookings, we tried to find the most correlated features based on the different companies. I chose the min-support of at least happening 100 times per all of the transaction of the company which is at least equal to 0.1. In general, we had 464 different companies which I chose min-lift of 1 for finding all of correlation. </a:t>
            </a:r>
          </a:p>
          <a:p>
            <a:pPr marL="0" lvl="0" indent="0">
              <a:spcBef>
                <a:spcPts val="0"/>
              </a:spcBef>
              <a:spcAft>
                <a:spcPts val="0"/>
              </a:spcAft>
              <a:buNone/>
            </a:pP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endParaRPr dirty="0"/>
          </a:p>
        </p:txBody>
      </p:sp>
    </p:spTree>
    <p:extLst>
      <p:ext uri="{BB962C8B-B14F-4D97-AF65-F5344CB8AC3E}">
        <p14:creationId xmlns:p14="http://schemas.microsoft.com/office/powerpoint/2010/main" val="3976129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c4147e5b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c4147e5b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definition of </a:t>
            </a:r>
            <a:r>
              <a:rPr lang="en-US" dirty="0" err="1" smtClean="0"/>
              <a:t>itemset</a:t>
            </a:r>
            <a:r>
              <a:rPr lang="en-US" dirty="0" smtClean="0"/>
              <a:t> which is a collection of zero or more items.</a:t>
            </a:r>
          </a:p>
          <a:p>
            <a:pPr marL="0" lvl="0" indent="0">
              <a:spcBef>
                <a:spcPts val="0"/>
              </a:spcBef>
              <a:spcAft>
                <a:spcPts val="0"/>
              </a:spcAft>
              <a:buNone/>
            </a:pPr>
            <a:r>
              <a:rPr lang="en-US" dirty="0" smtClean="0"/>
              <a:t>Support figures out how often a rule is frequent in a given data set, while confidence figures out how frequently items include Y appear in </a:t>
            </a:r>
            <a:r>
              <a:rPr lang="en-US" dirty="0" err="1" smtClean="0"/>
              <a:t>itemset</a:t>
            </a:r>
            <a:r>
              <a:rPr lang="en-US" dirty="0" smtClean="0"/>
              <a:t> that contains X.</a:t>
            </a:r>
          </a:p>
          <a:p>
            <a:pPr marL="0" lvl="0" indent="0">
              <a:spcBef>
                <a:spcPts val="0"/>
              </a:spcBef>
              <a:spcAft>
                <a:spcPts val="0"/>
              </a:spcAft>
              <a:buNone/>
            </a:pPr>
            <a:r>
              <a:rPr lang="en-US" dirty="0" smtClean="0"/>
              <a:t>Lift is a correlation measure which is used to extend the support and confidence for association rules. </a:t>
            </a:r>
          </a:p>
          <a:p>
            <a:pPr marL="0" lvl="0" indent="0">
              <a:spcBef>
                <a:spcPts val="0"/>
              </a:spcBef>
              <a:spcAft>
                <a:spcPts val="0"/>
              </a:spcAft>
              <a:buNone/>
            </a:pPr>
            <a:r>
              <a:rPr lang="en-US" dirty="0" smtClean="0"/>
              <a:t>In first step, I ran the </a:t>
            </a:r>
            <a:r>
              <a:rPr lang="en-US" dirty="0" err="1" smtClean="0"/>
              <a:t>apriori</a:t>
            </a:r>
            <a:r>
              <a:rPr lang="en-US" dirty="0" smtClean="0"/>
              <a:t> algorithm for the whole dataset with min support = 0.0008 and min confidence = 0.2 and min lift =3 for defined minimum length of 2, because we are searching to find at least the correlation between two parameters.</a:t>
            </a:r>
          </a:p>
          <a:p>
            <a:pPr marL="0" lvl="0" indent="0">
              <a:spcBef>
                <a:spcPts val="0"/>
              </a:spcBef>
              <a:spcAft>
                <a:spcPts val="0"/>
              </a:spcAft>
              <a:buNone/>
            </a:pPr>
            <a:r>
              <a:rPr lang="en-US" dirty="0" smtClean="0"/>
              <a:t>we found just 1382 rules which they were fit on our conditions. </a:t>
            </a:r>
          </a:p>
          <a:p>
            <a:pPr marL="0" lvl="0" indent="0">
              <a:spcBef>
                <a:spcPts val="0"/>
              </a:spcBef>
              <a:spcAft>
                <a:spcPts val="0"/>
              </a:spcAft>
              <a:buNone/>
            </a:pPr>
            <a:r>
              <a:rPr lang="en-US" dirty="0" smtClean="0"/>
              <a:t>In the Second step, I ran the algorithm for each company having more than 1000 different bookings, we tried to find the most correlated features based on the different companies. I chose the min-support of at least happening 100 times per all of the transaction of the company which is at least equal to 0.1. In general, we had 464 different companies which I chose min-lift of 1 for finding all of correlation. </a:t>
            </a:r>
          </a:p>
          <a:p>
            <a:pPr marL="0" lvl="0" indent="0">
              <a:spcBef>
                <a:spcPts val="0"/>
              </a:spcBef>
              <a:spcAft>
                <a:spcPts val="0"/>
              </a:spcAft>
              <a:buNone/>
            </a:pP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endParaRPr dirty="0"/>
          </a:p>
        </p:txBody>
      </p:sp>
    </p:spTree>
    <p:extLst>
      <p:ext uri="{BB962C8B-B14F-4D97-AF65-F5344CB8AC3E}">
        <p14:creationId xmlns:p14="http://schemas.microsoft.com/office/powerpoint/2010/main" val="4077334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c4147e5b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c4147e5b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definition of </a:t>
            </a:r>
            <a:r>
              <a:rPr lang="en-US" dirty="0" err="1" smtClean="0"/>
              <a:t>itemset</a:t>
            </a:r>
            <a:r>
              <a:rPr lang="en-US" dirty="0" smtClean="0"/>
              <a:t> which is a collection of zero or more items.</a:t>
            </a:r>
          </a:p>
          <a:p>
            <a:pPr marL="0" lvl="0" indent="0">
              <a:spcBef>
                <a:spcPts val="0"/>
              </a:spcBef>
              <a:spcAft>
                <a:spcPts val="0"/>
              </a:spcAft>
              <a:buNone/>
            </a:pPr>
            <a:r>
              <a:rPr lang="en-US" dirty="0" smtClean="0"/>
              <a:t>Support figures out how often a rule is frequent in a given data set, while confidence figures out how frequently items include Y appear in </a:t>
            </a:r>
            <a:r>
              <a:rPr lang="en-US" dirty="0" err="1" smtClean="0"/>
              <a:t>itemset</a:t>
            </a:r>
            <a:r>
              <a:rPr lang="en-US" dirty="0" smtClean="0"/>
              <a:t> that contains X.</a:t>
            </a:r>
          </a:p>
          <a:p>
            <a:pPr marL="0" lvl="0" indent="0">
              <a:spcBef>
                <a:spcPts val="0"/>
              </a:spcBef>
              <a:spcAft>
                <a:spcPts val="0"/>
              </a:spcAft>
              <a:buNone/>
            </a:pPr>
            <a:r>
              <a:rPr lang="en-US" dirty="0" smtClean="0"/>
              <a:t>Lift is a correlation measure which is used to extend the support and confidence for association rules. </a:t>
            </a:r>
          </a:p>
          <a:p>
            <a:pPr marL="0" lvl="0" indent="0">
              <a:spcBef>
                <a:spcPts val="0"/>
              </a:spcBef>
              <a:spcAft>
                <a:spcPts val="0"/>
              </a:spcAft>
              <a:buNone/>
            </a:pPr>
            <a:r>
              <a:rPr lang="en-US" dirty="0" smtClean="0"/>
              <a:t>In first step, I ran the </a:t>
            </a:r>
            <a:r>
              <a:rPr lang="en-US" dirty="0" err="1" smtClean="0"/>
              <a:t>apriori</a:t>
            </a:r>
            <a:r>
              <a:rPr lang="en-US" dirty="0" smtClean="0"/>
              <a:t> algorithm for the whole dataset with min support = 0.0008 and min confidence = 0.2 and min lift =3 for defined minimum length of 2, because we are searching to find at least the correlation between two parameters.</a:t>
            </a:r>
          </a:p>
          <a:p>
            <a:pPr marL="0" lvl="0" indent="0">
              <a:spcBef>
                <a:spcPts val="0"/>
              </a:spcBef>
              <a:spcAft>
                <a:spcPts val="0"/>
              </a:spcAft>
              <a:buNone/>
            </a:pPr>
            <a:r>
              <a:rPr lang="en-US" dirty="0" smtClean="0"/>
              <a:t>we found just 1382 rules which they were fit on our conditions. </a:t>
            </a:r>
          </a:p>
          <a:p>
            <a:pPr marL="0" lvl="0" indent="0">
              <a:spcBef>
                <a:spcPts val="0"/>
              </a:spcBef>
              <a:spcAft>
                <a:spcPts val="0"/>
              </a:spcAft>
              <a:buNone/>
            </a:pPr>
            <a:r>
              <a:rPr lang="en-US" dirty="0" smtClean="0"/>
              <a:t>In the Second step, I ran the algorithm for each company having more than 1000 different bookings, we tried to find the most correlated features based on the different companies. I chose the min-support of at least happening 100 times per all of the transaction of the company which is at least equal to 0.1. In general, we had 464 different companies which I chose min-lift of 1 for finding all of correlation. </a:t>
            </a:r>
          </a:p>
          <a:p>
            <a:pPr marL="0" lvl="0" indent="0">
              <a:spcBef>
                <a:spcPts val="0"/>
              </a:spcBef>
              <a:spcAft>
                <a:spcPts val="0"/>
              </a:spcAft>
              <a:buNone/>
            </a:pP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endParaRPr dirty="0"/>
          </a:p>
        </p:txBody>
      </p:sp>
    </p:spTree>
    <p:extLst>
      <p:ext uri="{BB962C8B-B14F-4D97-AF65-F5344CB8AC3E}">
        <p14:creationId xmlns:p14="http://schemas.microsoft.com/office/powerpoint/2010/main" val="3619347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c4147e5b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c4147e5b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definition of </a:t>
            </a:r>
            <a:r>
              <a:rPr lang="en-US" dirty="0" err="1" smtClean="0"/>
              <a:t>itemset</a:t>
            </a:r>
            <a:r>
              <a:rPr lang="en-US" dirty="0" smtClean="0"/>
              <a:t> which is a collection of zero or more items.</a:t>
            </a:r>
          </a:p>
          <a:p>
            <a:pPr marL="0" lvl="0" indent="0">
              <a:spcBef>
                <a:spcPts val="0"/>
              </a:spcBef>
              <a:spcAft>
                <a:spcPts val="0"/>
              </a:spcAft>
              <a:buNone/>
            </a:pPr>
            <a:r>
              <a:rPr lang="en-US" dirty="0" smtClean="0"/>
              <a:t>Support figures out how often a rule is frequent in a given data set, while confidence figures out how frequently items include Y appear in </a:t>
            </a:r>
            <a:r>
              <a:rPr lang="en-US" dirty="0" err="1" smtClean="0"/>
              <a:t>itemset</a:t>
            </a:r>
            <a:r>
              <a:rPr lang="en-US" dirty="0" smtClean="0"/>
              <a:t> that contains X.</a:t>
            </a:r>
          </a:p>
          <a:p>
            <a:pPr marL="0" lvl="0" indent="0">
              <a:spcBef>
                <a:spcPts val="0"/>
              </a:spcBef>
              <a:spcAft>
                <a:spcPts val="0"/>
              </a:spcAft>
              <a:buNone/>
            </a:pPr>
            <a:r>
              <a:rPr lang="en-US" dirty="0" smtClean="0"/>
              <a:t>Lift is a correlation measure which is used to extend the support and confidence for association rules. </a:t>
            </a:r>
          </a:p>
          <a:p>
            <a:pPr marL="0" lvl="0" indent="0">
              <a:spcBef>
                <a:spcPts val="0"/>
              </a:spcBef>
              <a:spcAft>
                <a:spcPts val="0"/>
              </a:spcAft>
              <a:buNone/>
            </a:pPr>
            <a:r>
              <a:rPr lang="en-US" dirty="0" smtClean="0"/>
              <a:t>In first step, I ran the </a:t>
            </a:r>
            <a:r>
              <a:rPr lang="en-US" dirty="0" err="1" smtClean="0"/>
              <a:t>apriori</a:t>
            </a:r>
            <a:r>
              <a:rPr lang="en-US" dirty="0" smtClean="0"/>
              <a:t> algorithm for the whole dataset with min support = 0.0008 and min confidence = 0.2 and min lift =3 for defined minimum length of 2, because we are searching to find at least the correlation between two parameters.</a:t>
            </a:r>
          </a:p>
          <a:p>
            <a:pPr marL="0" lvl="0" indent="0">
              <a:spcBef>
                <a:spcPts val="0"/>
              </a:spcBef>
              <a:spcAft>
                <a:spcPts val="0"/>
              </a:spcAft>
              <a:buNone/>
            </a:pPr>
            <a:r>
              <a:rPr lang="en-US" dirty="0" smtClean="0"/>
              <a:t>we found just 1382 rules which they were fit on our conditions. </a:t>
            </a:r>
          </a:p>
          <a:p>
            <a:pPr marL="0" lvl="0" indent="0">
              <a:spcBef>
                <a:spcPts val="0"/>
              </a:spcBef>
              <a:spcAft>
                <a:spcPts val="0"/>
              </a:spcAft>
              <a:buNone/>
            </a:pPr>
            <a:r>
              <a:rPr lang="en-US" dirty="0" smtClean="0"/>
              <a:t>In the Second step, I ran the algorithm for each company having more than 1000 different bookings, we tried to find the most correlated features based on the different companies. I chose the min-support of at least happening 100 times per all of the transaction of the company which is at least equal to 0.1. In general, we had 464 different companies which I chose min-lift of 1 for finding all of correlation. </a:t>
            </a:r>
          </a:p>
          <a:p>
            <a:pPr marL="0" lvl="0" indent="0">
              <a:spcBef>
                <a:spcPts val="0"/>
              </a:spcBef>
              <a:spcAft>
                <a:spcPts val="0"/>
              </a:spcAft>
              <a:buNone/>
            </a:pP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endParaRPr dirty="0"/>
          </a:p>
        </p:txBody>
      </p:sp>
    </p:spTree>
    <p:extLst>
      <p:ext uri="{BB962C8B-B14F-4D97-AF65-F5344CB8AC3E}">
        <p14:creationId xmlns:p14="http://schemas.microsoft.com/office/powerpoint/2010/main" val="3968770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c4147e5b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c4147e5b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definition of </a:t>
            </a:r>
            <a:r>
              <a:rPr lang="en-US" dirty="0" err="1" smtClean="0"/>
              <a:t>itemset</a:t>
            </a:r>
            <a:r>
              <a:rPr lang="en-US" dirty="0" smtClean="0"/>
              <a:t> which is a collection of zero or more items.</a:t>
            </a:r>
          </a:p>
          <a:p>
            <a:pPr marL="0" lvl="0" indent="0">
              <a:spcBef>
                <a:spcPts val="0"/>
              </a:spcBef>
              <a:spcAft>
                <a:spcPts val="0"/>
              </a:spcAft>
              <a:buNone/>
            </a:pPr>
            <a:r>
              <a:rPr lang="en-US" dirty="0" smtClean="0"/>
              <a:t>Support figures out how often a rule is frequent in a given data set, while confidence figures out how frequently items include Y appear in </a:t>
            </a:r>
            <a:r>
              <a:rPr lang="en-US" dirty="0" err="1" smtClean="0"/>
              <a:t>itemset</a:t>
            </a:r>
            <a:r>
              <a:rPr lang="en-US" dirty="0" smtClean="0"/>
              <a:t> that contains X.</a:t>
            </a:r>
          </a:p>
          <a:p>
            <a:pPr marL="0" lvl="0" indent="0">
              <a:spcBef>
                <a:spcPts val="0"/>
              </a:spcBef>
              <a:spcAft>
                <a:spcPts val="0"/>
              </a:spcAft>
              <a:buNone/>
            </a:pPr>
            <a:r>
              <a:rPr lang="en-US" dirty="0" smtClean="0"/>
              <a:t>Lift is a correlation measure which is used to extend the support and confidence for association rules. </a:t>
            </a:r>
          </a:p>
          <a:p>
            <a:pPr marL="0" lvl="0" indent="0">
              <a:spcBef>
                <a:spcPts val="0"/>
              </a:spcBef>
              <a:spcAft>
                <a:spcPts val="0"/>
              </a:spcAft>
              <a:buNone/>
            </a:pPr>
            <a:r>
              <a:rPr lang="en-US" dirty="0" smtClean="0"/>
              <a:t>In first step, I ran the </a:t>
            </a:r>
            <a:r>
              <a:rPr lang="en-US" dirty="0" err="1" smtClean="0"/>
              <a:t>apriori</a:t>
            </a:r>
            <a:r>
              <a:rPr lang="en-US" dirty="0" smtClean="0"/>
              <a:t> algorithm for the whole dataset with min support = 0.0008 and min confidence = 0.2 and min lift =3 for defined minimum length of 2, because we are searching to find at least the correlation between two parameters.</a:t>
            </a:r>
          </a:p>
          <a:p>
            <a:pPr marL="0" lvl="0" indent="0">
              <a:spcBef>
                <a:spcPts val="0"/>
              </a:spcBef>
              <a:spcAft>
                <a:spcPts val="0"/>
              </a:spcAft>
              <a:buNone/>
            </a:pPr>
            <a:r>
              <a:rPr lang="en-US" dirty="0" smtClean="0"/>
              <a:t>we found just 1382 rules which they were fit on our conditions. </a:t>
            </a:r>
          </a:p>
          <a:p>
            <a:pPr marL="0" lvl="0" indent="0">
              <a:spcBef>
                <a:spcPts val="0"/>
              </a:spcBef>
              <a:spcAft>
                <a:spcPts val="0"/>
              </a:spcAft>
              <a:buNone/>
            </a:pPr>
            <a:r>
              <a:rPr lang="en-US" dirty="0" smtClean="0"/>
              <a:t>In the Second step, I ran the algorithm for each company having more than 1000 different bookings, we tried to find the most correlated features based on the different companies. I chose the min-support of at least happening 100 times per all of the transaction of the company which is at least equal to 0.1. In general, we had 464 different companies which I chose min-lift of 1 for finding all of correlation. </a:t>
            </a:r>
          </a:p>
          <a:p>
            <a:pPr marL="0" lvl="0" indent="0">
              <a:spcBef>
                <a:spcPts val="0"/>
              </a:spcBef>
              <a:spcAft>
                <a:spcPts val="0"/>
              </a:spcAft>
              <a:buNone/>
            </a:pP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endParaRPr lang="en-US" dirty="0" smtClean="0"/>
          </a:p>
          <a:p>
            <a:pPr marL="0" lvl="0" indent="0">
              <a:spcBef>
                <a:spcPts val="0"/>
              </a:spcBef>
              <a:spcAft>
                <a:spcPts val="0"/>
              </a:spcAft>
              <a:buNone/>
            </a:pPr>
            <a:endParaRPr dirty="0"/>
          </a:p>
        </p:txBody>
      </p:sp>
    </p:spTree>
    <p:extLst>
      <p:ext uri="{BB962C8B-B14F-4D97-AF65-F5344CB8AC3E}">
        <p14:creationId xmlns:p14="http://schemas.microsoft.com/office/powerpoint/2010/main" val="4121307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c4147e5b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c4147e5b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IE" dirty="0" smtClean="0"/>
              <a:t>Interactive Context : </a:t>
            </a:r>
            <a:endParaRPr dirty="0"/>
          </a:p>
        </p:txBody>
      </p:sp>
    </p:spTree>
    <p:extLst>
      <p:ext uri="{BB962C8B-B14F-4D97-AF65-F5344CB8AC3E}">
        <p14:creationId xmlns:p14="http://schemas.microsoft.com/office/powerpoint/2010/main" val="4136254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fa-IR"/>
          </a:p>
        </p:txBody>
      </p:sp>
      <p:sp>
        <p:nvSpPr>
          <p:cNvPr id="4" name="Slide Number Placeholder 3"/>
          <p:cNvSpPr>
            <a:spLocks noGrp="1"/>
          </p:cNvSpPr>
          <p:nvPr>
            <p:ph type="sldNum" sz="quarter" idx="10"/>
          </p:nvPr>
        </p:nvSpPr>
        <p:spPr/>
        <p:txBody>
          <a:bodyPr/>
          <a:lstStyle/>
          <a:p>
            <a:fld id="{8987B796-0FB4-4BD0-A80C-C9BFCA5CB64E}" type="slidenum">
              <a:rPr lang="fa-IR" smtClean="0"/>
              <a:pPr/>
              <a:t>3</a:t>
            </a:fld>
            <a:endParaRPr lang="fa-IR"/>
          </a:p>
        </p:txBody>
      </p:sp>
    </p:spTree>
    <p:extLst>
      <p:ext uri="{BB962C8B-B14F-4D97-AF65-F5344CB8AC3E}">
        <p14:creationId xmlns:p14="http://schemas.microsoft.com/office/powerpoint/2010/main" val="749861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c4147e5b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c4147e5b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IE" dirty="0" smtClean="0"/>
              <a:t>Interactive Context : </a:t>
            </a:r>
            <a:endParaRPr dirty="0"/>
          </a:p>
        </p:txBody>
      </p:sp>
    </p:spTree>
    <p:extLst>
      <p:ext uri="{BB962C8B-B14F-4D97-AF65-F5344CB8AC3E}">
        <p14:creationId xmlns:p14="http://schemas.microsoft.com/office/powerpoint/2010/main" val="3168941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c4147e5b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c4147e5b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b="0" i="0" u="none" strike="noStrike" kern="1200" baseline="0" dirty="0" smtClean="0">
                <a:solidFill>
                  <a:schemeClr val="tx1"/>
                </a:solidFill>
                <a:latin typeface="+mn-lt"/>
                <a:ea typeface="+mn-ea"/>
                <a:cs typeface="+mn-cs"/>
              </a:rPr>
              <a:t>Optimization: to learn the values in P and Q </a:t>
            </a:r>
          </a:p>
          <a:p>
            <a:endParaRPr lang="en-US" sz="1200" b="0" i="0" u="none" strike="noStrike" kern="1200" baseline="0" dirty="0" smtClean="0">
              <a:solidFill>
                <a:schemeClr val="tx1"/>
              </a:solidFill>
              <a:latin typeface="+mn-lt"/>
              <a:ea typeface="+mn-ea"/>
              <a:cs typeface="+mn-cs"/>
            </a:endParaRPr>
          </a:p>
          <a:p>
            <a:endParaRPr lang="en-I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Goodness of fit: to reduce the prediction errors; </a:t>
            </a:r>
          </a:p>
          <a:p>
            <a:r>
              <a:rPr lang="en-US" sz="1200" b="0" i="0" u="none" strike="noStrike" kern="1200" baseline="0" dirty="0" smtClean="0">
                <a:solidFill>
                  <a:schemeClr val="tx1"/>
                </a:solidFill>
                <a:latin typeface="+mn-lt"/>
                <a:ea typeface="+mn-ea"/>
                <a:cs typeface="+mn-cs"/>
              </a:rPr>
              <a:t>Regularization term: to alleviate the overfitting; </a:t>
            </a:r>
          </a:p>
          <a:p>
            <a:r>
              <a:rPr lang="en-US" sz="1200" b="0" i="0" u="none" strike="noStrike" kern="1200" baseline="0" dirty="0" smtClean="0">
                <a:solidFill>
                  <a:schemeClr val="tx1"/>
                </a:solidFill>
                <a:latin typeface="+mn-lt"/>
                <a:ea typeface="+mn-ea"/>
                <a:cs typeface="+mn-cs"/>
              </a:rPr>
              <a:t>The function above is called cost function; </a:t>
            </a:r>
            <a:endParaRPr dirty="0"/>
          </a:p>
        </p:txBody>
      </p:sp>
    </p:spTree>
    <p:extLst>
      <p:ext uri="{BB962C8B-B14F-4D97-AF65-F5344CB8AC3E}">
        <p14:creationId xmlns:p14="http://schemas.microsoft.com/office/powerpoint/2010/main" val="1152365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c4147e5b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c4147e5b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IE" dirty="0" smtClean="0"/>
              <a:t>If we draw</a:t>
            </a:r>
            <a:r>
              <a:rPr lang="en-IE" baseline="0" dirty="0" smtClean="0"/>
              <a:t> a landscape of loss function. </a:t>
            </a:r>
          </a:p>
          <a:p>
            <a:pPr marL="0" lvl="0" indent="0">
              <a:spcBef>
                <a:spcPts val="0"/>
              </a:spcBef>
              <a:spcAft>
                <a:spcPts val="0"/>
              </a:spcAft>
              <a:buNone/>
            </a:pPr>
            <a:r>
              <a:rPr lang="en-US" sz="1200" b="0" i="0" kern="1200" dirty="0" smtClean="0">
                <a:solidFill>
                  <a:schemeClr val="tx1"/>
                </a:solidFill>
                <a:effectLst/>
                <a:latin typeface="+mn-lt"/>
                <a:ea typeface="+mn-ea"/>
                <a:cs typeface="+mn-cs"/>
              </a:rPr>
              <a:t>The </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y</a:t>
            </a:r>
            <a:r>
              <a:rPr lang="en-US" sz="1200" b="0" i="0" kern="1200" dirty="0" smtClean="0">
                <a:solidFill>
                  <a:schemeClr val="tx1"/>
                </a:solidFill>
                <a:effectLst/>
                <a:latin typeface="+mn-lt"/>
                <a:ea typeface="+mn-ea"/>
                <a:cs typeface="+mn-cs"/>
              </a:rPr>
              <a:t> axes represent the values of the two weights. The </a:t>
            </a:r>
            <a:r>
              <a:rPr lang="en-US" sz="1200" b="0" i="1" kern="1200" dirty="0" smtClean="0">
                <a:solidFill>
                  <a:schemeClr val="tx1"/>
                </a:solidFill>
                <a:effectLst/>
                <a:latin typeface="+mn-lt"/>
                <a:ea typeface="+mn-ea"/>
                <a:cs typeface="+mn-cs"/>
              </a:rPr>
              <a:t>z</a:t>
            </a:r>
            <a:r>
              <a:rPr lang="en-US" sz="1200" b="0" i="0" kern="1200" dirty="0" smtClean="0">
                <a:solidFill>
                  <a:schemeClr val="tx1"/>
                </a:solidFill>
                <a:effectLst/>
                <a:latin typeface="+mn-lt"/>
                <a:ea typeface="+mn-ea"/>
                <a:cs typeface="+mn-cs"/>
              </a:rPr>
              <a:t> axis represents the value of the loss function for a particular value of two weights. Our goal is to find the particular value of weight for which the loss is minimum.</a:t>
            </a:r>
            <a:endParaRPr lang="en-IE" baseline="0" dirty="0" smtClean="0"/>
          </a:p>
          <a:p>
            <a:pPr marL="0" lvl="0" indent="0">
              <a:spcBef>
                <a:spcPts val="0"/>
              </a:spcBef>
              <a:spcAft>
                <a:spcPts val="0"/>
              </a:spcAft>
              <a:buNone/>
            </a:pPr>
            <a:r>
              <a:rPr lang="en-US" sz="1200" b="0" i="0" kern="1200" dirty="0" smtClean="0">
                <a:solidFill>
                  <a:schemeClr val="tx1"/>
                </a:solidFill>
                <a:effectLst/>
                <a:latin typeface="+mn-lt"/>
                <a:ea typeface="+mn-ea"/>
                <a:cs typeface="+mn-cs"/>
              </a:rPr>
              <a:t>The first thing we do is to check, out of all possible directions in the x-y plane, </a:t>
            </a:r>
            <a:r>
              <a:rPr lang="en-US" sz="1200" b="1" i="0" kern="1200" dirty="0" smtClean="0">
                <a:solidFill>
                  <a:schemeClr val="tx1"/>
                </a:solidFill>
                <a:effectLst/>
                <a:latin typeface="+mn-lt"/>
                <a:ea typeface="+mn-ea"/>
                <a:cs typeface="+mn-cs"/>
              </a:rPr>
              <a:t>moving along which direction brings about the steepest decline in the value of the loss function</a:t>
            </a:r>
            <a:r>
              <a:rPr lang="en-US" sz="1200" b="0" i="0" kern="1200" dirty="0" smtClean="0">
                <a:solidFill>
                  <a:schemeClr val="tx1"/>
                </a:solidFill>
                <a:effectLst/>
                <a:latin typeface="+mn-lt"/>
                <a:ea typeface="+mn-ea"/>
                <a:cs typeface="+mn-cs"/>
              </a:rPr>
              <a:t>. This is the direction we have to move in. This direction is given by the direction exactly opposite to the direction of the gradient. The gradient, the higher dimensional cousin of derivative, gives us the direction with the steepest ascent.</a:t>
            </a:r>
            <a:endParaRPr dirty="0"/>
          </a:p>
        </p:txBody>
      </p:sp>
    </p:spTree>
    <p:extLst>
      <p:ext uri="{BB962C8B-B14F-4D97-AF65-F5344CB8AC3E}">
        <p14:creationId xmlns:p14="http://schemas.microsoft.com/office/powerpoint/2010/main" val="3046380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c4147e5b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c4147e5b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IE" dirty="0" smtClean="0"/>
              <a:t>If we draw</a:t>
            </a:r>
            <a:r>
              <a:rPr lang="en-IE" baseline="0" dirty="0" smtClean="0"/>
              <a:t> a landscape of loss function. </a:t>
            </a:r>
          </a:p>
          <a:p>
            <a:pPr marL="0" lvl="0" indent="0">
              <a:spcBef>
                <a:spcPts val="0"/>
              </a:spcBef>
              <a:spcAft>
                <a:spcPts val="0"/>
              </a:spcAft>
              <a:buNone/>
            </a:pPr>
            <a:r>
              <a:rPr lang="en-US" sz="1200" b="0" i="0" kern="1200" dirty="0" smtClean="0">
                <a:solidFill>
                  <a:schemeClr val="tx1"/>
                </a:solidFill>
                <a:effectLst/>
                <a:latin typeface="+mn-lt"/>
                <a:ea typeface="+mn-ea"/>
                <a:cs typeface="+mn-cs"/>
              </a:rPr>
              <a:t>The </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y</a:t>
            </a:r>
            <a:r>
              <a:rPr lang="en-US" sz="1200" b="0" i="0" kern="1200" dirty="0" smtClean="0">
                <a:solidFill>
                  <a:schemeClr val="tx1"/>
                </a:solidFill>
                <a:effectLst/>
                <a:latin typeface="+mn-lt"/>
                <a:ea typeface="+mn-ea"/>
                <a:cs typeface="+mn-cs"/>
              </a:rPr>
              <a:t> axes represent the values of the two weights. The </a:t>
            </a:r>
            <a:r>
              <a:rPr lang="en-US" sz="1200" b="0" i="1" kern="1200" dirty="0" smtClean="0">
                <a:solidFill>
                  <a:schemeClr val="tx1"/>
                </a:solidFill>
                <a:effectLst/>
                <a:latin typeface="+mn-lt"/>
                <a:ea typeface="+mn-ea"/>
                <a:cs typeface="+mn-cs"/>
              </a:rPr>
              <a:t>z</a:t>
            </a:r>
            <a:r>
              <a:rPr lang="en-US" sz="1200" b="0" i="0" kern="1200" dirty="0" smtClean="0">
                <a:solidFill>
                  <a:schemeClr val="tx1"/>
                </a:solidFill>
                <a:effectLst/>
                <a:latin typeface="+mn-lt"/>
                <a:ea typeface="+mn-ea"/>
                <a:cs typeface="+mn-cs"/>
              </a:rPr>
              <a:t> axis represents the value of the loss function for a particular value of two weights. Our goal is to find the particular value of weight for which the loss is minimum.</a:t>
            </a:r>
            <a:endParaRPr lang="en-IE" baseline="0" dirty="0" smtClean="0"/>
          </a:p>
          <a:p>
            <a:pPr marL="0" lvl="0" indent="0">
              <a:spcBef>
                <a:spcPts val="0"/>
              </a:spcBef>
              <a:spcAft>
                <a:spcPts val="0"/>
              </a:spcAft>
              <a:buNone/>
            </a:pPr>
            <a:r>
              <a:rPr lang="en-US" sz="1200" b="0" i="0" kern="1200" dirty="0" smtClean="0">
                <a:solidFill>
                  <a:schemeClr val="tx1"/>
                </a:solidFill>
                <a:effectLst/>
                <a:latin typeface="+mn-lt"/>
                <a:ea typeface="+mn-ea"/>
                <a:cs typeface="+mn-cs"/>
              </a:rPr>
              <a:t>The first thing we do is to check, out of all possible directions in the x-y plane, </a:t>
            </a:r>
            <a:r>
              <a:rPr lang="en-US" sz="1200" b="1" i="0" kern="1200" dirty="0" smtClean="0">
                <a:solidFill>
                  <a:schemeClr val="tx1"/>
                </a:solidFill>
                <a:effectLst/>
                <a:latin typeface="+mn-lt"/>
                <a:ea typeface="+mn-ea"/>
                <a:cs typeface="+mn-cs"/>
              </a:rPr>
              <a:t>moving along which direction brings about the steepest decline in the value of the loss function</a:t>
            </a:r>
            <a:r>
              <a:rPr lang="en-US" sz="1200" b="0" i="0" kern="1200" dirty="0" smtClean="0">
                <a:solidFill>
                  <a:schemeClr val="tx1"/>
                </a:solidFill>
                <a:effectLst/>
                <a:latin typeface="+mn-lt"/>
                <a:ea typeface="+mn-ea"/>
                <a:cs typeface="+mn-cs"/>
              </a:rPr>
              <a:t>. This is the direction we have to move in. This direction is given by the direction exactly opposite to the direction of the gradient. The gradient, the higher dimensional cousin of derivative, gives us the direction with the steepest ascent.</a:t>
            </a:r>
            <a:endParaRPr dirty="0"/>
          </a:p>
        </p:txBody>
      </p:sp>
    </p:spTree>
    <p:extLst>
      <p:ext uri="{BB962C8B-B14F-4D97-AF65-F5344CB8AC3E}">
        <p14:creationId xmlns:p14="http://schemas.microsoft.com/office/powerpoint/2010/main" val="2841896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Header Placeholder 3"/>
          <p:cNvSpPr>
            <a:spLocks noGrp="1"/>
          </p:cNvSpPr>
          <p:nvPr>
            <p:ph type="hdr" sz="quarter" idx="10"/>
          </p:nvPr>
        </p:nvSpPr>
        <p:spPr/>
        <p:txBody>
          <a:bodyPr/>
          <a:lstStyle/>
          <a:p>
            <a:endParaRPr lang="en-GB" noProof="0" dirty="0"/>
          </a:p>
        </p:txBody>
      </p:sp>
      <p:sp>
        <p:nvSpPr>
          <p:cNvPr id="5" name="Slide Number Placeholder 4"/>
          <p:cNvSpPr>
            <a:spLocks noGrp="1"/>
          </p:cNvSpPr>
          <p:nvPr>
            <p:ph type="sldNum" sz="quarter" idx="11"/>
          </p:nvPr>
        </p:nvSpPr>
        <p:spPr/>
        <p:txBody>
          <a:bodyPr/>
          <a:lstStyle/>
          <a:p>
            <a:fld id="{7F98739B-D4C8-44A6-B797-7501FD315B16}" type="slidenum">
              <a:rPr lang="en-GB" noProof="0" smtClean="0"/>
              <a:t>25</a:t>
            </a:fld>
            <a:endParaRPr lang="en-GB" noProof="0" dirty="0"/>
          </a:p>
        </p:txBody>
      </p:sp>
    </p:spTree>
    <p:extLst>
      <p:ext uri="{BB962C8B-B14F-4D97-AF65-F5344CB8AC3E}">
        <p14:creationId xmlns:p14="http://schemas.microsoft.com/office/powerpoint/2010/main" val="3198790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c4147e5ba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1c4147e5ba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a:t>https://</a:t>
            </a:r>
            <a:r>
              <a:rPr lang="en-GB" dirty="0" smtClean="0"/>
              <a:t>pixabay.com/en/winning-motivation-succeed-man-1529402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Top 4 cities which are most popular traveling destination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4-top most used rate codes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29125475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FF07A4-C066-4727-B8EA-86300723FF6B}" type="slidenum">
              <a:rPr lang="en-US" smtClean="0"/>
              <a:t>27</a:t>
            </a:fld>
            <a:endParaRPr lang="en-US"/>
          </a:p>
        </p:txBody>
      </p:sp>
    </p:spTree>
    <p:extLst>
      <p:ext uri="{BB962C8B-B14F-4D97-AF65-F5344CB8AC3E}">
        <p14:creationId xmlns:p14="http://schemas.microsoft.com/office/powerpoint/2010/main" val="157754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FF07A4-C066-4727-B8EA-86300723FF6B}" type="slidenum">
              <a:rPr lang="en-US" smtClean="0"/>
              <a:t>28</a:t>
            </a:fld>
            <a:endParaRPr lang="en-US"/>
          </a:p>
        </p:txBody>
      </p:sp>
    </p:spTree>
    <p:extLst>
      <p:ext uri="{BB962C8B-B14F-4D97-AF65-F5344CB8AC3E}">
        <p14:creationId xmlns:p14="http://schemas.microsoft.com/office/powerpoint/2010/main" val="27098113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c4147e5ba_0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1c4147e5ba_0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a:t>https://</a:t>
            </a:r>
            <a:r>
              <a:rPr lang="en-GB" dirty="0" smtClean="0"/>
              <a:t>pixabay.com/en/winning-motivation-succeed-man-1529402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Top 4 cities which are most popular traveling destination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4-top most used rate codes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endParaRPr>
          </a:p>
          <a:p>
            <a:pPr marL="0" lvl="0" indent="0" rtl="0">
              <a:spcBef>
                <a:spcPts val="0"/>
              </a:spcBef>
              <a:spcAft>
                <a:spcPts val="0"/>
              </a:spcAft>
              <a:buNone/>
            </a:pPr>
            <a:endParaRPr dirty="0"/>
          </a:p>
        </p:txBody>
      </p:sp>
    </p:spTree>
    <p:extLst>
      <p:ext uri="{BB962C8B-B14F-4D97-AF65-F5344CB8AC3E}">
        <p14:creationId xmlns:p14="http://schemas.microsoft.com/office/powerpoint/2010/main" val="638764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FF07A4-C066-4727-B8EA-86300723FF6B}" type="slidenum">
              <a:rPr lang="en-US" smtClean="0"/>
              <a:t>30</a:t>
            </a:fld>
            <a:endParaRPr lang="en-US"/>
          </a:p>
        </p:txBody>
      </p:sp>
    </p:spTree>
    <p:extLst>
      <p:ext uri="{BB962C8B-B14F-4D97-AF65-F5344CB8AC3E}">
        <p14:creationId xmlns:p14="http://schemas.microsoft.com/office/powerpoint/2010/main" val="865418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fa-IR"/>
          </a:p>
        </p:txBody>
      </p:sp>
      <p:sp>
        <p:nvSpPr>
          <p:cNvPr id="4" name="Slide Number Placeholder 3"/>
          <p:cNvSpPr>
            <a:spLocks noGrp="1"/>
          </p:cNvSpPr>
          <p:nvPr>
            <p:ph type="sldNum" sz="quarter" idx="10"/>
          </p:nvPr>
        </p:nvSpPr>
        <p:spPr/>
        <p:txBody>
          <a:bodyPr/>
          <a:lstStyle/>
          <a:p>
            <a:fld id="{8987B796-0FB4-4BD0-A80C-C9BFCA5CB64E}" type="slidenum">
              <a:rPr lang="fa-IR" smtClean="0"/>
              <a:pPr/>
              <a:t>4</a:t>
            </a:fld>
            <a:endParaRPr lang="fa-IR"/>
          </a:p>
        </p:txBody>
      </p:sp>
    </p:spTree>
    <p:extLst>
      <p:ext uri="{BB962C8B-B14F-4D97-AF65-F5344CB8AC3E}">
        <p14:creationId xmlns:p14="http://schemas.microsoft.com/office/powerpoint/2010/main" val="3822870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c4147e5b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c4147e5b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IE" dirty="0" smtClean="0"/>
              <a:t>If we draw</a:t>
            </a:r>
            <a:r>
              <a:rPr lang="en-IE" baseline="0" dirty="0" smtClean="0"/>
              <a:t> a landscape of loss function. </a:t>
            </a:r>
          </a:p>
          <a:p>
            <a:pPr marL="0" lvl="0" indent="0">
              <a:spcBef>
                <a:spcPts val="0"/>
              </a:spcBef>
              <a:spcAft>
                <a:spcPts val="0"/>
              </a:spcAft>
              <a:buNone/>
            </a:pPr>
            <a:r>
              <a:rPr lang="en-US" sz="1200" b="0" i="0" kern="1200" dirty="0" smtClean="0">
                <a:solidFill>
                  <a:schemeClr val="tx1"/>
                </a:solidFill>
                <a:effectLst/>
                <a:latin typeface="+mn-lt"/>
                <a:ea typeface="+mn-ea"/>
                <a:cs typeface="+mn-cs"/>
              </a:rPr>
              <a:t>The </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y</a:t>
            </a:r>
            <a:r>
              <a:rPr lang="en-US" sz="1200" b="0" i="0" kern="1200" dirty="0" smtClean="0">
                <a:solidFill>
                  <a:schemeClr val="tx1"/>
                </a:solidFill>
                <a:effectLst/>
                <a:latin typeface="+mn-lt"/>
                <a:ea typeface="+mn-ea"/>
                <a:cs typeface="+mn-cs"/>
              </a:rPr>
              <a:t> axes represent the values of the two weights. The </a:t>
            </a:r>
            <a:r>
              <a:rPr lang="en-US" sz="1200" b="0" i="1" kern="1200" dirty="0" smtClean="0">
                <a:solidFill>
                  <a:schemeClr val="tx1"/>
                </a:solidFill>
                <a:effectLst/>
                <a:latin typeface="+mn-lt"/>
                <a:ea typeface="+mn-ea"/>
                <a:cs typeface="+mn-cs"/>
              </a:rPr>
              <a:t>z</a:t>
            </a:r>
            <a:r>
              <a:rPr lang="en-US" sz="1200" b="0" i="0" kern="1200" dirty="0" smtClean="0">
                <a:solidFill>
                  <a:schemeClr val="tx1"/>
                </a:solidFill>
                <a:effectLst/>
                <a:latin typeface="+mn-lt"/>
                <a:ea typeface="+mn-ea"/>
                <a:cs typeface="+mn-cs"/>
              </a:rPr>
              <a:t> axis represents the value of the loss function for a particular value of two weights. Our goal is to find the particular value of weight for which the loss is minimum.</a:t>
            </a:r>
            <a:endParaRPr lang="en-IE" baseline="0" dirty="0" smtClean="0"/>
          </a:p>
          <a:p>
            <a:pPr marL="0" lvl="0" indent="0">
              <a:spcBef>
                <a:spcPts val="0"/>
              </a:spcBef>
              <a:spcAft>
                <a:spcPts val="0"/>
              </a:spcAft>
              <a:buNone/>
            </a:pPr>
            <a:r>
              <a:rPr lang="en-US" sz="1200" b="0" i="0" kern="1200" dirty="0" smtClean="0">
                <a:solidFill>
                  <a:schemeClr val="tx1"/>
                </a:solidFill>
                <a:effectLst/>
                <a:latin typeface="+mn-lt"/>
                <a:ea typeface="+mn-ea"/>
                <a:cs typeface="+mn-cs"/>
              </a:rPr>
              <a:t>The first thing we do is to check, out of all possible directions in the x-y plane, </a:t>
            </a:r>
            <a:r>
              <a:rPr lang="en-US" sz="1200" b="1" i="0" kern="1200" dirty="0" smtClean="0">
                <a:solidFill>
                  <a:schemeClr val="tx1"/>
                </a:solidFill>
                <a:effectLst/>
                <a:latin typeface="+mn-lt"/>
                <a:ea typeface="+mn-ea"/>
                <a:cs typeface="+mn-cs"/>
              </a:rPr>
              <a:t>moving along which direction brings about the steepest decline in the value of the loss function</a:t>
            </a:r>
            <a:r>
              <a:rPr lang="en-US" sz="1200" b="0" i="0" kern="1200" dirty="0" smtClean="0">
                <a:solidFill>
                  <a:schemeClr val="tx1"/>
                </a:solidFill>
                <a:effectLst/>
                <a:latin typeface="+mn-lt"/>
                <a:ea typeface="+mn-ea"/>
                <a:cs typeface="+mn-cs"/>
              </a:rPr>
              <a:t>. This is the direction we have to move in. This direction is given by the direction exactly opposite to the direction of the gradient. The gradient, the higher dimensional cousin of derivative, gives us the direction with the steepest ascent.</a:t>
            </a:r>
            <a:endParaRPr dirty="0"/>
          </a:p>
        </p:txBody>
      </p:sp>
    </p:spTree>
    <p:extLst>
      <p:ext uri="{BB962C8B-B14F-4D97-AF65-F5344CB8AC3E}">
        <p14:creationId xmlns:p14="http://schemas.microsoft.com/office/powerpoint/2010/main" val="406791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c4147e5b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c4147e5b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IE" dirty="0" smtClean="0"/>
              <a:t>If we draw</a:t>
            </a:r>
            <a:r>
              <a:rPr lang="en-IE" baseline="0" dirty="0" smtClean="0"/>
              <a:t> a landscape of loss function. </a:t>
            </a:r>
          </a:p>
          <a:p>
            <a:pPr marL="0" lvl="0" indent="0">
              <a:spcBef>
                <a:spcPts val="0"/>
              </a:spcBef>
              <a:spcAft>
                <a:spcPts val="0"/>
              </a:spcAft>
              <a:buNone/>
            </a:pPr>
            <a:r>
              <a:rPr lang="en-US" sz="1200" b="0" i="0" kern="1200" dirty="0" smtClean="0">
                <a:solidFill>
                  <a:schemeClr val="tx1"/>
                </a:solidFill>
                <a:effectLst/>
                <a:latin typeface="+mn-lt"/>
                <a:ea typeface="+mn-ea"/>
                <a:cs typeface="+mn-cs"/>
              </a:rPr>
              <a:t>The </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y</a:t>
            </a:r>
            <a:r>
              <a:rPr lang="en-US" sz="1200" b="0" i="0" kern="1200" dirty="0" smtClean="0">
                <a:solidFill>
                  <a:schemeClr val="tx1"/>
                </a:solidFill>
                <a:effectLst/>
                <a:latin typeface="+mn-lt"/>
                <a:ea typeface="+mn-ea"/>
                <a:cs typeface="+mn-cs"/>
              </a:rPr>
              <a:t> axes represent the values of the two weights. The </a:t>
            </a:r>
            <a:r>
              <a:rPr lang="en-US" sz="1200" b="0" i="1" kern="1200" dirty="0" smtClean="0">
                <a:solidFill>
                  <a:schemeClr val="tx1"/>
                </a:solidFill>
                <a:effectLst/>
                <a:latin typeface="+mn-lt"/>
                <a:ea typeface="+mn-ea"/>
                <a:cs typeface="+mn-cs"/>
              </a:rPr>
              <a:t>z</a:t>
            </a:r>
            <a:r>
              <a:rPr lang="en-US" sz="1200" b="0" i="0" kern="1200" dirty="0" smtClean="0">
                <a:solidFill>
                  <a:schemeClr val="tx1"/>
                </a:solidFill>
                <a:effectLst/>
                <a:latin typeface="+mn-lt"/>
                <a:ea typeface="+mn-ea"/>
                <a:cs typeface="+mn-cs"/>
              </a:rPr>
              <a:t> axis represents the value of the loss function for a particular value of two weights. Our goal is to find the particular value of weight for which the loss is minimum.</a:t>
            </a:r>
            <a:endParaRPr lang="en-IE" baseline="0" dirty="0" smtClean="0"/>
          </a:p>
          <a:p>
            <a:pPr marL="0" lvl="0" indent="0">
              <a:spcBef>
                <a:spcPts val="0"/>
              </a:spcBef>
              <a:spcAft>
                <a:spcPts val="0"/>
              </a:spcAft>
              <a:buNone/>
            </a:pPr>
            <a:r>
              <a:rPr lang="en-US" sz="1200" b="0" i="0" kern="1200" dirty="0" smtClean="0">
                <a:solidFill>
                  <a:schemeClr val="tx1"/>
                </a:solidFill>
                <a:effectLst/>
                <a:latin typeface="+mn-lt"/>
                <a:ea typeface="+mn-ea"/>
                <a:cs typeface="+mn-cs"/>
              </a:rPr>
              <a:t>The first thing we do is to check, out of all possible directions in the x-y plane, </a:t>
            </a:r>
            <a:r>
              <a:rPr lang="en-US" sz="1200" b="1" i="0" kern="1200" dirty="0" smtClean="0">
                <a:solidFill>
                  <a:schemeClr val="tx1"/>
                </a:solidFill>
                <a:effectLst/>
                <a:latin typeface="+mn-lt"/>
                <a:ea typeface="+mn-ea"/>
                <a:cs typeface="+mn-cs"/>
              </a:rPr>
              <a:t>moving along which direction brings about the steepest decline in the value of the loss function</a:t>
            </a:r>
            <a:r>
              <a:rPr lang="en-US" sz="1200" b="0" i="0" kern="1200" dirty="0" smtClean="0">
                <a:solidFill>
                  <a:schemeClr val="tx1"/>
                </a:solidFill>
                <a:effectLst/>
                <a:latin typeface="+mn-lt"/>
                <a:ea typeface="+mn-ea"/>
                <a:cs typeface="+mn-cs"/>
              </a:rPr>
              <a:t>. This is the direction we have to move in. This direction is given by the direction exactly opposite to the direction of the gradient. The gradient, the higher dimensional cousin of derivative, gives us the direction with the steepest ascent.</a:t>
            </a:r>
            <a:endParaRPr dirty="0"/>
          </a:p>
        </p:txBody>
      </p:sp>
    </p:spTree>
    <p:extLst>
      <p:ext uri="{BB962C8B-B14F-4D97-AF65-F5344CB8AC3E}">
        <p14:creationId xmlns:p14="http://schemas.microsoft.com/office/powerpoint/2010/main" val="3783227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 hierarchical Bayesian model, which performs deep representation learning for the content information and collaborative filtering for the utility matrix. CDL is using stacked </a:t>
            </a:r>
            <a:r>
              <a:rPr lang="en-US" dirty="0" err="1" smtClean="0"/>
              <a:t>denoising</a:t>
            </a:r>
            <a:r>
              <a:rPr lang="en-US" dirty="0" smtClean="0"/>
              <a:t> </a:t>
            </a:r>
            <a:r>
              <a:rPr lang="en-US" dirty="0" err="1" smtClean="0"/>
              <a:t>autoencoder</a:t>
            </a:r>
            <a:r>
              <a:rPr lang="en-US" dirty="0" smtClean="0"/>
              <a:t> (SDAE) for its feature learning component which is explained in section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6BE02D-20C0-F840-AFAC-BEA99C74FDC2}" type="slidenum">
              <a:rPr lang="en-US" smtClean="0"/>
              <a:pPr/>
              <a:t>34</a:t>
            </a:fld>
            <a:endParaRPr lang="en-US" dirty="0"/>
          </a:p>
        </p:txBody>
      </p:sp>
    </p:spTree>
    <p:extLst>
      <p:ext uri="{BB962C8B-B14F-4D97-AF65-F5344CB8AC3E}">
        <p14:creationId xmlns:p14="http://schemas.microsoft.com/office/powerpoint/2010/main" val="4848447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SDAE is a feedforward neural network for learning representations of the data by learning to predict clean input itself in the output. Usually in a neural network, the hidden layer in the middle is constrained to be a bottleneck and the input layer is a corrupted version of the clean input. An SDAE solves the following problem:</a:t>
            </a:r>
          </a:p>
          <a:p>
            <a:r>
              <a:rPr lang="en-US" sz="1200" b="0" i="0" kern="1200" dirty="0" smtClean="0">
                <a:solidFill>
                  <a:schemeClr val="tx1"/>
                </a:solidFill>
                <a:effectLst/>
                <a:latin typeface="+mn-lt"/>
                <a:ea typeface="+mn-ea"/>
                <a:cs typeface="+mn-cs"/>
              </a:rPr>
              <a:t>a specific instance of </a:t>
            </a:r>
            <a:r>
              <a:rPr lang="en-US" sz="1200" b="0" i="1" kern="1200" dirty="0" smtClean="0">
                <a:solidFill>
                  <a:schemeClr val="tx1"/>
                </a:solidFill>
                <a:effectLst/>
                <a:latin typeface="+mn-lt"/>
                <a:ea typeface="+mn-ea"/>
                <a:cs typeface="+mn-cs"/>
              </a:rPr>
              <a:t>supervised </a:t>
            </a:r>
            <a:r>
              <a:rPr lang="en-US" sz="1200" b="0" i="1" kern="1200" dirty="0" err="1" smtClean="0">
                <a:solidFill>
                  <a:schemeClr val="tx1"/>
                </a:solidFill>
                <a:effectLst/>
                <a:latin typeface="+mn-lt"/>
                <a:ea typeface="+mn-ea"/>
                <a:cs typeface="+mn-cs"/>
              </a:rPr>
              <a:t>learning</a:t>
            </a:r>
            <a:r>
              <a:rPr lang="en-US" sz="1200" b="0" i="0" kern="1200" dirty="0" err="1" smtClean="0">
                <a:solidFill>
                  <a:schemeClr val="tx1"/>
                </a:solidFill>
                <a:effectLst/>
                <a:latin typeface="+mn-lt"/>
                <a:ea typeface="+mn-ea"/>
                <a:cs typeface="+mn-cs"/>
              </a:rPr>
              <a:t>where</a:t>
            </a:r>
            <a:r>
              <a:rPr lang="en-US" sz="1200" b="0" i="0" kern="1200" dirty="0" smtClean="0">
                <a:solidFill>
                  <a:schemeClr val="tx1"/>
                </a:solidFill>
                <a:effectLst/>
                <a:latin typeface="+mn-lt"/>
                <a:ea typeface="+mn-ea"/>
                <a:cs typeface="+mn-cs"/>
              </a:rPr>
              <a:t> the targets are generated from the input data.</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Randomly turn some of the units of the first hidden layers to zero. This is a stochastic </a:t>
            </a:r>
            <a:r>
              <a:rPr lang="en-US" sz="1200" b="0" i="0" kern="1200" dirty="0" err="1" smtClean="0">
                <a:solidFill>
                  <a:schemeClr val="tx1"/>
                </a:solidFill>
                <a:effectLst/>
                <a:latin typeface="+mn-lt"/>
                <a:ea typeface="+mn-ea"/>
                <a:cs typeface="+mn-cs"/>
              </a:rPr>
              <a:t>AutoEncoder</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IE" sz="1200" b="0" i="0" u="none" strike="noStrike" kern="1200" baseline="0" dirty="0" smtClean="0">
              <a:solidFill>
                <a:schemeClr val="tx1"/>
              </a:solidFill>
              <a:latin typeface="+mn-lt"/>
              <a:ea typeface="+mn-ea"/>
              <a:cs typeface="+mn-cs"/>
            </a:endParaRPr>
          </a:p>
          <a:p>
            <a:endParaRPr lang="en-IE"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Stack many (sparse) auto-encoders in succession and train them using </a:t>
            </a:r>
            <a:r>
              <a:rPr lang="en-US" sz="1200" b="1" i="0" u="none" strike="noStrike" kern="1200" baseline="0" dirty="0" smtClean="0">
                <a:solidFill>
                  <a:schemeClr val="tx1"/>
                </a:solidFill>
                <a:latin typeface="+mn-lt"/>
                <a:ea typeface="+mn-ea"/>
                <a:cs typeface="+mn-cs"/>
              </a:rPr>
              <a:t>greedy layer-wise learning </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Drop the decode layer each time </a:t>
            </a:r>
          </a:p>
          <a:p>
            <a:r>
              <a:rPr lang="en-US" sz="1200" b="0" i="0" u="none" strike="noStrike" kern="1200" baseline="0" dirty="0" smtClean="0">
                <a:solidFill>
                  <a:schemeClr val="tx1"/>
                </a:solidFill>
                <a:latin typeface="+mn-lt"/>
                <a:ea typeface="+mn-ea"/>
                <a:cs typeface="+mn-cs"/>
              </a:rPr>
              <a:t>Supervised training on the last layer using final features </a:t>
            </a:r>
          </a:p>
          <a:p>
            <a:r>
              <a:rPr lang="en-US" sz="1200" b="0" i="0" u="none" strike="noStrike" kern="1200" baseline="0" dirty="0" smtClean="0">
                <a:solidFill>
                  <a:schemeClr val="tx1"/>
                </a:solidFill>
                <a:latin typeface="+mn-lt"/>
                <a:ea typeface="+mn-ea"/>
                <a:cs typeface="+mn-cs"/>
              </a:rPr>
              <a:t>Then supervised training on the entire network to fine- tune all weights </a:t>
            </a:r>
          </a:p>
          <a:p>
            <a:r>
              <a:rPr lang="en-US" sz="1200" b="0" i="0" u="none" strike="noStrike" kern="1200" baseline="0" dirty="0" smtClean="0">
                <a:solidFill>
                  <a:schemeClr val="tx1"/>
                </a:solidFill>
                <a:latin typeface="+mn-lt"/>
                <a:ea typeface="+mn-ea"/>
                <a:cs typeface="+mn-cs"/>
              </a:rPr>
              <a:t>Performs better than stacking RBMs for </a:t>
            </a:r>
            <a:r>
              <a:rPr lang="en-US" sz="1200" b="1" i="0" u="none" strike="noStrike" kern="1200" baseline="0" dirty="0" smtClean="0">
                <a:solidFill>
                  <a:schemeClr val="tx1"/>
                </a:solidFill>
                <a:latin typeface="+mn-lt"/>
                <a:ea typeface="+mn-ea"/>
                <a:cs typeface="+mn-cs"/>
              </a:rPr>
              <a:t>unsupervised pre-training. </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Empirically not quite as accurate as DBNs. </a:t>
            </a:r>
          </a:p>
          <a:p>
            <a:endParaRPr lang="en-US" sz="1200" b="0" i="0" kern="1200" dirty="0" smtClean="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6BE02D-20C0-F840-AFAC-BEA99C74FDC2}" type="slidenum">
              <a:rPr lang="en-US" smtClean="0"/>
              <a:pPr/>
              <a:t>35</a:t>
            </a:fld>
            <a:endParaRPr lang="en-US" dirty="0"/>
          </a:p>
        </p:txBody>
      </p:sp>
    </p:spTree>
    <p:extLst>
      <p:ext uri="{BB962C8B-B14F-4D97-AF65-F5344CB8AC3E}">
        <p14:creationId xmlns:p14="http://schemas.microsoft.com/office/powerpoint/2010/main" val="32576407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Weighted Regularized</a:t>
            </a:r>
          </a:p>
          <a:p>
            <a:r>
              <a:rPr lang="en-US" sz="1200" b="0" i="0" u="none" strike="noStrike" kern="1200" baseline="0" dirty="0" smtClean="0">
                <a:solidFill>
                  <a:schemeClr val="tx1"/>
                </a:solidFill>
                <a:latin typeface="+mn-lt"/>
                <a:ea typeface="+mn-ea"/>
                <a:cs typeface="+mn-cs"/>
              </a:rPr>
              <a:t>Matrix Factorization (WRMF) </a:t>
            </a:r>
            <a:endParaRPr lang="en-US" dirty="0"/>
          </a:p>
        </p:txBody>
      </p:sp>
      <p:sp>
        <p:nvSpPr>
          <p:cNvPr id="4" name="Slide Number Placeholder 3"/>
          <p:cNvSpPr>
            <a:spLocks noGrp="1"/>
          </p:cNvSpPr>
          <p:nvPr>
            <p:ph type="sldNum" sz="quarter" idx="10"/>
          </p:nvPr>
        </p:nvSpPr>
        <p:spPr/>
        <p:txBody>
          <a:bodyPr/>
          <a:lstStyle/>
          <a:p>
            <a:fld id="{2D572B74-C2EC-4A4F-BD68-18DACC129C00}" type="slidenum">
              <a:rPr lang="en-IE" smtClean="0"/>
              <a:t>36</a:t>
            </a:fld>
            <a:endParaRPr lang="en-IE"/>
          </a:p>
        </p:txBody>
      </p:sp>
    </p:spTree>
    <p:extLst>
      <p:ext uri="{BB962C8B-B14F-4D97-AF65-F5344CB8AC3E}">
        <p14:creationId xmlns:p14="http://schemas.microsoft.com/office/powerpoint/2010/main" val="869763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6BE02D-20C0-F840-AFAC-BEA99C74FDC2}" type="slidenum">
              <a:rPr lang="en-US" smtClean="0"/>
              <a:pPr/>
              <a:t>37</a:t>
            </a:fld>
            <a:endParaRPr lang="en-US" dirty="0"/>
          </a:p>
        </p:txBody>
      </p:sp>
    </p:spTree>
    <p:extLst>
      <p:ext uri="{BB962C8B-B14F-4D97-AF65-F5344CB8AC3E}">
        <p14:creationId xmlns:p14="http://schemas.microsoft.com/office/powerpoint/2010/main" val="34003106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6BE02D-20C0-F840-AFAC-BEA99C74FDC2}" type="slidenum">
              <a:rPr lang="en-US" smtClean="0"/>
              <a:pPr/>
              <a:t>38</a:t>
            </a:fld>
            <a:endParaRPr lang="en-US" dirty="0"/>
          </a:p>
        </p:txBody>
      </p:sp>
    </p:spTree>
    <p:extLst>
      <p:ext uri="{BB962C8B-B14F-4D97-AF65-F5344CB8AC3E}">
        <p14:creationId xmlns:p14="http://schemas.microsoft.com/office/powerpoint/2010/main" val="26272584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6BE02D-20C0-F840-AFAC-BEA99C74FDC2}" type="slidenum">
              <a:rPr lang="en-US" smtClean="0"/>
              <a:pPr/>
              <a:t>39</a:t>
            </a:fld>
            <a:endParaRPr lang="en-US" dirty="0"/>
          </a:p>
        </p:txBody>
      </p:sp>
    </p:spTree>
    <p:extLst>
      <p:ext uri="{BB962C8B-B14F-4D97-AF65-F5344CB8AC3E}">
        <p14:creationId xmlns:p14="http://schemas.microsoft.com/office/powerpoint/2010/main" val="24368026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6BE02D-20C0-F840-AFAC-BEA99C74FDC2}" type="slidenum">
              <a:rPr lang="en-US" smtClean="0"/>
              <a:pPr/>
              <a:t>40</a:t>
            </a:fld>
            <a:endParaRPr lang="en-US" dirty="0"/>
          </a:p>
        </p:txBody>
      </p:sp>
    </p:spTree>
    <p:extLst>
      <p:ext uri="{BB962C8B-B14F-4D97-AF65-F5344CB8AC3E}">
        <p14:creationId xmlns:p14="http://schemas.microsoft.com/office/powerpoint/2010/main" val="1941490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6BE02D-20C0-F840-AFAC-BEA99C74FDC2}" type="slidenum">
              <a:rPr lang="en-US" smtClean="0"/>
              <a:pPr/>
              <a:t>41</a:t>
            </a:fld>
            <a:endParaRPr lang="en-US" dirty="0"/>
          </a:p>
        </p:txBody>
      </p:sp>
    </p:spTree>
    <p:extLst>
      <p:ext uri="{BB962C8B-B14F-4D97-AF65-F5344CB8AC3E}">
        <p14:creationId xmlns:p14="http://schemas.microsoft.com/office/powerpoint/2010/main" val="2754833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1c4147e5ba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1c4147e5ba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altLang="en-US" dirty="0" smtClean="0"/>
              <a:t>User-based CF is said to be "memory-based"</a:t>
            </a:r>
          </a:p>
          <a:p>
            <a:pPr lvl="1"/>
            <a:r>
              <a:rPr lang="en-US" altLang="en-US" dirty="0" smtClean="0"/>
              <a:t>the rating matrix is directly used to find neighbors / make predictions</a:t>
            </a:r>
          </a:p>
          <a:p>
            <a:pPr lvl="1"/>
            <a:r>
              <a:rPr lang="en-US" altLang="en-US" dirty="0" smtClean="0"/>
              <a:t>does not scale for most real-world scenarios</a:t>
            </a:r>
          </a:p>
          <a:p>
            <a:pPr lvl="1"/>
            <a:r>
              <a:rPr lang="en-US" altLang="en-US" dirty="0" smtClean="0"/>
              <a:t>large e-commerce sites have tens of millions of customers and millions of items</a:t>
            </a:r>
          </a:p>
          <a:p>
            <a:pPr marL="0" lvl="0" indent="0">
              <a:spcBef>
                <a:spcPts val="0"/>
              </a:spcBef>
              <a:spcAft>
                <a:spcPts val="0"/>
              </a:spcAft>
              <a:buNone/>
            </a:pPr>
            <a:endParaRPr dirty="0"/>
          </a:p>
        </p:txBody>
      </p:sp>
    </p:spTree>
    <p:extLst>
      <p:ext uri="{BB962C8B-B14F-4D97-AF65-F5344CB8AC3E}">
        <p14:creationId xmlns:p14="http://schemas.microsoft.com/office/powerpoint/2010/main" val="26554982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6BE02D-20C0-F840-AFAC-BEA99C74FDC2}" type="slidenum">
              <a:rPr lang="en-US" smtClean="0"/>
              <a:pPr/>
              <a:t>42</a:t>
            </a:fld>
            <a:endParaRPr lang="en-US" dirty="0"/>
          </a:p>
        </p:txBody>
      </p:sp>
    </p:spTree>
    <p:extLst>
      <p:ext uri="{BB962C8B-B14F-4D97-AF65-F5344CB8AC3E}">
        <p14:creationId xmlns:p14="http://schemas.microsoft.com/office/powerpoint/2010/main" val="38419937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06BE02D-20C0-F840-AFAC-BEA99C74FDC2}" type="slidenum">
              <a:rPr lang="en-US" smtClean="0"/>
              <a:pPr/>
              <a:t>43</a:t>
            </a:fld>
            <a:endParaRPr lang="en-US" dirty="0"/>
          </a:p>
        </p:txBody>
      </p:sp>
    </p:spTree>
    <p:extLst>
      <p:ext uri="{BB962C8B-B14F-4D97-AF65-F5344CB8AC3E}">
        <p14:creationId xmlns:p14="http://schemas.microsoft.com/office/powerpoint/2010/main" val="9271754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FF07A4-C066-4727-B8EA-86300723FF6B}" type="slidenum">
              <a:rPr lang="en-US" smtClean="0"/>
              <a:t>44</a:t>
            </a:fld>
            <a:endParaRPr lang="en-US"/>
          </a:p>
        </p:txBody>
      </p:sp>
    </p:spTree>
    <p:extLst>
      <p:ext uri="{BB962C8B-B14F-4D97-AF65-F5344CB8AC3E}">
        <p14:creationId xmlns:p14="http://schemas.microsoft.com/office/powerpoint/2010/main" val="4276002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can use the external information as profile like sentimental analysis and etc. </a:t>
            </a:r>
          </a:p>
          <a:p>
            <a:endParaRPr lang="en-US" dirty="0"/>
          </a:p>
        </p:txBody>
      </p:sp>
      <p:sp>
        <p:nvSpPr>
          <p:cNvPr id="4" name="Slide Number Placeholder 3"/>
          <p:cNvSpPr>
            <a:spLocks noGrp="1"/>
          </p:cNvSpPr>
          <p:nvPr>
            <p:ph type="sldNum" sz="quarter" idx="10"/>
          </p:nvPr>
        </p:nvSpPr>
        <p:spPr/>
        <p:txBody>
          <a:bodyPr/>
          <a:lstStyle/>
          <a:p>
            <a:fld id="{A2FF07A4-C066-4727-B8EA-86300723FF6B}" type="slidenum">
              <a:rPr lang="en-US" smtClean="0"/>
              <a:t>45</a:t>
            </a:fld>
            <a:endParaRPr lang="en-US"/>
          </a:p>
        </p:txBody>
      </p:sp>
    </p:spTree>
    <p:extLst>
      <p:ext uri="{BB962C8B-B14F-4D97-AF65-F5344CB8AC3E}">
        <p14:creationId xmlns:p14="http://schemas.microsoft.com/office/powerpoint/2010/main" val="1745194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can use the external information as profile like sentimental analysis and etc. </a:t>
            </a:r>
          </a:p>
          <a:p>
            <a:endParaRPr lang="en-US" dirty="0"/>
          </a:p>
        </p:txBody>
      </p:sp>
      <p:sp>
        <p:nvSpPr>
          <p:cNvPr id="4" name="Slide Number Placeholder 3"/>
          <p:cNvSpPr>
            <a:spLocks noGrp="1"/>
          </p:cNvSpPr>
          <p:nvPr>
            <p:ph type="sldNum" sz="quarter" idx="10"/>
          </p:nvPr>
        </p:nvSpPr>
        <p:spPr/>
        <p:txBody>
          <a:bodyPr/>
          <a:lstStyle/>
          <a:p>
            <a:fld id="{A2FF07A4-C066-4727-B8EA-86300723FF6B}" type="slidenum">
              <a:rPr lang="en-US" smtClean="0"/>
              <a:t>46</a:t>
            </a:fld>
            <a:endParaRPr lang="en-US"/>
          </a:p>
        </p:txBody>
      </p:sp>
    </p:spTree>
    <p:extLst>
      <p:ext uri="{BB962C8B-B14F-4D97-AF65-F5344CB8AC3E}">
        <p14:creationId xmlns:p14="http://schemas.microsoft.com/office/powerpoint/2010/main" val="30908154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FF07A4-C066-4727-B8EA-86300723FF6B}"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3595601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72B74-C2EC-4A4F-BD68-18DACC129C00}" type="slidenum">
              <a:rPr lang="en-IE" smtClean="0"/>
              <a:t>49</a:t>
            </a:fld>
            <a:endParaRPr lang="en-IE"/>
          </a:p>
        </p:txBody>
      </p:sp>
    </p:spTree>
    <p:extLst>
      <p:ext uri="{BB962C8B-B14F-4D97-AF65-F5344CB8AC3E}">
        <p14:creationId xmlns:p14="http://schemas.microsoft.com/office/powerpoint/2010/main" val="24015667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9445850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9445850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792431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2FF07A4-C066-4727-B8EA-86300723FF6B}" type="slidenum">
              <a:rPr lang="en-US" smtClean="0"/>
              <a:t>51</a:t>
            </a:fld>
            <a:endParaRPr lang="en-US"/>
          </a:p>
        </p:txBody>
      </p:sp>
    </p:spTree>
    <p:extLst>
      <p:ext uri="{BB962C8B-B14F-4D97-AF65-F5344CB8AC3E}">
        <p14:creationId xmlns:p14="http://schemas.microsoft.com/office/powerpoint/2010/main" val="1003897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c4147e5ba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c4147e5ba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The main reason behind data sparsity is that most users do not rate or use most of the items and the current ratings are usually sparse</a:t>
            </a:r>
            <a:endParaRPr dirty="0"/>
          </a:p>
        </p:txBody>
      </p:sp>
    </p:spTree>
    <p:extLst>
      <p:ext uri="{BB962C8B-B14F-4D97-AF65-F5344CB8AC3E}">
        <p14:creationId xmlns:p14="http://schemas.microsoft.com/office/powerpoint/2010/main" val="3238548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c4147e5ba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c4147e5ba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smtClean="0"/>
              <a:t>The main reason behind data sparsity is that most users do not rate or use most of the items and the current ratings are usually sparse</a:t>
            </a:r>
            <a:endParaRPr dirty="0"/>
          </a:p>
        </p:txBody>
      </p:sp>
    </p:spTree>
    <p:extLst>
      <p:ext uri="{BB962C8B-B14F-4D97-AF65-F5344CB8AC3E}">
        <p14:creationId xmlns:p14="http://schemas.microsoft.com/office/powerpoint/2010/main" val="825590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fa-IR"/>
          </a:p>
        </p:txBody>
      </p:sp>
      <p:sp>
        <p:nvSpPr>
          <p:cNvPr id="4" name="Slide Number Placeholder 3"/>
          <p:cNvSpPr>
            <a:spLocks noGrp="1"/>
          </p:cNvSpPr>
          <p:nvPr>
            <p:ph type="sldNum" sz="quarter" idx="10"/>
          </p:nvPr>
        </p:nvSpPr>
        <p:spPr/>
        <p:txBody>
          <a:bodyPr/>
          <a:lstStyle/>
          <a:p>
            <a:fld id="{8987B796-0FB4-4BD0-A80C-C9BFCA5CB64E}" type="slidenum">
              <a:rPr lang="fa-IR" smtClean="0"/>
              <a:pPr/>
              <a:t>8</a:t>
            </a:fld>
            <a:endParaRPr lang="fa-IR"/>
          </a:p>
        </p:txBody>
      </p:sp>
    </p:spTree>
    <p:extLst>
      <p:ext uri="{BB962C8B-B14F-4D97-AF65-F5344CB8AC3E}">
        <p14:creationId xmlns:p14="http://schemas.microsoft.com/office/powerpoint/2010/main" val="356076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b="0" i="0" u="none" strike="noStrike" kern="1200" baseline="0" dirty="0" smtClean="0">
                <a:solidFill>
                  <a:schemeClr val="tx1"/>
                </a:solidFill>
                <a:latin typeface="+mn-lt"/>
                <a:ea typeface="+mn-ea"/>
                <a:cs typeface="+mn-cs"/>
              </a:rPr>
              <a:t>is a record which stores the booking information.</a:t>
            </a:r>
          </a:p>
          <a:p>
            <a:r>
              <a:rPr lang="en-US" sz="1200" b="0" i="0" u="none" strike="noStrike" kern="1200" baseline="0" dirty="0" smtClean="0">
                <a:solidFill>
                  <a:schemeClr val="tx1"/>
                </a:solidFill>
                <a:latin typeface="+mn-lt"/>
                <a:ea typeface="+mn-ea"/>
                <a:cs typeface="+mn-cs"/>
              </a:rPr>
              <a:t>The reservation stored can belong to multiple passengers, as long as they all</a:t>
            </a:r>
          </a:p>
          <a:p>
            <a:r>
              <a:rPr lang="en-US" sz="1200" b="0" i="0" u="none" strike="noStrike" kern="1200" baseline="0" dirty="0" smtClean="0">
                <a:solidFill>
                  <a:schemeClr val="tx1"/>
                </a:solidFill>
                <a:latin typeface="+mn-lt"/>
                <a:ea typeface="+mn-ea"/>
                <a:cs typeface="+mn-cs"/>
              </a:rPr>
              <a:t>have the same itinerary. The information contained by a PNR includes the following</a:t>
            </a:r>
          </a:p>
          <a:p>
            <a:r>
              <a:rPr lang="en-US" sz="1200" b="0" i="0" u="none" strike="noStrike" kern="1200" baseline="0" dirty="0" smtClean="0">
                <a:solidFill>
                  <a:schemeClr val="tx1"/>
                </a:solidFill>
                <a:latin typeface="+mn-lt"/>
                <a:ea typeface="+mn-ea"/>
                <a:cs typeface="+mn-cs"/>
              </a:rPr>
              <a:t>items but is not limited to them: Passenger information (Name, email addresses,</a:t>
            </a:r>
          </a:p>
          <a:p>
            <a:r>
              <a:rPr lang="en-US" sz="1200" b="0" i="0" u="none" strike="noStrike" kern="1200" baseline="0" dirty="0" smtClean="0">
                <a:solidFill>
                  <a:schemeClr val="tx1"/>
                </a:solidFill>
                <a:latin typeface="+mn-lt"/>
                <a:ea typeface="+mn-ea"/>
                <a:cs typeface="+mn-cs"/>
              </a:rPr>
              <a:t>Contact information and </a:t>
            </a:r>
            <a:r>
              <a:rPr lang="en-US" sz="1200" b="0" i="0" u="none" strike="noStrike" kern="1200" baseline="0" dirty="0" err="1" smtClean="0">
                <a:solidFill>
                  <a:schemeClr val="tx1"/>
                </a:solidFill>
                <a:latin typeface="+mn-lt"/>
                <a:ea typeface="+mn-ea"/>
                <a:cs typeface="+mn-cs"/>
              </a:rPr>
              <a:t>etc</a:t>
            </a:r>
            <a:r>
              <a:rPr lang="en-US" sz="1200" b="0" i="0" u="none" strike="noStrike" kern="1200" baseline="0" dirty="0" smtClean="0">
                <a:solidFill>
                  <a:schemeClr val="tx1"/>
                </a:solidFill>
                <a:latin typeface="+mn-lt"/>
                <a:ea typeface="+mn-ea"/>
                <a:cs typeface="+mn-cs"/>
              </a:rPr>
              <a:t>), Segments (origin, destination, flight ID, departure</a:t>
            </a:r>
          </a:p>
          <a:p>
            <a:r>
              <a:rPr lang="en-US" sz="1200" b="0" i="0" u="none" strike="noStrike" kern="1200" baseline="0" dirty="0" smtClean="0">
                <a:solidFill>
                  <a:schemeClr val="tx1"/>
                </a:solidFill>
                <a:latin typeface="+mn-lt"/>
                <a:ea typeface="+mn-ea"/>
                <a:cs typeface="+mn-cs"/>
              </a:rPr>
              <a:t>and arrival date), Services (additional </a:t>
            </a:r>
            <a:r>
              <a:rPr lang="en-US" sz="1200" b="0" i="0" u="none" strike="noStrike" kern="1200" baseline="0" dirty="0" err="1" smtClean="0">
                <a:solidFill>
                  <a:schemeClr val="tx1"/>
                </a:solidFill>
                <a:latin typeface="+mn-lt"/>
                <a:ea typeface="+mn-ea"/>
                <a:cs typeface="+mn-cs"/>
              </a:rPr>
              <a:t>luggages</a:t>
            </a:r>
            <a:r>
              <a:rPr lang="en-US" sz="1200" b="0" i="0" u="none" strike="noStrike" kern="1200" baseline="0" dirty="0" smtClean="0">
                <a:solidFill>
                  <a:schemeClr val="tx1"/>
                </a:solidFill>
                <a:latin typeface="+mn-lt"/>
                <a:ea typeface="+mn-ea"/>
                <a:cs typeface="+mn-cs"/>
              </a:rPr>
              <a:t>, seat, special meal, booking cars and</a:t>
            </a:r>
          </a:p>
          <a:p>
            <a:r>
              <a:rPr lang="en-US" sz="1200" b="0" i="0" u="none" strike="noStrike" kern="1200" baseline="0" dirty="0" smtClean="0">
                <a:solidFill>
                  <a:schemeClr val="tx1"/>
                </a:solidFill>
                <a:latin typeface="+mn-lt"/>
                <a:ea typeface="+mn-ea"/>
                <a:cs typeface="+mn-cs"/>
              </a:rPr>
              <a:t>hotels), Travel agency information (Office Id) and etc. one example of PNR is shown</a:t>
            </a:r>
            <a:endParaRPr lang="fa-IR" dirty="0"/>
          </a:p>
        </p:txBody>
      </p:sp>
      <p:sp>
        <p:nvSpPr>
          <p:cNvPr id="4" name="Slide Number Placeholder 3"/>
          <p:cNvSpPr>
            <a:spLocks noGrp="1"/>
          </p:cNvSpPr>
          <p:nvPr>
            <p:ph type="sldNum" sz="quarter" idx="10"/>
          </p:nvPr>
        </p:nvSpPr>
        <p:spPr/>
        <p:txBody>
          <a:bodyPr/>
          <a:lstStyle/>
          <a:p>
            <a:fld id="{8987B796-0FB4-4BD0-A80C-C9BFCA5CB64E}" type="slidenum">
              <a:rPr lang="fa-IR" smtClean="0"/>
              <a:pPr/>
              <a:t>9</a:t>
            </a:fld>
            <a:endParaRPr lang="fa-IR"/>
          </a:p>
        </p:txBody>
      </p:sp>
    </p:spTree>
    <p:extLst>
      <p:ext uri="{BB962C8B-B14F-4D97-AF65-F5344CB8AC3E}">
        <p14:creationId xmlns:p14="http://schemas.microsoft.com/office/powerpoint/2010/main" val="2748363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c4147e5b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c4147e5b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4693586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976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0" y="27216"/>
            <a:ext cx="6948264" cy="857250"/>
          </a:xfrm>
          <a:prstGeom prst="rect">
            <a:avLst/>
          </a:prstGeom>
        </p:spPr>
        <p:txBody>
          <a:bodyPr/>
          <a:lstStyle/>
          <a:p>
            <a:r>
              <a:rPr lang="en-US" altLang="ko-KR" smtClean="0"/>
              <a:t>Click to edit Master title style</a:t>
            </a:r>
            <a:endParaRPr lang="ko-KR" alt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EA3AF5D-DF5F-49C4-9BC2-0713DE918543}" type="datetime8">
              <a:rPr lang="fa-IR" altLang="ko-KR" smtClean="0"/>
              <a:t>01 مارس 19</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30255522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a:prstGeom prst="rect">
            <a:avLst/>
          </a:prstGeom>
        </p:spPr>
        <p:txBody>
          <a:bodyPr vert="eaVert"/>
          <a:lstStyle/>
          <a:p>
            <a:r>
              <a:rPr lang="en-US" altLang="ko-KR" smtClean="0"/>
              <a:t>Click to edit Master title style</a:t>
            </a:r>
            <a:endParaRPr lang="ko-KR" altLang="en-US"/>
          </a:p>
        </p:txBody>
      </p:sp>
      <p:sp>
        <p:nvSpPr>
          <p:cNvPr id="3" name="Vertical Text Placeholder 2"/>
          <p:cNvSpPr>
            <a:spLocks noGrp="1"/>
          </p:cNvSpPr>
          <p:nvPr>
            <p:ph type="body" orient="vert" idx="1"/>
          </p:nvPr>
        </p:nvSpPr>
        <p:spPr>
          <a:xfrm>
            <a:off x="457200" y="154781"/>
            <a:ext cx="6019800" cy="3290888"/>
          </a:xfrm>
          <a:prstGeom prst="rect">
            <a:avLst/>
          </a:prstGeom>
        </p:spPr>
        <p:txBody>
          <a:bodyPr vert="eaVert"/>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A341437A-E910-40C6-A628-B6E2BE905314}" type="datetime8">
              <a:rPr lang="fa-IR" altLang="ko-KR" smtClean="0"/>
              <a:t>01 مارس 19</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3113033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a:lstStyle/>
          <a:p>
            <a:r>
              <a:rPr lang="en-US" smtClean="0"/>
              <a:t>Click to edit Master title style</a:t>
            </a:r>
            <a:endParaRPr lang="fa-I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fa-IR"/>
          </a:p>
        </p:txBody>
      </p:sp>
      <p:sp>
        <p:nvSpPr>
          <p:cNvPr id="4" name="Date Placeholder 3"/>
          <p:cNvSpPr>
            <a:spLocks noGrp="1"/>
          </p:cNvSpPr>
          <p:nvPr>
            <p:ph type="dt" sz="half" idx="10"/>
          </p:nvPr>
        </p:nvSpPr>
        <p:spPr>
          <a:xfrm>
            <a:off x="6553200" y="4767264"/>
            <a:ext cx="2133600" cy="273844"/>
          </a:xfrm>
          <a:prstGeom prst="rect">
            <a:avLst/>
          </a:prstGeom>
        </p:spPr>
        <p:txBody>
          <a:bodyPr/>
          <a:lstStyle/>
          <a:p>
            <a:fld id="{0757C5FB-A054-4711-AD33-985A74299627}" type="datetime8">
              <a:rPr lang="fa-IR" smtClean="0"/>
              <a:t>01 مارس 19</a:t>
            </a:fld>
            <a:endParaRPr lang="fa-IR"/>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fa-IR"/>
          </a:p>
        </p:txBody>
      </p:sp>
      <p:sp>
        <p:nvSpPr>
          <p:cNvPr id="6" name="Slide Number Placeholder 5"/>
          <p:cNvSpPr>
            <a:spLocks noGrp="1"/>
          </p:cNvSpPr>
          <p:nvPr>
            <p:ph type="sldNum" sz="quarter" idx="12"/>
          </p:nvPr>
        </p:nvSpPr>
        <p:spPr>
          <a:xfrm>
            <a:off x="457200" y="4767264"/>
            <a:ext cx="2133600" cy="273844"/>
          </a:xfrm>
          <a:prstGeom prst="rect">
            <a:avLst/>
          </a:prstGeom>
        </p:spPr>
        <p:txBody>
          <a:bodyPr/>
          <a:lstStyle/>
          <a:p>
            <a:fld id="{695B5B37-FC00-4103-AE22-753B501E5D2B}" type="slidenum">
              <a:rPr lang="fa-IR" smtClean="0"/>
              <a:pPr/>
              <a:t>‹#›</a:t>
            </a:fld>
            <a:endParaRPr lang="fa-IR"/>
          </a:p>
        </p:txBody>
      </p:sp>
    </p:spTree>
    <p:extLst>
      <p:ext uri="{BB962C8B-B14F-4D97-AF65-F5344CB8AC3E}">
        <p14:creationId xmlns:p14="http://schemas.microsoft.com/office/powerpoint/2010/main" val="303657613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llets slide">
    <p:spTree>
      <p:nvGrpSpPr>
        <p:cNvPr id="1" name=""/>
        <p:cNvGrpSpPr/>
        <p:nvPr/>
      </p:nvGrpSpPr>
      <p:grpSpPr>
        <a:xfrm>
          <a:off x="0" y="0"/>
          <a:ext cx="0" cy="0"/>
          <a:chOff x="0" y="0"/>
          <a:chExt cx="0" cy="0"/>
        </a:xfrm>
      </p:grpSpPr>
      <p:sp>
        <p:nvSpPr>
          <p:cNvPr id="7" name="Marcador de texto 2"/>
          <p:cNvSpPr>
            <a:spLocks noGrp="1"/>
          </p:cNvSpPr>
          <p:nvPr>
            <p:ph type="body" sz="quarter" idx="18" hasCustomPrompt="1"/>
          </p:nvPr>
        </p:nvSpPr>
        <p:spPr>
          <a:xfrm>
            <a:off x="219457" y="1110120"/>
            <a:ext cx="8421307" cy="3621425"/>
          </a:xfrm>
          <a:prstGeom prst="rect">
            <a:avLst/>
          </a:prstGeom>
        </p:spPr>
        <p:txBody>
          <a:bodyPr>
            <a:normAutofit/>
          </a:bodyPr>
          <a:lstStyle>
            <a:lvl1pPr marL="98220" indent="-98220">
              <a:lnSpc>
                <a:spcPct val="100000"/>
              </a:lnSpc>
              <a:buClr>
                <a:schemeClr val="accent2"/>
              </a:buClr>
              <a:defRPr sz="2100" baseline="0">
                <a:solidFill>
                  <a:srgbClr val="323232"/>
                </a:solidFill>
              </a:defRPr>
            </a:lvl1pPr>
            <a:lvl2pPr>
              <a:lnSpc>
                <a:spcPct val="100000"/>
              </a:lnSpc>
              <a:buClr>
                <a:schemeClr val="accent2"/>
              </a:buClr>
              <a:defRPr sz="1800" baseline="0">
                <a:solidFill>
                  <a:srgbClr val="323232"/>
                </a:solidFill>
              </a:defRPr>
            </a:lvl2pPr>
            <a:lvl3pPr>
              <a:lnSpc>
                <a:spcPct val="100000"/>
              </a:lnSpc>
              <a:buClr>
                <a:schemeClr val="accent2"/>
              </a:buClr>
              <a:defRPr sz="1500" baseline="0">
                <a:solidFill>
                  <a:srgbClr val="323232"/>
                </a:solidFill>
              </a:defRPr>
            </a:lvl3pPr>
            <a:lvl4pPr>
              <a:lnSpc>
                <a:spcPct val="100000"/>
              </a:lnSpc>
              <a:buClr>
                <a:schemeClr val="accent2"/>
              </a:buClr>
              <a:defRPr sz="1350" baseline="0">
                <a:solidFill>
                  <a:srgbClr val="323232"/>
                </a:solidFill>
              </a:defRPr>
            </a:lvl4pPr>
            <a:lvl5pPr>
              <a:lnSpc>
                <a:spcPct val="100000"/>
              </a:lnSpc>
              <a:buClr>
                <a:schemeClr val="accent2"/>
              </a:buClr>
              <a:defRPr sz="1200" baseline="0">
                <a:solidFill>
                  <a:srgbClr val="323232"/>
                </a:solidFill>
              </a:defRPr>
            </a:lvl5pPr>
          </a:lstStyle>
          <a:p>
            <a:pPr lvl="0"/>
            <a:r>
              <a:rPr lang="en-GB" noProof="0" dirty="0"/>
              <a:t>Bullet level 1</a:t>
            </a:r>
          </a:p>
          <a:p>
            <a:pPr lvl="1"/>
            <a:r>
              <a:rPr lang="en-GB" noProof="0" dirty="0"/>
              <a:t>Bullet level 2</a:t>
            </a:r>
          </a:p>
          <a:p>
            <a:pPr lvl="2"/>
            <a:r>
              <a:rPr lang="en-GB" noProof="0" dirty="0"/>
              <a:t>Bullet level 3	</a:t>
            </a:r>
          </a:p>
          <a:p>
            <a:pPr lvl="3"/>
            <a:r>
              <a:rPr lang="en-GB" noProof="0" dirty="0"/>
              <a:t>Bullet level 4</a:t>
            </a:r>
          </a:p>
          <a:p>
            <a:pPr lvl="4"/>
            <a:r>
              <a:rPr lang="en-GB" noProof="0" dirty="0"/>
              <a:t>Bullet level 5</a:t>
            </a:r>
          </a:p>
        </p:txBody>
      </p:sp>
      <p:sp>
        <p:nvSpPr>
          <p:cNvPr id="14" name="Marcador de número de diapositiva 32"/>
          <p:cNvSpPr>
            <a:spLocks noGrp="1"/>
          </p:cNvSpPr>
          <p:nvPr>
            <p:ph type="sldNum" sz="quarter" idx="4"/>
          </p:nvPr>
        </p:nvSpPr>
        <p:spPr>
          <a:xfrm>
            <a:off x="8832719" y="4889710"/>
            <a:ext cx="186198" cy="92333"/>
          </a:xfrm>
          <a:prstGeom prst="rect">
            <a:avLst/>
          </a:prstGeom>
        </p:spPr>
        <p:txBody>
          <a:bodyPr vert="horz" wrap="square" lIns="0" tIns="0" rIns="0" bIns="0" rtlCol="0" anchor="ctr">
            <a:spAutoFit/>
          </a:bodyPr>
          <a:lstStyle>
            <a:lvl1pPr algn="ctr">
              <a:defRPr sz="600">
                <a:solidFill>
                  <a:schemeClr val="bg1">
                    <a:lumMod val="50000"/>
                  </a:schemeClr>
                </a:solidFill>
                <a:latin typeface="+mj-lt"/>
              </a:defRPr>
            </a:lvl1pPr>
          </a:lstStyle>
          <a:p>
            <a:fld id="{E57627FB-D816-4EA7-98E3-793F2D9BC93A}" type="slidenum">
              <a:rPr lang="en-GB" noProof="0" smtClean="0"/>
              <a:pPr/>
              <a:t>‹#›</a:t>
            </a:fld>
            <a:endParaRPr lang="en-GB" noProof="0" dirty="0"/>
          </a:p>
        </p:txBody>
      </p:sp>
      <p:sp>
        <p:nvSpPr>
          <p:cNvPr id="9" name="Footer Placeholder 4"/>
          <p:cNvSpPr>
            <a:spLocks noGrp="1"/>
          </p:cNvSpPr>
          <p:nvPr>
            <p:ph type="ftr" sz="quarter" idx="3"/>
          </p:nvPr>
        </p:nvSpPr>
        <p:spPr>
          <a:xfrm rot="16200000">
            <a:off x="7803152" y="3489325"/>
            <a:ext cx="2314575" cy="169865"/>
          </a:xfrm>
          <a:prstGeom prst="rect">
            <a:avLst/>
          </a:prstGeom>
        </p:spPr>
        <p:txBody>
          <a:bodyPr vert="horz" lIns="91440" tIns="45720" rIns="91440" bIns="45720" rtlCol="0" anchor="ctr"/>
          <a:lstStyle>
            <a:lvl1pPr algn="l">
              <a:defRPr sz="525">
                <a:solidFill>
                  <a:schemeClr val="bg1">
                    <a:lumMod val="65000"/>
                  </a:schemeClr>
                </a:solidFill>
                <a:latin typeface="+mj-lt"/>
              </a:defRPr>
            </a:lvl1pPr>
          </a:lstStyle>
          <a:p>
            <a:r>
              <a:rPr lang="en-GB" noProof="0" dirty="0" smtClean="0"/>
              <a:t>© Amadeus IT Group and its affiliates and subsidiaries</a:t>
            </a:r>
            <a:endParaRPr lang="en-GB" noProof="0" dirty="0"/>
          </a:p>
        </p:txBody>
      </p:sp>
      <p:sp>
        <p:nvSpPr>
          <p:cNvPr id="11" name="Title 1"/>
          <p:cNvSpPr>
            <a:spLocks noGrp="1"/>
          </p:cNvSpPr>
          <p:nvPr>
            <p:ph type="title"/>
          </p:nvPr>
        </p:nvSpPr>
        <p:spPr>
          <a:xfrm>
            <a:off x="201168" y="222649"/>
            <a:ext cx="8439912" cy="361912"/>
          </a:xfrm>
          <a:prstGeom prst="rect">
            <a:avLst/>
          </a:prstGeom>
        </p:spPr>
        <p:txBody>
          <a:bodyPr anchor="t">
            <a:noAutofit/>
          </a:bodyPr>
          <a:lstStyle>
            <a:lvl1pPr>
              <a:defRPr sz="2400">
                <a:solidFill>
                  <a:schemeClr val="tx2"/>
                </a:solidFill>
                <a:latin typeface="+mj-lt"/>
              </a:defRPr>
            </a:lvl1pPr>
          </a:lstStyle>
          <a:p>
            <a:r>
              <a:rPr lang="en-US" noProof="0" smtClean="0"/>
              <a:t>Click to edit Master title style</a:t>
            </a:r>
            <a:endParaRPr lang="en-GB" noProof="0" dirty="0"/>
          </a:p>
        </p:txBody>
      </p:sp>
      <p:sp>
        <p:nvSpPr>
          <p:cNvPr id="15" name="Text Placeholder 19"/>
          <p:cNvSpPr>
            <a:spLocks noGrp="1"/>
          </p:cNvSpPr>
          <p:nvPr>
            <p:ph type="body" sz="quarter" idx="13"/>
          </p:nvPr>
        </p:nvSpPr>
        <p:spPr>
          <a:xfrm>
            <a:off x="201168" y="584559"/>
            <a:ext cx="8421460" cy="351000"/>
          </a:xfrm>
          <a:prstGeom prst="rect">
            <a:avLst/>
          </a:prstGeom>
        </p:spPr>
        <p:txBody>
          <a:bodyPr>
            <a:noAutofit/>
          </a:bodyPr>
          <a:lstStyle>
            <a:lvl1pPr marL="0" indent="0">
              <a:lnSpc>
                <a:spcPct val="100000"/>
              </a:lnSpc>
              <a:buNone/>
              <a:defRPr sz="1800">
                <a:solidFill>
                  <a:schemeClr val="accent2"/>
                </a:solidFill>
                <a:latin typeface="+mj-lt"/>
              </a:defRPr>
            </a:lvl1pPr>
            <a:lvl2pPr marL="257156" indent="0">
              <a:buNone/>
              <a:defRPr sz="900">
                <a:solidFill>
                  <a:schemeClr val="accent2"/>
                </a:solidFill>
                <a:latin typeface="+mj-lt"/>
              </a:defRPr>
            </a:lvl2pPr>
            <a:lvl3pPr marL="514312" indent="0">
              <a:buNone/>
              <a:defRPr sz="788">
                <a:solidFill>
                  <a:schemeClr val="accent2"/>
                </a:solidFill>
                <a:latin typeface="+mj-lt"/>
              </a:defRPr>
            </a:lvl3pPr>
            <a:lvl4pPr marL="771468" indent="0">
              <a:buNone/>
              <a:defRPr sz="675">
                <a:solidFill>
                  <a:schemeClr val="accent2"/>
                </a:solidFill>
                <a:latin typeface="+mj-lt"/>
              </a:defRPr>
            </a:lvl4pPr>
            <a:lvl5pPr marL="1028624" indent="0">
              <a:buNone/>
              <a:defRPr sz="675">
                <a:solidFill>
                  <a:schemeClr val="accent2"/>
                </a:solidFill>
                <a:latin typeface="+mj-lt"/>
              </a:defRPr>
            </a:lvl5pPr>
          </a:lstStyle>
          <a:p>
            <a:pPr lvl="0"/>
            <a:r>
              <a:rPr lang="en-US" noProof="0" smtClean="0"/>
              <a:t>Click to edit Master text styles</a:t>
            </a:r>
          </a:p>
        </p:txBody>
      </p:sp>
    </p:spTree>
    <p:extLst>
      <p:ext uri="{BB962C8B-B14F-4D97-AF65-F5344CB8AC3E}">
        <p14:creationId xmlns:p14="http://schemas.microsoft.com/office/powerpoint/2010/main" val="41770475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AD86887-FFD9-4F8E-B4C2-811B80D0B8FE}"/>
              </a:ext>
            </a:extLst>
          </p:cNvPr>
          <p:cNvSpPr>
            <a:spLocks noGrp="1"/>
          </p:cNvSpPr>
          <p:nvPr>
            <p:ph type="pic" sz="quarter" idx="12" hasCustomPrompt="1"/>
          </p:nvPr>
        </p:nvSpPr>
        <p:spPr>
          <a:xfrm>
            <a:off x="3248196" y="1313767"/>
            <a:ext cx="1323803" cy="1564697"/>
          </a:xfrm>
          <a:custGeom>
            <a:avLst/>
            <a:gdLst>
              <a:gd name="connsiteX0" fmla="*/ 0 w 3530600"/>
              <a:gd name="connsiteY0" fmla="*/ 0 h 4172525"/>
              <a:gd name="connsiteX1" fmla="*/ 3530600 w 3530600"/>
              <a:gd name="connsiteY1" fmla="*/ 0 h 4172525"/>
              <a:gd name="connsiteX2" fmla="*/ 3530600 w 3530600"/>
              <a:gd name="connsiteY2" fmla="*/ 4172525 h 4172525"/>
              <a:gd name="connsiteX3" fmla="*/ 0 w 3530600"/>
              <a:gd name="connsiteY3" fmla="*/ 4172525 h 4172525"/>
            </a:gdLst>
            <a:ahLst/>
            <a:cxnLst>
              <a:cxn ang="0">
                <a:pos x="connsiteX0" y="connsiteY0"/>
              </a:cxn>
              <a:cxn ang="0">
                <a:pos x="connsiteX1" y="connsiteY1"/>
              </a:cxn>
              <a:cxn ang="0">
                <a:pos x="connsiteX2" y="connsiteY2"/>
              </a:cxn>
              <a:cxn ang="0">
                <a:pos x="connsiteX3" y="connsiteY3"/>
              </a:cxn>
            </a:cxnLst>
            <a:rect l="l" t="t" r="r" b="b"/>
            <a:pathLst>
              <a:path w="3530600" h="4172525">
                <a:moveTo>
                  <a:pt x="0" y="0"/>
                </a:moveTo>
                <a:lnTo>
                  <a:pt x="3530600" y="0"/>
                </a:lnTo>
                <a:lnTo>
                  <a:pt x="3530600" y="4172525"/>
                </a:lnTo>
                <a:lnTo>
                  <a:pt x="0" y="41725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None/>
              <a:defRPr sz="1350">
                <a:solidFill>
                  <a:schemeClr val="tx1">
                    <a:alpha val="73000"/>
                  </a:schemeClr>
                </a:solidFill>
              </a:defRPr>
            </a:lvl1pPr>
          </a:lstStyle>
          <a:p>
            <a:r>
              <a:rPr lang="en-US"/>
              <a:t>Click icon to add picture,</a:t>
            </a:r>
          </a:p>
          <a:p>
            <a:r>
              <a:rPr lang="en-US"/>
              <a:t>Drag and Drop</a:t>
            </a:r>
          </a:p>
        </p:txBody>
      </p:sp>
      <p:sp>
        <p:nvSpPr>
          <p:cNvPr id="11" name="Picture Placeholder 10">
            <a:extLst>
              <a:ext uri="{FF2B5EF4-FFF2-40B4-BE49-F238E27FC236}">
                <a16:creationId xmlns:a16="http://schemas.microsoft.com/office/drawing/2014/main" id="{FE127335-40F7-46EA-A7ED-B8E630C7E576}"/>
              </a:ext>
            </a:extLst>
          </p:cNvPr>
          <p:cNvSpPr>
            <a:spLocks noGrp="1"/>
          </p:cNvSpPr>
          <p:nvPr>
            <p:ph type="pic" sz="quarter" idx="13" hasCustomPrompt="1"/>
          </p:nvPr>
        </p:nvSpPr>
        <p:spPr>
          <a:xfrm>
            <a:off x="4572000" y="1789402"/>
            <a:ext cx="1323803" cy="1564697"/>
          </a:xfrm>
          <a:custGeom>
            <a:avLst/>
            <a:gdLst>
              <a:gd name="connsiteX0" fmla="*/ 0 w 3530600"/>
              <a:gd name="connsiteY0" fmla="*/ 0 h 4172525"/>
              <a:gd name="connsiteX1" fmla="*/ 3530600 w 3530600"/>
              <a:gd name="connsiteY1" fmla="*/ 0 h 4172525"/>
              <a:gd name="connsiteX2" fmla="*/ 3530600 w 3530600"/>
              <a:gd name="connsiteY2" fmla="*/ 4172525 h 4172525"/>
              <a:gd name="connsiteX3" fmla="*/ 0 w 3530600"/>
              <a:gd name="connsiteY3" fmla="*/ 4172525 h 4172525"/>
            </a:gdLst>
            <a:ahLst/>
            <a:cxnLst>
              <a:cxn ang="0">
                <a:pos x="connsiteX0" y="connsiteY0"/>
              </a:cxn>
              <a:cxn ang="0">
                <a:pos x="connsiteX1" y="connsiteY1"/>
              </a:cxn>
              <a:cxn ang="0">
                <a:pos x="connsiteX2" y="connsiteY2"/>
              </a:cxn>
              <a:cxn ang="0">
                <a:pos x="connsiteX3" y="connsiteY3"/>
              </a:cxn>
            </a:cxnLst>
            <a:rect l="l" t="t" r="r" b="b"/>
            <a:pathLst>
              <a:path w="3530600" h="4172525">
                <a:moveTo>
                  <a:pt x="0" y="0"/>
                </a:moveTo>
                <a:lnTo>
                  <a:pt x="3530600" y="0"/>
                </a:lnTo>
                <a:lnTo>
                  <a:pt x="3530600" y="4172525"/>
                </a:lnTo>
                <a:lnTo>
                  <a:pt x="0" y="41725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None/>
              <a:defRPr sz="1350">
                <a:solidFill>
                  <a:schemeClr val="tx1">
                    <a:alpha val="73000"/>
                  </a:schemeClr>
                </a:solidFill>
              </a:defRPr>
            </a:lvl1pPr>
          </a:lstStyle>
          <a:p>
            <a:r>
              <a:rPr lang="en-US"/>
              <a:t>Click icon to add picture,</a:t>
            </a:r>
          </a:p>
          <a:p>
            <a:r>
              <a:rPr lang="en-US"/>
              <a:t>Drag and Drop</a:t>
            </a:r>
          </a:p>
        </p:txBody>
      </p:sp>
      <p:sp>
        <p:nvSpPr>
          <p:cNvPr id="12" name="Picture Placeholder 11">
            <a:extLst>
              <a:ext uri="{FF2B5EF4-FFF2-40B4-BE49-F238E27FC236}">
                <a16:creationId xmlns:a16="http://schemas.microsoft.com/office/drawing/2014/main" id="{815019FB-11E6-443C-92A9-BA85658FC9E5}"/>
              </a:ext>
            </a:extLst>
          </p:cNvPr>
          <p:cNvSpPr>
            <a:spLocks noGrp="1"/>
          </p:cNvSpPr>
          <p:nvPr>
            <p:ph type="pic" sz="quarter" idx="14" hasCustomPrompt="1"/>
          </p:nvPr>
        </p:nvSpPr>
        <p:spPr>
          <a:xfrm>
            <a:off x="5895803" y="1557115"/>
            <a:ext cx="1323803" cy="1564697"/>
          </a:xfrm>
          <a:custGeom>
            <a:avLst/>
            <a:gdLst>
              <a:gd name="connsiteX0" fmla="*/ 0 w 3530601"/>
              <a:gd name="connsiteY0" fmla="*/ 0 h 4172525"/>
              <a:gd name="connsiteX1" fmla="*/ 3530601 w 3530601"/>
              <a:gd name="connsiteY1" fmla="*/ 0 h 4172525"/>
              <a:gd name="connsiteX2" fmla="*/ 3530601 w 3530601"/>
              <a:gd name="connsiteY2" fmla="*/ 4172525 h 4172525"/>
              <a:gd name="connsiteX3" fmla="*/ 0 w 3530601"/>
              <a:gd name="connsiteY3" fmla="*/ 4172525 h 4172525"/>
            </a:gdLst>
            <a:ahLst/>
            <a:cxnLst>
              <a:cxn ang="0">
                <a:pos x="connsiteX0" y="connsiteY0"/>
              </a:cxn>
              <a:cxn ang="0">
                <a:pos x="connsiteX1" y="connsiteY1"/>
              </a:cxn>
              <a:cxn ang="0">
                <a:pos x="connsiteX2" y="connsiteY2"/>
              </a:cxn>
              <a:cxn ang="0">
                <a:pos x="connsiteX3" y="connsiteY3"/>
              </a:cxn>
            </a:cxnLst>
            <a:rect l="l" t="t" r="r" b="b"/>
            <a:pathLst>
              <a:path w="3530601" h="4172525">
                <a:moveTo>
                  <a:pt x="0" y="0"/>
                </a:moveTo>
                <a:lnTo>
                  <a:pt x="3530601" y="0"/>
                </a:lnTo>
                <a:lnTo>
                  <a:pt x="3530601" y="4172525"/>
                </a:lnTo>
                <a:lnTo>
                  <a:pt x="0" y="41725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None/>
              <a:defRPr sz="1350">
                <a:solidFill>
                  <a:schemeClr val="tx1">
                    <a:alpha val="73000"/>
                  </a:schemeClr>
                </a:solidFill>
              </a:defRPr>
            </a:lvl1pPr>
          </a:lstStyle>
          <a:p>
            <a:r>
              <a:rPr lang="en-US"/>
              <a:t>Click icon to add picture,</a:t>
            </a:r>
          </a:p>
          <a:p>
            <a:r>
              <a:rPr lang="en-US"/>
              <a:t>Drag and Drop</a:t>
            </a:r>
          </a:p>
        </p:txBody>
      </p:sp>
      <p:sp>
        <p:nvSpPr>
          <p:cNvPr id="13" name="Picture Placeholder 12">
            <a:extLst>
              <a:ext uri="{FF2B5EF4-FFF2-40B4-BE49-F238E27FC236}">
                <a16:creationId xmlns:a16="http://schemas.microsoft.com/office/drawing/2014/main" id="{3C2750E5-4774-4FE9-AF6A-283B3A8A0274}"/>
              </a:ext>
            </a:extLst>
          </p:cNvPr>
          <p:cNvSpPr>
            <a:spLocks noGrp="1"/>
          </p:cNvSpPr>
          <p:nvPr>
            <p:ph type="pic" sz="quarter" idx="15" hasCustomPrompt="1"/>
          </p:nvPr>
        </p:nvSpPr>
        <p:spPr>
          <a:xfrm>
            <a:off x="7219604" y="1977444"/>
            <a:ext cx="1323803" cy="1564697"/>
          </a:xfrm>
          <a:custGeom>
            <a:avLst/>
            <a:gdLst>
              <a:gd name="connsiteX0" fmla="*/ 0 w 3530600"/>
              <a:gd name="connsiteY0" fmla="*/ 0 h 4172525"/>
              <a:gd name="connsiteX1" fmla="*/ 3530600 w 3530600"/>
              <a:gd name="connsiteY1" fmla="*/ 0 h 4172525"/>
              <a:gd name="connsiteX2" fmla="*/ 3530600 w 3530600"/>
              <a:gd name="connsiteY2" fmla="*/ 4172525 h 4172525"/>
              <a:gd name="connsiteX3" fmla="*/ 0 w 3530600"/>
              <a:gd name="connsiteY3" fmla="*/ 4172525 h 4172525"/>
            </a:gdLst>
            <a:ahLst/>
            <a:cxnLst>
              <a:cxn ang="0">
                <a:pos x="connsiteX0" y="connsiteY0"/>
              </a:cxn>
              <a:cxn ang="0">
                <a:pos x="connsiteX1" y="connsiteY1"/>
              </a:cxn>
              <a:cxn ang="0">
                <a:pos x="connsiteX2" y="connsiteY2"/>
              </a:cxn>
              <a:cxn ang="0">
                <a:pos x="connsiteX3" y="connsiteY3"/>
              </a:cxn>
            </a:cxnLst>
            <a:rect l="l" t="t" r="r" b="b"/>
            <a:pathLst>
              <a:path w="3530600" h="4172525">
                <a:moveTo>
                  <a:pt x="0" y="0"/>
                </a:moveTo>
                <a:lnTo>
                  <a:pt x="3530600" y="0"/>
                </a:lnTo>
                <a:lnTo>
                  <a:pt x="3530600" y="4172525"/>
                </a:lnTo>
                <a:lnTo>
                  <a:pt x="0" y="4172525"/>
                </a:lnTo>
                <a:close/>
              </a:path>
            </a:pathLst>
          </a:custGeom>
          <a:pattFill prst="pct60">
            <a:fgClr>
              <a:schemeClr val="bg1"/>
            </a:fgClr>
            <a:bgClr>
              <a:schemeClr val="bg1">
                <a:lumMod val="85000"/>
              </a:schemeClr>
            </a:bgClr>
          </a:pattFill>
          <a:effectLst/>
        </p:spPr>
        <p:txBody>
          <a:bodyPr wrap="square" anchor="ctr">
            <a:noAutofit/>
          </a:bodyPr>
          <a:lstStyle>
            <a:lvl1pPr marL="0" indent="0" algn="ctr">
              <a:buNone/>
              <a:defRPr sz="1350">
                <a:solidFill>
                  <a:schemeClr val="tx1">
                    <a:alpha val="73000"/>
                  </a:schemeClr>
                </a:solidFill>
              </a:defRPr>
            </a:lvl1pPr>
          </a:lstStyle>
          <a:p>
            <a:r>
              <a:rPr lang="en-US"/>
              <a:t>Click icon to add picture,</a:t>
            </a:r>
          </a:p>
          <a:p>
            <a:r>
              <a:rPr lang="en-US"/>
              <a:t>Drag and Drop</a:t>
            </a:r>
          </a:p>
        </p:txBody>
      </p:sp>
    </p:spTree>
    <p:extLst>
      <p:ext uri="{BB962C8B-B14F-4D97-AF65-F5344CB8AC3E}">
        <p14:creationId xmlns:p14="http://schemas.microsoft.com/office/powerpoint/2010/main" val="407437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accel="20000" decel="80000" fill="hold" grpId="0" nodeType="withEffect">
                                  <p:stCondLst>
                                    <p:cond delay="2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accel="20000" decel="80000" fill="hold" grpId="0"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1" accel="20000" decel="80000" fill="hold" grpId="0" nodeType="withEffect">
                                  <p:stCondLst>
                                    <p:cond delay="6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4A81282E-FBA8-4735-BD4F-348B125B65BC}"/>
              </a:ext>
            </a:extLst>
          </p:cNvPr>
          <p:cNvSpPr>
            <a:spLocks noGrp="1"/>
          </p:cNvSpPr>
          <p:nvPr>
            <p:ph type="pic" sz="quarter" idx="10" hasCustomPrompt="1"/>
          </p:nvPr>
        </p:nvSpPr>
        <p:spPr>
          <a:xfrm>
            <a:off x="0" y="0"/>
            <a:ext cx="9144000" cy="5143500"/>
          </a:xfrm>
          <a:custGeom>
            <a:avLst/>
            <a:gdLst>
              <a:gd name="connsiteX0" fmla="*/ 0 w 6153150"/>
              <a:gd name="connsiteY0" fmla="*/ 0 h 10725150"/>
              <a:gd name="connsiteX1" fmla="*/ 6153150 w 6153150"/>
              <a:gd name="connsiteY1" fmla="*/ 0 h 10725150"/>
              <a:gd name="connsiteX2" fmla="*/ 6153150 w 6153150"/>
              <a:gd name="connsiteY2" fmla="*/ 10725150 h 10725150"/>
              <a:gd name="connsiteX3" fmla="*/ 0 w 6153150"/>
              <a:gd name="connsiteY3" fmla="*/ 10725150 h 10725150"/>
            </a:gdLst>
            <a:ahLst/>
            <a:cxnLst>
              <a:cxn ang="0">
                <a:pos x="connsiteX0" y="connsiteY0"/>
              </a:cxn>
              <a:cxn ang="0">
                <a:pos x="connsiteX1" y="connsiteY1"/>
              </a:cxn>
              <a:cxn ang="0">
                <a:pos x="connsiteX2" y="connsiteY2"/>
              </a:cxn>
              <a:cxn ang="0">
                <a:pos x="connsiteX3" y="connsiteY3"/>
              </a:cxn>
            </a:cxnLst>
            <a:rect l="l" t="t" r="r" b="b"/>
            <a:pathLst>
              <a:path w="6153150" h="10725150">
                <a:moveTo>
                  <a:pt x="0" y="0"/>
                </a:moveTo>
                <a:lnTo>
                  <a:pt x="6153150" y="0"/>
                </a:lnTo>
                <a:lnTo>
                  <a:pt x="6153150" y="10725150"/>
                </a:lnTo>
                <a:lnTo>
                  <a:pt x="0" y="10725150"/>
                </a:lnTo>
                <a:close/>
              </a:path>
            </a:pathLst>
          </a:custGeom>
          <a:pattFill prst="pct60">
            <a:fgClr>
              <a:schemeClr val="bg1"/>
            </a:fgClr>
            <a:bgClr>
              <a:schemeClr val="bg1">
                <a:lumMod val="85000"/>
              </a:schemeClr>
            </a:bgClr>
          </a:pattFill>
          <a:effectLst/>
        </p:spPr>
        <p:txBody>
          <a:bodyPr wrap="square" anchor="ctr">
            <a:noAutofit/>
          </a:bodyPr>
          <a:lstStyle>
            <a:lvl1pPr algn="ct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325174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3_Title Slide">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0EA16D7C-5DAB-42B1-AE16-E2BEF490B0E4}"/>
              </a:ext>
            </a:extLst>
          </p:cNvPr>
          <p:cNvSpPr>
            <a:spLocks noGrp="1"/>
          </p:cNvSpPr>
          <p:nvPr>
            <p:ph type="pic" sz="quarter" idx="11" hasCustomPrompt="1"/>
          </p:nvPr>
        </p:nvSpPr>
        <p:spPr>
          <a:xfrm>
            <a:off x="600592" y="0"/>
            <a:ext cx="1985704" cy="5143500"/>
          </a:xfrm>
          <a:custGeom>
            <a:avLst/>
            <a:gdLst>
              <a:gd name="connsiteX0" fmla="*/ 0 w 5295900"/>
              <a:gd name="connsiteY0" fmla="*/ 0 h 13716000"/>
              <a:gd name="connsiteX1" fmla="*/ 5295900 w 5295900"/>
              <a:gd name="connsiteY1" fmla="*/ 0 h 13716000"/>
              <a:gd name="connsiteX2" fmla="*/ 5295900 w 5295900"/>
              <a:gd name="connsiteY2" fmla="*/ 13716000 h 13716000"/>
              <a:gd name="connsiteX3" fmla="*/ 0 w 52959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5295900" h="13716000">
                <a:moveTo>
                  <a:pt x="0" y="0"/>
                </a:moveTo>
                <a:lnTo>
                  <a:pt x="5295900" y="0"/>
                </a:lnTo>
                <a:lnTo>
                  <a:pt x="5295900"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41" name="Picture Placeholder 40">
            <a:extLst>
              <a:ext uri="{FF2B5EF4-FFF2-40B4-BE49-F238E27FC236}">
                <a16:creationId xmlns:a16="http://schemas.microsoft.com/office/drawing/2014/main" id="{74A84ACA-7A5D-49CC-823F-94671ADE9F46}"/>
              </a:ext>
            </a:extLst>
          </p:cNvPr>
          <p:cNvSpPr>
            <a:spLocks noGrp="1"/>
          </p:cNvSpPr>
          <p:nvPr>
            <p:ph type="pic" sz="quarter" idx="12" hasCustomPrompt="1"/>
          </p:nvPr>
        </p:nvSpPr>
        <p:spPr>
          <a:xfrm>
            <a:off x="2586296" y="0"/>
            <a:ext cx="1985704" cy="5143500"/>
          </a:xfrm>
          <a:custGeom>
            <a:avLst/>
            <a:gdLst>
              <a:gd name="connsiteX0" fmla="*/ 0 w 5295900"/>
              <a:gd name="connsiteY0" fmla="*/ 0 h 13716000"/>
              <a:gd name="connsiteX1" fmla="*/ 5295900 w 5295900"/>
              <a:gd name="connsiteY1" fmla="*/ 0 h 13716000"/>
              <a:gd name="connsiteX2" fmla="*/ 5295900 w 5295900"/>
              <a:gd name="connsiteY2" fmla="*/ 13716000 h 13716000"/>
              <a:gd name="connsiteX3" fmla="*/ 0 w 52959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5295900" h="13716000">
                <a:moveTo>
                  <a:pt x="0" y="0"/>
                </a:moveTo>
                <a:lnTo>
                  <a:pt x="5295900" y="0"/>
                </a:lnTo>
                <a:lnTo>
                  <a:pt x="5295900"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42" name="Picture Placeholder 41">
            <a:extLst>
              <a:ext uri="{FF2B5EF4-FFF2-40B4-BE49-F238E27FC236}">
                <a16:creationId xmlns:a16="http://schemas.microsoft.com/office/drawing/2014/main" id="{46D6EA88-CE13-4084-A841-0ABAA5A20939}"/>
              </a:ext>
            </a:extLst>
          </p:cNvPr>
          <p:cNvSpPr>
            <a:spLocks noGrp="1"/>
          </p:cNvSpPr>
          <p:nvPr>
            <p:ph type="pic" sz="quarter" idx="13" hasCustomPrompt="1"/>
          </p:nvPr>
        </p:nvSpPr>
        <p:spPr>
          <a:xfrm>
            <a:off x="4572000" y="0"/>
            <a:ext cx="1985704" cy="5143500"/>
          </a:xfrm>
          <a:custGeom>
            <a:avLst/>
            <a:gdLst>
              <a:gd name="connsiteX0" fmla="*/ 0 w 5295900"/>
              <a:gd name="connsiteY0" fmla="*/ 0 h 13716000"/>
              <a:gd name="connsiteX1" fmla="*/ 5295900 w 5295900"/>
              <a:gd name="connsiteY1" fmla="*/ 0 h 13716000"/>
              <a:gd name="connsiteX2" fmla="*/ 5295900 w 5295900"/>
              <a:gd name="connsiteY2" fmla="*/ 13716000 h 13716000"/>
              <a:gd name="connsiteX3" fmla="*/ 0 w 52959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5295900" h="13716000">
                <a:moveTo>
                  <a:pt x="0" y="0"/>
                </a:moveTo>
                <a:lnTo>
                  <a:pt x="5295900" y="0"/>
                </a:lnTo>
                <a:lnTo>
                  <a:pt x="5295900"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5" name="Picture Placeholder 41">
            <a:extLst>
              <a:ext uri="{FF2B5EF4-FFF2-40B4-BE49-F238E27FC236}">
                <a16:creationId xmlns:a16="http://schemas.microsoft.com/office/drawing/2014/main" id="{D9126DFD-F1EE-4A42-B208-C35B4CD0F089}"/>
              </a:ext>
            </a:extLst>
          </p:cNvPr>
          <p:cNvSpPr>
            <a:spLocks noGrp="1"/>
          </p:cNvSpPr>
          <p:nvPr>
            <p:ph type="pic" sz="quarter" idx="14" hasCustomPrompt="1"/>
          </p:nvPr>
        </p:nvSpPr>
        <p:spPr>
          <a:xfrm>
            <a:off x="6557704" y="0"/>
            <a:ext cx="1985704" cy="5143500"/>
          </a:xfrm>
          <a:custGeom>
            <a:avLst/>
            <a:gdLst>
              <a:gd name="connsiteX0" fmla="*/ 0 w 5295900"/>
              <a:gd name="connsiteY0" fmla="*/ 0 h 13716000"/>
              <a:gd name="connsiteX1" fmla="*/ 5295900 w 5295900"/>
              <a:gd name="connsiteY1" fmla="*/ 0 h 13716000"/>
              <a:gd name="connsiteX2" fmla="*/ 5295900 w 5295900"/>
              <a:gd name="connsiteY2" fmla="*/ 13716000 h 13716000"/>
              <a:gd name="connsiteX3" fmla="*/ 0 w 5295900"/>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5295900" h="13716000">
                <a:moveTo>
                  <a:pt x="0" y="0"/>
                </a:moveTo>
                <a:lnTo>
                  <a:pt x="5295900" y="0"/>
                </a:lnTo>
                <a:lnTo>
                  <a:pt x="5295900"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503028853"/>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2_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61CE75C-4B53-482F-B900-B39D1A1BD04C}"/>
              </a:ext>
            </a:extLst>
          </p:cNvPr>
          <p:cNvSpPr>
            <a:spLocks noGrp="1"/>
          </p:cNvSpPr>
          <p:nvPr>
            <p:ph type="pic" sz="quarter" idx="12" hasCustomPrompt="1"/>
          </p:nvPr>
        </p:nvSpPr>
        <p:spPr>
          <a:xfrm>
            <a:off x="1244573" y="835819"/>
            <a:ext cx="1300469" cy="1507331"/>
          </a:xfrm>
          <a:custGeom>
            <a:avLst/>
            <a:gdLst>
              <a:gd name="connsiteX0" fmla="*/ 0 w 3468368"/>
              <a:gd name="connsiteY0" fmla="*/ 0 h 4019550"/>
              <a:gd name="connsiteX1" fmla="*/ 3084179 w 3468368"/>
              <a:gd name="connsiteY1" fmla="*/ 0 h 4019550"/>
              <a:gd name="connsiteX2" fmla="*/ 3468368 w 3468368"/>
              <a:gd name="connsiteY2" fmla="*/ 384189 h 4019550"/>
              <a:gd name="connsiteX3" fmla="*/ 3468368 w 3468368"/>
              <a:gd name="connsiteY3" fmla="*/ 3635361 h 4019550"/>
              <a:gd name="connsiteX4" fmla="*/ 3084179 w 3468368"/>
              <a:gd name="connsiteY4" fmla="*/ 4019550 h 4019550"/>
              <a:gd name="connsiteX5" fmla="*/ 0 w 3468368"/>
              <a:gd name="connsiteY5" fmla="*/ 4019550 h 401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8368" h="4019550">
                <a:moveTo>
                  <a:pt x="0" y="0"/>
                </a:moveTo>
                <a:lnTo>
                  <a:pt x="3084179" y="0"/>
                </a:lnTo>
                <a:cubicBezTo>
                  <a:pt x="3296361" y="0"/>
                  <a:pt x="3468368" y="172007"/>
                  <a:pt x="3468368" y="384189"/>
                </a:cubicBezTo>
                <a:lnTo>
                  <a:pt x="3468368" y="3635361"/>
                </a:lnTo>
                <a:cubicBezTo>
                  <a:pt x="3468368" y="3847543"/>
                  <a:pt x="3296361" y="4019550"/>
                  <a:pt x="3084179" y="4019550"/>
                </a:cubicBezTo>
                <a:lnTo>
                  <a:pt x="0" y="40195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None/>
              <a:defRPr sz="1350">
                <a:solidFill>
                  <a:schemeClr val="tx1">
                    <a:alpha val="73000"/>
                  </a:schemeClr>
                </a:solidFill>
              </a:defRPr>
            </a:lvl1pPr>
          </a:lstStyle>
          <a:p>
            <a:r>
              <a:rPr lang="en-US"/>
              <a:t>Click icon to add picture,</a:t>
            </a:r>
          </a:p>
          <a:p>
            <a:r>
              <a:rPr lang="en-US"/>
              <a:t>Drag and Drop</a:t>
            </a:r>
          </a:p>
        </p:txBody>
      </p:sp>
      <p:sp>
        <p:nvSpPr>
          <p:cNvPr id="11" name="Picture Placeholder 10">
            <a:extLst>
              <a:ext uri="{FF2B5EF4-FFF2-40B4-BE49-F238E27FC236}">
                <a16:creationId xmlns:a16="http://schemas.microsoft.com/office/drawing/2014/main" id="{5CABD729-8A44-43AB-940F-3356FBC756D4}"/>
              </a:ext>
            </a:extLst>
          </p:cNvPr>
          <p:cNvSpPr>
            <a:spLocks noGrp="1"/>
          </p:cNvSpPr>
          <p:nvPr>
            <p:ph type="pic" sz="quarter" idx="13" hasCustomPrompt="1"/>
          </p:nvPr>
        </p:nvSpPr>
        <p:spPr>
          <a:xfrm>
            <a:off x="5108290" y="835819"/>
            <a:ext cx="1300469" cy="1507331"/>
          </a:xfrm>
          <a:custGeom>
            <a:avLst/>
            <a:gdLst>
              <a:gd name="connsiteX0" fmla="*/ 0 w 3468369"/>
              <a:gd name="connsiteY0" fmla="*/ 0 h 4019550"/>
              <a:gd name="connsiteX1" fmla="*/ 3084179 w 3468369"/>
              <a:gd name="connsiteY1" fmla="*/ 0 h 4019550"/>
              <a:gd name="connsiteX2" fmla="*/ 3468369 w 3468369"/>
              <a:gd name="connsiteY2" fmla="*/ 384189 h 4019550"/>
              <a:gd name="connsiteX3" fmla="*/ 3468369 w 3468369"/>
              <a:gd name="connsiteY3" fmla="*/ 3635361 h 4019550"/>
              <a:gd name="connsiteX4" fmla="*/ 3084179 w 3468369"/>
              <a:gd name="connsiteY4" fmla="*/ 4019550 h 4019550"/>
              <a:gd name="connsiteX5" fmla="*/ 0 w 3468369"/>
              <a:gd name="connsiteY5" fmla="*/ 4019550 h 401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8369" h="4019550">
                <a:moveTo>
                  <a:pt x="0" y="0"/>
                </a:moveTo>
                <a:lnTo>
                  <a:pt x="3084179" y="0"/>
                </a:lnTo>
                <a:cubicBezTo>
                  <a:pt x="3296361" y="0"/>
                  <a:pt x="3468369" y="172007"/>
                  <a:pt x="3468369" y="384189"/>
                </a:cubicBezTo>
                <a:lnTo>
                  <a:pt x="3468369" y="3635361"/>
                </a:lnTo>
                <a:cubicBezTo>
                  <a:pt x="3468369" y="3847543"/>
                  <a:pt x="3296361" y="4019550"/>
                  <a:pt x="3084179" y="4019550"/>
                </a:cubicBezTo>
                <a:lnTo>
                  <a:pt x="0" y="40195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None/>
              <a:defRPr sz="1350">
                <a:solidFill>
                  <a:schemeClr val="tx1">
                    <a:alpha val="73000"/>
                  </a:schemeClr>
                </a:solidFill>
              </a:defRPr>
            </a:lvl1pPr>
          </a:lstStyle>
          <a:p>
            <a:r>
              <a:rPr lang="en-US"/>
              <a:t>Click icon to add picture,</a:t>
            </a:r>
          </a:p>
          <a:p>
            <a:r>
              <a:rPr lang="en-US"/>
              <a:t>Drag and Drop</a:t>
            </a:r>
          </a:p>
        </p:txBody>
      </p:sp>
      <p:sp>
        <p:nvSpPr>
          <p:cNvPr id="12" name="Picture Placeholder 11">
            <a:extLst>
              <a:ext uri="{FF2B5EF4-FFF2-40B4-BE49-F238E27FC236}">
                <a16:creationId xmlns:a16="http://schemas.microsoft.com/office/drawing/2014/main" id="{C2D96A6F-CF8A-4B00-81B6-2C81DC836BF8}"/>
              </a:ext>
            </a:extLst>
          </p:cNvPr>
          <p:cNvSpPr>
            <a:spLocks noGrp="1"/>
          </p:cNvSpPr>
          <p:nvPr>
            <p:ph type="pic" sz="quarter" idx="14" hasCustomPrompt="1"/>
          </p:nvPr>
        </p:nvSpPr>
        <p:spPr>
          <a:xfrm>
            <a:off x="1244573" y="2787711"/>
            <a:ext cx="1300469" cy="1507331"/>
          </a:xfrm>
          <a:custGeom>
            <a:avLst/>
            <a:gdLst>
              <a:gd name="connsiteX0" fmla="*/ 0 w 3468368"/>
              <a:gd name="connsiteY0" fmla="*/ 0 h 4019550"/>
              <a:gd name="connsiteX1" fmla="*/ 3084179 w 3468368"/>
              <a:gd name="connsiteY1" fmla="*/ 0 h 4019550"/>
              <a:gd name="connsiteX2" fmla="*/ 3468368 w 3468368"/>
              <a:gd name="connsiteY2" fmla="*/ 384189 h 4019550"/>
              <a:gd name="connsiteX3" fmla="*/ 3468368 w 3468368"/>
              <a:gd name="connsiteY3" fmla="*/ 3635361 h 4019550"/>
              <a:gd name="connsiteX4" fmla="*/ 3084179 w 3468368"/>
              <a:gd name="connsiteY4" fmla="*/ 4019550 h 4019550"/>
              <a:gd name="connsiteX5" fmla="*/ 0 w 3468368"/>
              <a:gd name="connsiteY5" fmla="*/ 4019550 h 401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8368" h="4019550">
                <a:moveTo>
                  <a:pt x="0" y="0"/>
                </a:moveTo>
                <a:lnTo>
                  <a:pt x="3084179" y="0"/>
                </a:lnTo>
                <a:cubicBezTo>
                  <a:pt x="3296361" y="0"/>
                  <a:pt x="3468368" y="172007"/>
                  <a:pt x="3468368" y="384189"/>
                </a:cubicBezTo>
                <a:lnTo>
                  <a:pt x="3468368" y="3635361"/>
                </a:lnTo>
                <a:cubicBezTo>
                  <a:pt x="3468368" y="3847543"/>
                  <a:pt x="3296361" y="4019550"/>
                  <a:pt x="3084179" y="4019550"/>
                </a:cubicBezTo>
                <a:lnTo>
                  <a:pt x="0" y="40195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None/>
              <a:defRPr sz="1350">
                <a:solidFill>
                  <a:schemeClr val="tx1">
                    <a:alpha val="73000"/>
                  </a:schemeClr>
                </a:solidFill>
              </a:defRPr>
            </a:lvl1pPr>
          </a:lstStyle>
          <a:p>
            <a:r>
              <a:rPr lang="en-US"/>
              <a:t>Click icon to add picture,</a:t>
            </a:r>
          </a:p>
          <a:p>
            <a:r>
              <a:rPr lang="en-US"/>
              <a:t>Drag and Drop</a:t>
            </a:r>
          </a:p>
        </p:txBody>
      </p:sp>
      <p:sp>
        <p:nvSpPr>
          <p:cNvPr id="13" name="Picture Placeholder 12">
            <a:extLst>
              <a:ext uri="{FF2B5EF4-FFF2-40B4-BE49-F238E27FC236}">
                <a16:creationId xmlns:a16="http://schemas.microsoft.com/office/drawing/2014/main" id="{D742EC88-23BB-45A9-A47F-2D88952407F2}"/>
              </a:ext>
            </a:extLst>
          </p:cNvPr>
          <p:cNvSpPr>
            <a:spLocks noGrp="1"/>
          </p:cNvSpPr>
          <p:nvPr>
            <p:ph type="pic" sz="quarter" idx="15" hasCustomPrompt="1"/>
          </p:nvPr>
        </p:nvSpPr>
        <p:spPr>
          <a:xfrm>
            <a:off x="5108290" y="2787711"/>
            <a:ext cx="1300469" cy="1507331"/>
          </a:xfrm>
          <a:custGeom>
            <a:avLst/>
            <a:gdLst>
              <a:gd name="connsiteX0" fmla="*/ 0 w 3468369"/>
              <a:gd name="connsiteY0" fmla="*/ 0 h 4019550"/>
              <a:gd name="connsiteX1" fmla="*/ 3084179 w 3468369"/>
              <a:gd name="connsiteY1" fmla="*/ 0 h 4019550"/>
              <a:gd name="connsiteX2" fmla="*/ 3468369 w 3468369"/>
              <a:gd name="connsiteY2" fmla="*/ 384189 h 4019550"/>
              <a:gd name="connsiteX3" fmla="*/ 3468369 w 3468369"/>
              <a:gd name="connsiteY3" fmla="*/ 3635361 h 4019550"/>
              <a:gd name="connsiteX4" fmla="*/ 3084179 w 3468369"/>
              <a:gd name="connsiteY4" fmla="*/ 4019550 h 4019550"/>
              <a:gd name="connsiteX5" fmla="*/ 0 w 3468369"/>
              <a:gd name="connsiteY5" fmla="*/ 4019550 h 401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8369" h="4019550">
                <a:moveTo>
                  <a:pt x="0" y="0"/>
                </a:moveTo>
                <a:lnTo>
                  <a:pt x="3084179" y="0"/>
                </a:lnTo>
                <a:cubicBezTo>
                  <a:pt x="3296361" y="0"/>
                  <a:pt x="3468369" y="172007"/>
                  <a:pt x="3468369" y="384189"/>
                </a:cubicBezTo>
                <a:lnTo>
                  <a:pt x="3468369" y="3635361"/>
                </a:lnTo>
                <a:cubicBezTo>
                  <a:pt x="3468369" y="3847543"/>
                  <a:pt x="3296361" y="4019550"/>
                  <a:pt x="3084179" y="4019550"/>
                </a:cubicBezTo>
                <a:lnTo>
                  <a:pt x="0" y="40195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None/>
              <a:defRPr sz="1350">
                <a:solidFill>
                  <a:schemeClr val="tx1">
                    <a:alpha val="73000"/>
                  </a:schemeClr>
                </a:solidFill>
              </a:defRPr>
            </a:lvl1pPr>
          </a:lstStyle>
          <a:p>
            <a:r>
              <a:rPr lang="en-US"/>
              <a:t>Click icon to add picture,</a:t>
            </a:r>
          </a:p>
          <a:p>
            <a:r>
              <a:rPr lang="en-US"/>
              <a:t>Drag and Drop </a:t>
            </a:r>
          </a:p>
        </p:txBody>
      </p:sp>
    </p:spTree>
    <p:extLst>
      <p:ext uri="{BB962C8B-B14F-4D97-AF65-F5344CB8AC3E}">
        <p14:creationId xmlns:p14="http://schemas.microsoft.com/office/powerpoint/2010/main" val="368369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8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20000" decel="8000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0-#ppt_w/2"/>
                                          </p:val>
                                        </p:tav>
                                        <p:tav tm="100000">
                                          <p:val>
                                            <p:strVal val="#ppt_x"/>
                                          </p:val>
                                        </p:tav>
                                      </p:tavLst>
                                    </p:anim>
                                    <p:anim calcmode="lin" valueType="num">
                                      <p:cBhvr additive="base">
                                        <p:cTn id="12" dur="10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accel="20000" decel="80000" fill="hold" grpId="0" nodeType="withEffect">
                                  <p:stCondLst>
                                    <p:cond delay="4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0-#ppt_w/2"/>
                                          </p:val>
                                        </p:tav>
                                        <p:tav tm="100000">
                                          <p:val>
                                            <p:strVal val="#ppt_x"/>
                                          </p:val>
                                        </p:tav>
                                      </p:tavLst>
                                    </p:anim>
                                    <p:anim calcmode="lin" valueType="num">
                                      <p:cBhvr additive="base">
                                        <p:cTn id="16" dur="10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accel="20000" decel="80000" fill="hold" grpId="0" nodeType="withEffect">
                                  <p:stCondLst>
                                    <p:cond delay="6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000" fill="hold"/>
                                        <p:tgtEl>
                                          <p:spTgt spid="12"/>
                                        </p:tgtEl>
                                        <p:attrNameLst>
                                          <p:attrName>ppt_x</p:attrName>
                                        </p:attrNameLst>
                                      </p:cBhvr>
                                      <p:tavLst>
                                        <p:tav tm="0">
                                          <p:val>
                                            <p:strVal val="0-#ppt_w/2"/>
                                          </p:val>
                                        </p:tav>
                                        <p:tav tm="100000">
                                          <p:val>
                                            <p:strVal val="#ppt_x"/>
                                          </p:val>
                                        </p:tav>
                                      </p:tavLst>
                                    </p:anim>
                                    <p:anim calcmode="lin" valueType="num">
                                      <p:cBhvr additive="base">
                                        <p:cTn id="20"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93" name="Google Shape;93;p11"/>
          <p:cNvSpPr txBox="1">
            <a:spLocks noGrp="1"/>
          </p:cNvSpPr>
          <p:nvPr>
            <p:ph type="body" idx="1"/>
          </p:nvPr>
        </p:nvSpPr>
        <p:spPr>
          <a:xfrm>
            <a:off x="370475" y="1348400"/>
            <a:ext cx="38913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
        <p:nvSpPr>
          <p:cNvPr id="94" name="Google Shape;9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prstClr val="black"/>
                </a:solidFill>
              </a:rPr>
              <a:pPr/>
              <a:t>‹#›</a:t>
            </a:fld>
            <a:endParaRPr>
              <a:solidFill>
                <a:prstClr val="black"/>
              </a:solidFill>
            </a:endParaRPr>
          </a:p>
        </p:txBody>
      </p:sp>
      <p:grpSp>
        <p:nvGrpSpPr>
          <p:cNvPr id="95" name="Google Shape;95;p11"/>
          <p:cNvGrpSpPr/>
          <p:nvPr/>
        </p:nvGrpSpPr>
        <p:grpSpPr>
          <a:xfrm rot="-5400000">
            <a:off x="-47651" y="696877"/>
            <a:ext cx="649715" cy="69000"/>
            <a:chOff x="684763" y="3506750"/>
            <a:chExt cx="3536825" cy="69000"/>
          </a:xfrm>
        </p:grpSpPr>
        <p:sp>
          <p:nvSpPr>
            <p:cNvPr id="96" name="Google Shape;96;p1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endParaRPr>
                <a:solidFill>
                  <a:prstClr val="black"/>
                </a:solidFill>
              </a:endParaRPr>
            </a:p>
          </p:txBody>
        </p:sp>
        <p:sp>
          <p:nvSpPr>
            <p:cNvPr id="97" name="Google Shape;97;p1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endParaRPr>
                <a:solidFill>
                  <a:prstClr val="black"/>
                </a:solidFill>
              </a:endParaRPr>
            </a:p>
          </p:txBody>
        </p:sp>
        <p:sp>
          <p:nvSpPr>
            <p:cNvPr id="98" name="Google Shape;98;p1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endParaRPr>
                <a:solidFill>
                  <a:prstClr val="black"/>
                </a:solidFill>
              </a:endParaRPr>
            </a:p>
          </p:txBody>
        </p:sp>
        <p:sp>
          <p:nvSpPr>
            <p:cNvPr id="99" name="Google Shape;99;p1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endParaRPr>
                <a:solidFill>
                  <a:prstClr val="black"/>
                </a:solidFill>
              </a:endParaRPr>
            </a:p>
          </p:txBody>
        </p:sp>
      </p:grpSp>
      <p:sp>
        <p:nvSpPr>
          <p:cNvPr id="100" name="Google Shape;100;p11"/>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11"/>
          <p:cNvSpPr txBox="1">
            <a:spLocks noGrp="1"/>
          </p:cNvSpPr>
          <p:nvPr>
            <p:ph type="body" idx="3"/>
          </p:nvPr>
        </p:nvSpPr>
        <p:spPr>
          <a:xfrm>
            <a:off x="4581150" y="1348400"/>
            <a:ext cx="38913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Tree>
    <p:extLst>
      <p:ext uri="{BB962C8B-B14F-4D97-AF65-F5344CB8AC3E}">
        <p14:creationId xmlns:p14="http://schemas.microsoft.com/office/powerpoint/2010/main" val="3532986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4A81282E-FBA8-4735-BD4F-348B125B65BC}"/>
              </a:ext>
            </a:extLst>
          </p:cNvPr>
          <p:cNvSpPr>
            <a:spLocks noGrp="1"/>
          </p:cNvSpPr>
          <p:nvPr>
            <p:ph type="pic" sz="quarter" idx="10" hasCustomPrompt="1"/>
          </p:nvPr>
        </p:nvSpPr>
        <p:spPr>
          <a:xfrm>
            <a:off x="586307" y="585787"/>
            <a:ext cx="7957101" cy="3957638"/>
          </a:xfrm>
          <a:custGeom>
            <a:avLst/>
            <a:gdLst>
              <a:gd name="connsiteX0" fmla="*/ 0 w 6153150"/>
              <a:gd name="connsiteY0" fmla="*/ 0 h 10725150"/>
              <a:gd name="connsiteX1" fmla="*/ 6153150 w 6153150"/>
              <a:gd name="connsiteY1" fmla="*/ 0 h 10725150"/>
              <a:gd name="connsiteX2" fmla="*/ 6153150 w 6153150"/>
              <a:gd name="connsiteY2" fmla="*/ 10725150 h 10725150"/>
              <a:gd name="connsiteX3" fmla="*/ 0 w 6153150"/>
              <a:gd name="connsiteY3" fmla="*/ 10725150 h 10725150"/>
            </a:gdLst>
            <a:ahLst/>
            <a:cxnLst>
              <a:cxn ang="0">
                <a:pos x="connsiteX0" y="connsiteY0"/>
              </a:cxn>
              <a:cxn ang="0">
                <a:pos x="connsiteX1" y="connsiteY1"/>
              </a:cxn>
              <a:cxn ang="0">
                <a:pos x="connsiteX2" y="connsiteY2"/>
              </a:cxn>
              <a:cxn ang="0">
                <a:pos x="connsiteX3" y="connsiteY3"/>
              </a:cxn>
            </a:cxnLst>
            <a:rect l="l" t="t" r="r" b="b"/>
            <a:pathLst>
              <a:path w="6153150" h="10725150">
                <a:moveTo>
                  <a:pt x="0" y="0"/>
                </a:moveTo>
                <a:lnTo>
                  <a:pt x="6153150" y="0"/>
                </a:lnTo>
                <a:lnTo>
                  <a:pt x="6153150" y="10725150"/>
                </a:lnTo>
                <a:lnTo>
                  <a:pt x="0" y="10725150"/>
                </a:lnTo>
                <a:close/>
              </a:path>
            </a:pathLst>
          </a:custGeom>
          <a:pattFill prst="pct60">
            <a:fgClr>
              <a:schemeClr val="bg1"/>
            </a:fgClr>
            <a:bgClr>
              <a:schemeClr val="bg1">
                <a:lumMod val="85000"/>
              </a:schemeClr>
            </a:bgClr>
          </a:pattFill>
          <a:effectLst/>
        </p:spPr>
        <p:txBody>
          <a:bodyPr wrap="square" anchor="ctr">
            <a:noAutofit/>
          </a:bodyPr>
          <a:lstStyle>
            <a:lvl1pPr algn="ct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402291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par>
                                <p:cTn id="8" presetID="6" presetClass="emph" presetSubtype="0" fill="hold" grpId="1" nodeType="withEffect">
                                  <p:stCondLst>
                                    <p:cond delay="0"/>
                                  </p:stCondLst>
                                  <p:childTnLst>
                                    <p:animScale>
                                      <p:cBhvr>
                                        <p:cTn id="9" dur="5000" fill="hold"/>
                                        <p:tgtEl>
                                          <p:spTgt spid="20"/>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9144000" cy="884466"/>
          </a:xfrm>
          <a:prstGeom prst="rect">
            <a:avLst/>
          </a:prstGeom>
        </p:spPr>
        <p:txBody>
          <a:bodyPr anchor="ctr"/>
          <a:lstStyle>
            <a:lvl1pPr algn="l">
              <a:defRPr/>
            </a:lvl1pPr>
          </a:lstStyle>
          <a:p>
            <a:r>
              <a:rPr lang="en-US" altLang="ko-KR" dirty="0" smtClean="0"/>
              <a:t> Click to edit title</a:t>
            </a:r>
            <a:endParaRPr lang="ko-KR" altLang="en-US" dirty="0"/>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altLang="ko-KR" dirty="0" smtClean="0"/>
              <a:t>Click to edit Master text styles</a:t>
            </a:r>
          </a:p>
        </p:txBody>
      </p:sp>
    </p:spTree>
    <p:extLst>
      <p:ext uri="{BB962C8B-B14F-4D97-AF65-F5344CB8AC3E}">
        <p14:creationId xmlns:p14="http://schemas.microsoft.com/office/powerpoint/2010/main" val="11469437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393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2264B671-04FB-4BF2-A3C9-AA2C3E69CAC9}"/>
              </a:ext>
            </a:extLst>
          </p:cNvPr>
          <p:cNvSpPr>
            <a:spLocks noGrp="1"/>
          </p:cNvSpPr>
          <p:nvPr>
            <p:ph type="pic" sz="quarter" idx="15" hasCustomPrompt="1"/>
          </p:nvPr>
        </p:nvSpPr>
        <p:spPr>
          <a:xfrm>
            <a:off x="4230835" y="1571105"/>
            <a:ext cx="3135568" cy="1988820"/>
          </a:xfrm>
          <a:custGeom>
            <a:avLst/>
            <a:gdLst>
              <a:gd name="connsiteX0" fmla="*/ 0 w 8362604"/>
              <a:gd name="connsiteY0" fmla="*/ 0 h 5303520"/>
              <a:gd name="connsiteX1" fmla="*/ 8362604 w 8362604"/>
              <a:gd name="connsiteY1" fmla="*/ 0 h 5303520"/>
              <a:gd name="connsiteX2" fmla="*/ 8362604 w 8362604"/>
              <a:gd name="connsiteY2" fmla="*/ 5303520 h 5303520"/>
              <a:gd name="connsiteX3" fmla="*/ 0 w 8362604"/>
              <a:gd name="connsiteY3" fmla="*/ 5303520 h 5303520"/>
            </a:gdLst>
            <a:ahLst/>
            <a:cxnLst>
              <a:cxn ang="0">
                <a:pos x="connsiteX0" y="connsiteY0"/>
              </a:cxn>
              <a:cxn ang="0">
                <a:pos x="connsiteX1" y="connsiteY1"/>
              </a:cxn>
              <a:cxn ang="0">
                <a:pos x="connsiteX2" y="connsiteY2"/>
              </a:cxn>
              <a:cxn ang="0">
                <a:pos x="connsiteX3" y="connsiteY3"/>
              </a:cxn>
            </a:cxnLst>
            <a:rect l="l" t="t" r="r" b="b"/>
            <a:pathLst>
              <a:path w="8362604" h="5303520">
                <a:moveTo>
                  <a:pt x="0" y="0"/>
                </a:moveTo>
                <a:lnTo>
                  <a:pt x="8362604" y="0"/>
                </a:lnTo>
                <a:lnTo>
                  <a:pt x="8362604" y="5303520"/>
                </a:lnTo>
                <a:lnTo>
                  <a:pt x="0" y="5303520"/>
                </a:lnTo>
                <a:close/>
              </a:path>
            </a:pathLst>
          </a:custGeom>
          <a:blipFill dpi="0" rotWithShape="1">
            <a:blip r:embed="rId2"/>
            <a:srcRect/>
            <a:tile tx="0" ty="0" sx="100000" sy="100000" flip="none" algn="ctr"/>
          </a:blip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 </a:t>
            </a:r>
          </a:p>
        </p:txBody>
      </p:sp>
    </p:spTree>
    <p:extLst>
      <p:ext uri="{BB962C8B-B14F-4D97-AF65-F5344CB8AC3E}">
        <p14:creationId xmlns:p14="http://schemas.microsoft.com/office/powerpoint/2010/main" val="17354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0000" decel="80000" fill="hold" grpId="0" nodeType="withEffect">
                                  <p:stCondLst>
                                    <p:cond delay="4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7113A180-F724-41FE-9C73-4938D5C7BB46}"/>
              </a:ext>
            </a:extLst>
          </p:cNvPr>
          <p:cNvSpPr>
            <a:spLocks noGrp="1"/>
          </p:cNvSpPr>
          <p:nvPr>
            <p:ph type="pic" sz="quarter" idx="14" hasCustomPrompt="1"/>
          </p:nvPr>
        </p:nvSpPr>
        <p:spPr>
          <a:xfrm>
            <a:off x="888386" y="-117102"/>
            <a:ext cx="1758008" cy="2368833"/>
          </a:xfrm>
          <a:custGeom>
            <a:avLst/>
            <a:gdLst>
              <a:gd name="connsiteX0" fmla="*/ 0 w 4688633"/>
              <a:gd name="connsiteY0" fmla="*/ 0 h 6316888"/>
              <a:gd name="connsiteX1" fmla="*/ 4688633 w 4688633"/>
              <a:gd name="connsiteY1" fmla="*/ 0 h 6316888"/>
              <a:gd name="connsiteX2" fmla="*/ 4688633 w 4688633"/>
              <a:gd name="connsiteY2" fmla="*/ 6316888 h 6316888"/>
              <a:gd name="connsiteX3" fmla="*/ 0 w 4688633"/>
              <a:gd name="connsiteY3" fmla="*/ 6316888 h 6316888"/>
            </a:gdLst>
            <a:ahLst/>
            <a:cxnLst>
              <a:cxn ang="0">
                <a:pos x="connsiteX0" y="connsiteY0"/>
              </a:cxn>
              <a:cxn ang="0">
                <a:pos x="connsiteX1" y="connsiteY1"/>
              </a:cxn>
              <a:cxn ang="0">
                <a:pos x="connsiteX2" y="connsiteY2"/>
              </a:cxn>
              <a:cxn ang="0">
                <a:pos x="connsiteX3" y="connsiteY3"/>
              </a:cxn>
            </a:cxnLst>
            <a:rect l="l" t="t" r="r" b="b"/>
            <a:pathLst>
              <a:path w="4688633" h="6316888">
                <a:moveTo>
                  <a:pt x="0" y="0"/>
                </a:moveTo>
                <a:lnTo>
                  <a:pt x="4688633" y="0"/>
                </a:lnTo>
                <a:lnTo>
                  <a:pt x="4688633" y="6316888"/>
                </a:lnTo>
                <a:lnTo>
                  <a:pt x="0" y="6316888"/>
                </a:lnTo>
                <a:close/>
              </a:path>
            </a:pathLst>
          </a:custGeom>
          <a:blipFill dpi="0" rotWithShape="1">
            <a:blip r:embed="rId2"/>
            <a:srcRect/>
            <a:tile tx="0" ty="0" sx="100000" sy="100000" flip="none" algn="ctr"/>
          </a:blip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 </a:t>
            </a:r>
          </a:p>
        </p:txBody>
      </p:sp>
      <p:sp>
        <p:nvSpPr>
          <p:cNvPr id="14" name="Picture Placeholder 13">
            <a:extLst>
              <a:ext uri="{FF2B5EF4-FFF2-40B4-BE49-F238E27FC236}">
                <a16:creationId xmlns:a16="http://schemas.microsoft.com/office/drawing/2014/main" id="{D960CD4A-87FE-40AC-AFBD-D7F9C99F57E1}"/>
              </a:ext>
            </a:extLst>
          </p:cNvPr>
          <p:cNvSpPr>
            <a:spLocks noGrp="1"/>
          </p:cNvSpPr>
          <p:nvPr>
            <p:ph type="pic" sz="quarter" idx="15" hasCustomPrompt="1"/>
          </p:nvPr>
        </p:nvSpPr>
        <p:spPr>
          <a:xfrm>
            <a:off x="3048811" y="977141"/>
            <a:ext cx="1758008" cy="2368833"/>
          </a:xfrm>
          <a:custGeom>
            <a:avLst/>
            <a:gdLst>
              <a:gd name="connsiteX0" fmla="*/ 0 w 4688633"/>
              <a:gd name="connsiteY0" fmla="*/ 0 h 6316888"/>
              <a:gd name="connsiteX1" fmla="*/ 4688633 w 4688633"/>
              <a:gd name="connsiteY1" fmla="*/ 0 h 6316888"/>
              <a:gd name="connsiteX2" fmla="*/ 4688633 w 4688633"/>
              <a:gd name="connsiteY2" fmla="*/ 6316888 h 6316888"/>
              <a:gd name="connsiteX3" fmla="*/ 0 w 4688633"/>
              <a:gd name="connsiteY3" fmla="*/ 6316888 h 6316888"/>
            </a:gdLst>
            <a:ahLst/>
            <a:cxnLst>
              <a:cxn ang="0">
                <a:pos x="connsiteX0" y="connsiteY0"/>
              </a:cxn>
              <a:cxn ang="0">
                <a:pos x="connsiteX1" y="connsiteY1"/>
              </a:cxn>
              <a:cxn ang="0">
                <a:pos x="connsiteX2" y="connsiteY2"/>
              </a:cxn>
              <a:cxn ang="0">
                <a:pos x="connsiteX3" y="connsiteY3"/>
              </a:cxn>
            </a:cxnLst>
            <a:rect l="l" t="t" r="r" b="b"/>
            <a:pathLst>
              <a:path w="4688633" h="6316888">
                <a:moveTo>
                  <a:pt x="0" y="0"/>
                </a:moveTo>
                <a:lnTo>
                  <a:pt x="4688633" y="0"/>
                </a:lnTo>
                <a:lnTo>
                  <a:pt x="4688633" y="6316888"/>
                </a:lnTo>
                <a:lnTo>
                  <a:pt x="0" y="6316888"/>
                </a:lnTo>
                <a:close/>
              </a:path>
            </a:pathLst>
          </a:custGeom>
          <a:blipFill dpi="0" rotWithShape="1">
            <a:blip r:embed="rId2"/>
            <a:srcRect/>
            <a:tile tx="0" ty="0" sx="100000" sy="100000" flip="none" algn="ctr"/>
          </a:blip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 </a:t>
            </a:r>
          </a:p>
        </p:txBody>
      </p:sp>
      <p:sp>
        <p:nvSpPr>
          <p:cNvPr id="16" name="Picture Placeholder 15">
            <a:extLst>
              <a:ext uri="{FF2B5EF4-FFF2-40B4-BE49-F238E27FC236}">
                <a16:creationId xmlns:a16="http://schemas.microsoft.com/office/drawing/2014/main" id="{11A87CAC-ECB9-4C53-BF71-04AECD02A2BF}"/>
              </a:ext>
            </a:extLst>
          </p:cNvPr>
          <p:cNvSpPr>
            <a:spLocks noGrp="1"/>
          </p:cNvSpPr>
          <p:nvPr>
            <p:ph type="pic" sz="quarter" idx="16" hasCustomPrompt="1"/>
          </p:nvPr>
        </p:nvSpPr>
        <p:spPr>
          <a:xfrm>
            <a:off x="3048811" y="-2048099"/>
            <a:ext cx="1758008" cy="2368833"/>
          </a:xfrm>
          <a:custGeom>
            <a:avLst/>
            <a:gdLst>
              <a:gd name="connsiteX0" fmla="*/ 0 w 4688633"/>
              <a:gd name="connsiteY0" fmla="*/ 0 h 6316888"/>
              <a:gd name="connsiteX1" fmla="*/ 4688633 w 4688633"/>
              <a:gd name="connsiteY1" fmla="*/ 0 h 6316888"/>
              <a:gd name="connsiteX2" fmla="*/ 4688633 w 4688633"/>
              <a:gd name="connsiteY2" fmla="*/ 6316888 h 6316888"/>
              <a:gd name="connsiteX3" fmla="*/ 0 w 4688633"/>
              <a:gd name="connsiteY3" fmla="*/ 6316888 h 6316888"/>
            </a:gdLst>
            <a:ahLst/>
            <a:cxnLst>
              <a:cxn ang="0">
                <a:pos x="connsiteX0" y="connsiteY0"/>
              </a:cxn>
              <a:cxn ang="0">
                <a:pos x="connsiteX1" y="connsiteY1"/>
              </a:cxn>
              <a:cxn ang="0">
                <a:pos x="connsiteX2" y="connsiteY2"/>
              </a:cxn>
              <a:cxn ang="0">
                <a:pos x="connsiteX3" y="connsiteY3"/>
              </a:cxn>
            </a:cxnLst>
            <a:rect l="l" t="t" r="r" b="b"/>
            <a:pathLst>
              <a:path w="4688633" h="6316888">
                <a:moveTo>
                  <a:pt x="0" y="0"/>
                </a:moveTo>
                <a:lnTo>
                  <a:pt x="4688633" y="0"/>
                </a:lnTo>
                <a:lnTo>
                  <a:pt x="4688633" y="6316888"/>
                </a:lnTo>
                <a:lnTo>
                  <a:pt x="0" y="6316888"/>
                </a:lnTo>
                <a:close/>
              </a:path>
            </a:pathLst>
          </a:custGeom>
          <a:blipFill dpi="0" rotWithShape="1">
            <a:blip r:embed="rId2"/>
            <a:srcRect/>
            <a:tile tx="0" ty="0" sx="100000" sy="100000" flip="none" algn="ctr"/>
          </a:blip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 </a:t>
            </a:r>
          </a:p>
        </p:txBody>
      </p:sp>
      <p:sp>
        <p:nvSpPr>
          <p:cNvPr id="15" name="Picture Placeholder 14">
            <a:extLst>
              <a:ext uri="{FF2B5EF4-FFF2-40B4-BE49-F238E27FC236}">
                <a16:creationId xmlns:a16="http://schemas.microsoft.com/office/drawing/2014/main" id="{DFB88B6E-A732-40E0-97CA-F22AED92B6D3}"/>
              </a:ext>
            </a:extLst>
          </p:cNvPr>
          <p:cNvSpPr>
            <a:spLocks noGrp="1"/>
          </p:cNvSpPr>
          <p:nvPr>
            <p:ph type="pic" sz="quarter" idx="17" hasCustomPrompt="1"/>
          </p:nvPr>
        </p:nvSpPr>
        <p:spPr>
          <a:xfrm>
            <a:off x="888386" y="2902967"/>
            <a:ext cx="1758008" cy="2368833"/>
          </a:xfrm>
          <a:custGeom>
            <a:avLst/>
            <a:gdLst>
              <a:gd name="connsiteX0" fmla="*/ 0 w 4688633"/>
              <a:gd name="connsiteY0" fmla="*/ 0 h 6316888"/>
              <a:gd name="connsiteX1" fmla="*/ 4688633 w 4688633"/>
              <a:gd name="connsiteY1" fmla="*/ 0 h 6316888"/>
              <a:gd name="connsiteX2" fmla="*/ 4688633 w 4688633"/>
              <a:gd name="connsiteY2" fmla="*/ 6316888 h 6316888"/>
              <a:gd name="connsiteX3" fmla="*/ 0 w 4688633"/>
              <a:gd name="connsiteY3" fmla="*/ 6316888 h 6316888"/>
            </a:gdLst>
            <a:ahLst/>
            <a:cxnLst>
              <a:cxn ang="0">
                <a:pos x="connsiteX0" y="connsiteY0"/>
              </a:cxn>
              <a:cxn ang="0">
                <a:pos x="connsiteX1" y="connsiteY1"/>
              </a:cxn>
              <a:cxn ang="0">
                <a:pos x="connsiteX2" y="connsiteY2"/>
              </a:cxn>
              <a:cxn ang="0">
                <a:pos x="connsiteX3" y="connsiteY3"/>
              </a:cxn>
            </a:cxnLst>
            <a:rect l="l" t="t" r="r" b="b"/>
            <a:pathLst>
              <a:path w="4688633" h="6316888">
                <a:moveTo>
                  <a:pt x="0" y="0"/>
                </a:moveTo>
                <a:lnTo>
                  <a:pt x="4688633" y="0"/>
                </a:lnTo>
                <a:lnTo>
                  <a:pt x="4688633" y="6316888"/>
                </a:lnTo>
                <a:lnTo>
                  <a:pt x="0" y="6316888"/>
                </a:lnTo>
                <a:close/>
              </a:path>
            </a:pathLst>
          </a:custGeom>
          <a:blipFill dpi="0" rotWithShape="1">
            <a:blip r:embed="rId2"/>
            <a:srcRect/>
            <a:tile tx="0" ty="0" sx="100000" sy="100000" flip="none" algn="ctr"/>
          </a:blip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 </a:t>
            </a:r>
          </a:p>
        </p:txBody>
      </p:sp>
      <p:sp>
        <p:nvSpPr>
          <p:cNvPr id="17" name="Picture Placeholder 16">
            <a:extLst>
              <a:ext uri="{FF2B5EF4-FFF2-40B4-BE49-F238E27FC236}">
                <a16:creationId xmlns:a16="http://schemas.microsoft.com/office/drawing/2014/main" id="{B13DDE8C-881D-4F96-B5B5-30317AE41EF1}"/>
              </a:ext>
            </a:extLst>
          </p:cNvPr>
          <p:cNvSpPr>
            <a:spLocks noGrp="1"/>
          </p:cNvSpPr>
          <p:nvPr>
            <p:ph type="pic" sz="quarter" idx="18" hasCustomPrompt="1"/>
          </p:nvPr>
        </p:nvSpPr>
        <p:spPr>
          <a:xfrm>
            <a:off x="3048811" y="3997210"/>
            <a:ext cx="1758008" cy="2368833"/>
          </a:xfrm>
          <a:custGeom>
            <a:avLst/>
            <a:gdLst>
              <a:gd name="connsiteX0" fmla="*/ 0 w 4688633"/>
              <a:gd name="connsiteY0" fmla="*/ 0 h 6316888"/>
              <a:gd name="connsiteX1" fmla="*/ 4688633 w 4688633"/>
              <a:gd name="connsiteY1" fmla="*/ 0 h 6316888"/>
              <a:gd name="connsiteX2" fmla="*/ 4688633 w 4688633"/>
              <a:gd name="connsiteY2" fmla="*/ 6316888 h 6316888"/>
              <a:gd name="connsiteX3" fmla="*/ 0 w 4688633"/>
              <a:gd name="connsiteY3" fmla="*/ 6316888 h 6316888"/>
            </a:gdLst>
            <a:ahLst/>
            <a:cxnLst>
              <a:cxn ang="0">
                <a:pos x="connsiteX0" y="connsiteY0"/>
              </a:cxn>
              <a:cxn ang="0">
                <a:pos x="connsiteX1" y="connsiteY1"/>
              </a:cxn>
              <a:cxn ang="0">
                <a:pos x="connsiteX2" y="connsiteY2"/>
              </a:cxn>
              <a:cxn ang="0">
                <a:pos x="connsiteX3" y="connsiteY3"/>
              </a:cxn>
            </a:cxnLst>
            <a:rect l="l" t="t" r="r" b="b"/>
            <a:pathLst>
              <a:path w="4688633" h="6316888">
                <a:moveTo>
                  <a:pt x="0" y="0"/>
                </a:moveTo>
                <a:lnTo>
                  <a:pt x="4688633" y="0"/>
                </a:lnTo>
                <a:lnTo>
                  <a:pt x="4688633" y="6316888"/>
                </a:lnTo>
                <a:lnTo>
                  <a:pt x="0" y="6316888"/>
                </a:lnTo>
                <a:close/>
              </a:path>
            </a:pathLst>
          </a:custGeom>
          <a:blipFill dpi="0" rotWithShape="1">
            <a:blip r:embed="rId2"/>
            <a:srcRect/>
            <a:tile tx="0" ty="0" sx="100000" sy="100000" flip="none" algn="ctr"/>
          </a:blip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 </a:t>
            </a:r>
          </a:p>
        </p:txBody>
      </p:sp>
    </p:spTree>
    <p:extLst>
      <p:ext uri="{BB962C8B-B14F-4D97-AF65-F5344CB8AC3E}">
        <p14:creationId xmlns:p14="http://schemas.microsoft.com/office/powerpoint/2010/main" val="390293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accel="20000" decel="8000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accel="20000" decel="80000" fill="hold" grpId="0" nodeType="withEffect">
                                  <p:stCondLst>
                                    <p:cond delay="4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1000" fill="hold"/>
                                        <p:tgtEl>
                                          <p:spTgt spid="14"/>
                                        </p:tgtEl>
                                        <p:attrNameLst>
                                          <p:attrName>ppt_x</p:attrName>
                                        </p:attrNameLst>
                                      </p:cBhvr>
                                      <p:tavLst>
                                        <p:tav tm="0">
                                          <p:val>
                                            <p:strVal val="#ppt_x"/>
                                          </p:val>
                                        </p:tav>
                                        <p:tav tm="100000">
                                          <p:val>
                                            <p:strVal val="#ppt_x"/>
                                          </p:val>
                                        </p:tav>
                                      </p:tavLst>
                                    </p:anim>
                                    <p:anim calcmode="lin" valueType="num">
                                      <p:cBhvr additive="base">
                                        <p:cTn id="16" dur="1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grpId="0" nodeType="withEffect">
                                  <p:stCondLst>
                                    <p:cond delay="6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accel="20000" decel="80000" fill="hold" grpId="0" nodeType="withEffect">
                                  <p:stCondLst>
                                    <p:cond delay="80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1000" fill="hold"/>
                                        <p:tgtEl>
                                          <p:spTgt spid="17"/>
                                        </p:tgtEl>
                                        <p:attrNameLst>
                                          <p:attrName>ppt_x</p:attrName>
                                        </p:attrNameLst>
                                      </p:cBhvr>
                                      <p:tavLst>
                                        <p:tav tm="0">
                                          <p:val>
                                            <p:strVal val="#ppt_x"/>
                                          </p:val>
                                        </p:tav>
                                        <p:tav tm="100000">
                                          <p:val>
                                            <p:strVal val="#ppt_x"/>
                                          </p:val>
                                        </p:tav>
                                      </p:tavLst>
                                    </p:anim>
                                    <p:anim calcmode="lin" valueType="num">
                                      <p:cBhvr additive="base">
                                        <p:cTn id="24"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15" grpId="0" animBg="1"/>
      <p:bldP spid="1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34B5EFF-238C-40C8-BE5C-108DBD4C97FA}"/>
              </a:ext>
            </a:extLst>
          </p:cNvPr>
          <p:cNvSpPr>
            <a:spLocks noGrp="1"/>
          </p:cNvSpPr>
          <p:nvPr>
            <p:ph type="pic" sz="quarter" idx="13" hasCustomPrompt="1"/>
          </p:nvPr>
        </p:nvSpPr>
        <p:spPr>
          <a:xfrm>
            <a:off x="2839959" y="1969820"/>
            <a:ext cx="3463633" cy="2197542"/>
          </a:xfrm>
          <a:custGeom>
            <a:avLst/>
            <a:gdLst>
              <a:gd name="connsiteX0" fmla="*/ 0 w 9237556"/>
              <a:gd name="connsiteY0" fmla="*/ 0 h 5860112"/>
              <a:gd name="connsiteX1" fmla="*/ 9237556 w 9237556"/>
              <a:gd name="connsiteY1" fmla="*/ 0 h 5860112"/>
              <a:gd name="connsiteX2" fmla="*/ 9237556 w 9237556"/>
              <a:gd name="connsiteY2" fmla="*/ 5860112 h 5860112"/>
              <a:gd name="connsiteX3" fmla="*/ 0 w 9237556"/>
              <a:gd name="connsiteY3" fmla="*/ 5860112 h 5860112"/>
            </a:gdLst>
            <a:ahLst/>
            <a:cxnLst>
              <a:cxn ang="0">
                <a:pos x="connsiteX0" y="connsiteY0"/>
              </a:cxn>
              <a:cxn ang="0">
                <a:pos x="connsiteX1" y="connsiteY1"/>
              </a:cxn>
              <a:cxn ang="0">
                <a:pos x="connsiteX2" y="connsiteY2"/>
              </a:cxn>
              <a:cxn ang="0">
                <a:pos x="connsiteX3" y="connsiteY3"/>
              </a:cxn>
            </a:cxnLst>
            <a:rect l="l" t="t" r="r" b="b"/>
            <a:pathLst>
              <a:path w="9237556" h="5860112">
                <a:moveTo>
                  <a:pt x="0" y="0"/>
                </a:moveTo>
                <a:lnTo>
                  <a:pt x="9237556" y="0"/>
                </a:lnTo>
                <a:lnTo>
                  <a:pt x="9237556" y="5860112"/>
                </a:lnTo>
                <a:lnTo>
                  <a:pt x="0" y="5860112"/>
                </a:lnTo>
                <a:close/>
              </a:path>
            </a:pathLst>
          </a:custGeom>
          <a:blipFill dpi="0" rotWithShape="1">
            <a:blip r:embed="rId2"/>
            <a:srcRect/>
            <a:tile tx="0" ty="0" sx="100000" sy="100000" flip="none" algn="ctr"/>
          </a:blip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 </a:t>
            </a:r>
          </a:p>
        </p:txBody>
      </p:sp>
      <p:sp>
        <p:nvSpPr>
          <p:cNvPr id="10" name="Picture Placeholder 9">
            <a:extLst>
              <a:ext uri="{FF2B5EF4-FFF2-40B4-BE49-F238E27FC236}">
                <a16:creationId xmlns:a16="http://schemas.microsoft.com/office/drawing/2014/main" id="{4CB8B193-21A9-4911-ADF6-A6B0D3604DB7}"/>
              </a:ext>
            </a:extLst>
          </p:cNvPr>
          <p:cNvSpPr>
            <a:spLocks noGrp="1"/>
          </p:cNvSpPr>
          <p:nvPr>
            <p:ph type="pic" sz="quarter" idx="12" hasCustomPrompt="1"/>
          </p:nvPr>
        </p:nvSpPr>
        <p:spPr>
          <a:xfrm>
            <a:off x="2190900" y="2819223"/>
            <a:ext cx="742371" cy="1540910"/>
          </a:xfrm>
          <a:custGeom>
            <a:avLst/>
            <a:gdLst>
              <a:gd name="connsiteX0" fmla="*/ 237450 w 1979915"/>
              <a:gd name="connsiteY0" fmla="*/ 0 h 4109092"/>
              <a:gd name="connsiteX1" fmla="*/ 410300 w 1979915"/>
              <a:gd name="connsiteY1" fmla="*/ 0 h 4109092"/>
              <a:gd name="connsiteX2" fmla="*/ 445219 w 1979915"/>
              <a:gd name="connsiteY2" fmla="*/ 34956 h 4109092"/>
              <a:gd name="connsiteX3" fmla="*/ 572674 w 1979915"/>
              <a:gd name="connsiteY3" fmla="*/ 162546 h 4109092"/>
              <a:gd name="connsiteX4" fmla="*/ 1407241 w 1979915"/>
              <a:gd name="connsiteY4" fmla="*/ 162546 h 4109092"/>
              <a:gd name="connsiteX5" fmla="*/ 1534696 w 1979915"/>
              <a:gd name="connsiteY5" fmla="*/ 34956 h 4109092"/>
              <a:gd name="connsiteX6" fmla="*/ 1569615 w 1979915"/>
              <a:gd name="connsiteY6" fmla="*/ 0 h 4109092"/>
              <a:gd name="connsiteX7" fmla="*/ 1742465 w 1979915"/>
              <a:gd name="connsiteY7" fmla="*/ 0 h 4109092"/>
              <a:gd name="connsiteX8" fmla="*/ 1979915 w 1979915"/>
              <a:gd name="connsiteY8" fmla="*/ 239449 h 4109092"/>
              <a:gd name="connsiteX9" fmla="*/ 1979915 w 1979915"/>
              <a:gd name="connsiteY9" fmla="*/ 3869643 h 4109092"/>
              <a:gd name="connsiteX10" fmla="*/ 1742465 w 1979915"/>
              <a:gd name="connsiteY10" fmla="*/ 4109092 h 4109092"/>
              <a:gd name="connsiteX11" fmla="*/ 237450 w 1979915"/>
              <a:gd name="connsiteY11" fmla="*/ 4109092 h 4109092"/>
              <a:gd name="connsiteX12" fmla="*/ 0 w 1979915"/>
              <a:gd name="connsiteY12" fmla="*/ 3869643 h 4109092"/>
              <a:gd name="connsiteX13" fmla="*/ 0 w 1979915"/>
              <a:gd name="connsiteY13" fmla="*/ 239449 h 4109092"/>
              <a:gd name="connsiteX14" fmla="*/ 237450 w 1979915"/>
              <a:gd name="connsiteY14" fmla="*/ 0 h 410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79915" h="4109092">
                <a:moveTo>
                  <a:pt x="237450" y="0"/>
                </a:moveTo>
                <a:cubicBezTo>
                  <a:pt x="237450" y="0"/>
                  <a:pt x="237450" y="0"/>
                  <a:pt x="410300" y="0"/>
                </a:cubicBezTo>
                <a:cubicBezTo>
                  <a:pt x="429506" y="0"/>
                  <a:pt x="445219" y="15730"/>
                  <a:pt x="445219" y="34956"/>
                </a:cubicBezTo>
                <a:cubicBezTo>
                  <a:pt x="445219" y="106616"/>
                  <a:pt x="501090" y="162546"/>
                  <a:pt x="572674" y="162546"/>
                </a:cubicBezTo>
                <a:cubicBezTo>
                  <a:pt x="572674" y="162546"/>
                  <a:pt x="572674" y="162546"/>
                  <a:pt x="1407241" y="162546"/>
                </a:cubicBezTo>
                <a:cubicBezTo>
                  <a:pt x="1477080" y="162546"/>
                  <a:pt x="1534696" y="106616"/>
                  <a:pt x="1534696" y="34956"/>
                </a:cubicBezTo>
                <a:cubicBezTo>
                  <a:pt x="1534696" y="15730"/>
                  <a:pt x="1550410" y="0"/>
                  <a:pt x="1569615" y="0"/>
                </a:cubicBezTo>
                <a:cubicBezTo>
                  <a:pt x="1569615" y="0"/>
                  <a:pt x="1569615" y="0"/>
                  <a:pt x="1742465" y="0"/>
                </a:cubicBezTo>
                <a:cubicBezTo>
                  <a:pt x="1873412" y="0"/>
                  <a:pt x="1978169" y="106616"/>
                  <a:pt x="1979915" y="239449"/>
                </a:cubicBezTo>
                <a:cubicBezTo>
                  <a:pt x="1979915" y="239449"/>
                  <a:pt x="1979915" y="239449"/>
                  <a:pt x="1979915" y="3869643"/>
                </a:cubicBezTo>
                <a:cubicBezTo>
                  <a:pt x="1978169" y="4002476"/>
                  <a:pt x="1873412" y="4109092"/>
                  <a:pt x="1742465" y="4109092"/>
                </a:cubicBezTo>
                <a:cubicBezTo>
                  <a:pt x="1742465" y="4109092"/>
                  <a:pt x="1742465" y="4109092"/>
                  <a:pt x="237450" y="4109092"/>
                </a:cubicBezTo>
                <a:cubicBezTo>
                  <a:pt x="106503" y="4109092"/>
                  <a:pt x="0" y="4000728"/>
                  <a:pt x="0" y="3869643"/>
                </a:cubicBezTo>
                <a:cubicBezTo>
                  <a:pt x="0" y="3869643"/>
                  <a:pt x="0" y="3869643"/>
                  <a:pt x="0" y="239449"/>
                </a:cubicBezTo>
                <a:cubicBezTo>
                  <a:pt x="0" y="108364"/>
                  <a:pt x="106503" y="0"/>
                  <a:pt x="237450" y="0"/>
                </a:cubicBezTo>
                <a:close/>
              </a:path>
            </a:pathLst>
          </a:custGeom>
          <a:blipFill dpi="0" rotWithShape="1">
            <a:blip r:embed="rId2"/>
            <a:srcRect/>
            <a:tile tx="0" ty="0" sx="100000" sy="100000" flip="none" algn="ctr"/>
          </a:blip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 </a:t>
            </a:r>
          </a:p>
        </p:txBody>
      </p:sp>
      <p:sp>
        <p:nvSpPr>
          <p:cNvPr id="12" name="Picture Placeholder 11">
            <a:extLst>
              <a:ext uri="{FF2B5EF4-FFF2-40B4-BE49-F238E27FC236}">
                <a16:creationId xmlns:a16="http://schemas.microsoft.com/office/drawing/2014/main" id="{CC12EAB8-FC4C-4BF1-ABD1-C6F7F35FB715}"/>
              </a:ext>
            </a:extLst>
          </p:cNvPr>
          <p:cNvSpPr>
            <a:spLocks noGrp="1"/>
          </p:cNvSpPr>
          <p:nvPr>
            <p:ph type="pic" sz="quarter" idx="14" hasCustomPrompt="1"/>
          </p:nvPr>
        </p:nvSpPr>
        <p:spPr>
          <a:xfrm>
            <a:off x="6270890" y="2479737"/>
            <a:ext cx="1325713" cy="1786336"/>
          </a:xfrm>
          <a:custGeom>
            <a:avLst/>
            <a:gdLst>
              <a:gd name="connsiteX0" fmla="*/ 0 w 3535696"/>
              <a:gd name="connsiteY0" fmla="*/ 0 h 4763562"/>
              <a:gd name="connsiteX1" fmla="*/ 3535696 w 3535696"/>
              <a:gd name="connsiteY1" fmla="*/ 0 h 4763562"/>
              <a:gd name="connsiteX2" fmla="*/ 3535696 w 3535696"/>
              <a:gd name="connsiteY2" fmla="*/ 4763562 h 4763562"/>
              <a:gd name="connsiteX3" fmla="*/ 0 w 3535696"/>
              <a:gd name="connsiteY3" fmla="*/ 4763562 h 4763562"/>
            </a:gdLst>
            <a:ahLst/>
            <a:cxnLst>
              <a:cxn ang="0">
                <a:pos x="connsiteX0" y="connsiteY0"/>
              </a:cxn>
              <a:cxn ang="0">
                <a:pos x="connsiteX1" y="connsiteY1"/>
              </a:cxn>
              <a:cxn ang="0">
                <a:pos x="connsiteX2" y="connsiteY2"/>
              </a:cxn>
              <a:cxn ang="0">
                <a:pos x="connsiteX3" y="connsiteY3"/>
              </a:cxn>
            </a:cxnLst>
            <a:rect l="l" t="t" r="r" b="b"/>
            <a:pathLst>
              <a:path w="3535696" h="4763562">
                <a:moveTo>
                  <a:pt x="0" y="0"/>
                </a:moveTo>
                <a:lnTo>
                  <a:pt x="3535696" y="0"/>
                </a:lnTo>
                <a:lnTo>
                  <a:pt x="3535696" y="4763562"/>
                </a:lnTo>
                <a:lnTo>
                  <a:pt x="0" y="4763562"/>
                </a:lnTo>
                <a:close/>
              </a:path>
            </a:pathLst>
          </a:custGeom>
          <a:blipFill dpi="0" rotWithShape="1">
            <a:blip r:embed="rId2"/>
            <a:srcRect/>
            <a:tile tx="0" ty="0" sx="100000" sy="100000" flip="none" algn="ctr"/>
          </a:blip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 </a:t>
            </a:r>
          </a:p>
        </p:txBody>
      </p:sp>
    </p:spTree>
    <p:extLst>
      <p:ext uri="{BB962C8B-B14F-4D97-AF65-F5344CB8AC3E}">
        <p14:creationId xmlns:p14="http://schemas.microsoft.com/office/powerpoint/2010/main" val="353491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accel="20000" decel="80000" fill="hold" grpId="0" nodeType="withEffect">
                                  <p:stCondLst>
                                    <p:cond delay="2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accel="20000" decel="80000" fill="hold" grpId="0"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12"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CBF66C0-0EAC-492F-A28F-DB86D5A3ACBD}"/>
              </a:ext>
            </a:extLst>
          </p:cNvPr>
          <p:cNvSpPr>
            <a:spLocks noGrp="1"/>
          </p:cNvSpPr>
          <p:nvPr>
            <p:ph type="pic" sz="quarter" idx="11" hasCustomPrompt="1"/>
          </p:nvPr>
        </p:nvSpPr>
        <p:spPr>
          <a:xfrm>
            <a:off x="1278951" y="1147183"/>
            <a:ext cx="2562867" cy="5319638"/>
          </a:xfrm>
          <a:custGeom>
            <a:avLst/>
            <a:gdLst>
              <a:gd name="connsiteX0" fmla="*/ 819742 w 6835203"/>
              <a:gd name="connsiteY0" fmla="*/ 0 h 14185700"/>
              <a:gd name="connsiteX1" fmla="*/ 1416466 w 6835203"/>
              <a:gd name="connsiteY1" fmla="*/ 0 h 14185700"/>
              <a:gd name="connsiteX2" fmla="*/ 1537016 w 6835203"/>
              <a:gd name="connsiteY2" fmla="*/ 120678 h 14185700"/>
              <a:gd name="connsiteX3" fmla="*/ 1977025 w 6835203"/>
              <a:gd name="connsiteY3" fmla="*/ 561153 h 14185700"/>
              <a:gd name="connsiteX4" fmla="*/ 4858178 w 6835203"/>
              <a:gd name="connsiteY4" fmla="*/ 561153 h 14185700"/>
              <a:gd name="connsiteX5" fmla="*/ 5298186 w 6835203"/>
              <a:gd name="connsiteY5" fmla="*/ 120678 h 14185700"/>
              <a:gd name="connsiteX6" fmla="*/ 5418737 w 6835203"/>
              <a:gd name="connsiteY6" fmla="*/ 0 h 14185700"/>
              <a:gd name="connsiteX7" fmla="*/ 6015461 w 6835203"/>
              <a:gd name="connsiteY7" fmla="*/ 0 h 14185700"/>
              <a:gd name="connsiteX8" fmla="*/ 6835203 w 6835203"/>
              <a:gd name="connsiteY8" fmla="*/ 826644 h 14185700"/>
              <a:gd name="connsiteX9" fmla="*/ 6835203 w 6835203"/>
              <a:gd name="connsiteY9" fmla="*/ 13359055 h 14185700"/>
              <a:gd name="connsiteX10" fmla="*/ 6015461 w 6835203"/>
              <a:gd name="connsiteY10" fmla="*/ 14185700 h 14185700"/>
              <a:gd name="connsiteX11" fmla="*/ 819742 w 6835203"/>
              <a:gd name="connsiteY11" fmla="*/ 14185700 h 14185700"/>
              <a:gd name="connsiteX12" fmla="*/ 0 w 6835203"/>
              <a:gd name="connsiteY12" fmla="*/ 13359055 h 14185700"/>
              <a:gd name="connsiteX13" fmla="*/ 0 w 6835203"/>
              <a:gd name="connsiteY13" fmla="*/ 826644 h 14185700"/>
              <a:gd name="connsiteX14" fmla="*/ 819742 w 6835203"/>
              <a:gd name="connsiteY14" fmla="*/ 0 h 1418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35203" h="14185700">
                <a:moveTo>
                  <a:pt x="819742" y="0"/>
                </a:moveTo>
                <a:cubicBezTo>
                  <a:pt x="819742" y="0"/>
                  <a:pt x="819742" y="0"/>
                  <a:pt x="1416466" y="0"/>
                </a:cubicBezTo>
                <a:cubicBezTo>
                  <a:pt x="1482769" y="0"/>
                  <a:pt x="1537016" y="54305"/>
                  <a:pt x="1537016" y="120678"/>
                </a:cubicBezTo>
                <a:cubicBezTo>
                  <a:pt x="1537016" y="368068"/>
                  <a:pt x="1729897" y="561153"/>
                  <a:pt x="1977025" y="561153"/>
                </a:cubicBezTo>
                <a:cubicBezTo>
                  <a:pt x="1977025" y="561153"/>
                  <a:pt x="1977025" y="561153"/>
                  <a:pt x="4858178" y="561153"/>
                </a:cubicBezTo>
                <a:cubicBezTo>
                  <a:pt x="5099278" y="561153"/>
                  <a:pt x="5298186" y="368068"/>
                  <a:pt x="5298186" y="120678"/>
                </a:cubicBezTo>
                <a:cubicBezTo>
                  <a:pt x="5298186" y="54305"/>
                  <a:pt x="5352434" y="0"/>
                  <a:pt x="5418737" y="0"/>
                </a:cubicBezTo>
                <a:cubicBezTo>
                  <a:pt x="5418737" y="0"/>
                  <a:pt x="5418737" y="0"/>
                  <a:pt x="6015461" y="0"/>
                </a:cubicBezTo>
                <a:cubicBezTo>
                  <a:pt x="6467524" y="0"/>
                  <a:pt x="6829176" y="368068"/>
                  <a:pt x="6835203" y="826644"/>
                </a:cubicBezTo>
                <a:cubicBezTo>
                  <a:pt x="6835203" y="826644"/>
                  <a:pt x="6835203" y="826644"/>
                  <a:pt x="6835203" y="13359055"/>
                </a:cubicBezTo>
                <a:cubicBezTo>
                  <a:pt x="6829176" y="13817632"/>
                  <a:pt x="6467524" y="14185700"/>
                  <a:pt x="6015461" y="14185700"/>
                </a:cubicBezTo>
                <a:cubicBezTo>
                  <a:pt x="6015461" y="14185700"/>
                  <a:pt x="6015461" y="14185700"/>
                  <a:pt x="819742" y="14185700"/>
                </a:cubicBezTo>
                <a:cubicBezTo>
                  <a:pt x="367678" y="14185700"/>
                  <a:pt x="0" y="13811596"/>
                  <a:pt x="0" y="13359055"/>
                </a:cubicBezTo>
                <a:cubicBezTo>
                  <a:pt x="0" y="13359055"/>
                  <a:pt x="0" y="13359055"/>
                  <a:pt x="0" y="826644"/>
                </a:cubicBezTo>
                <a:cubicBezTo>
                  <a:pt x="0" y="374102"/>
                  <a:pt x="367678" y="0"/>
                  <a:pt x="819742" y="0"/>
                </a:cubicBezTo>
                <a:close/>
              </a:path>
            </a:pathLst>
          </a:custGeom>
          <a:blipFill dpi="0" rotWithShape="1">
            <a:blip r:embed="rId2"/>
            <a:srcRect/>
            <a:tile tx="0" ty="0" sx="100000" sy="100000" flip="none" algn="ctr"/>
          </a:blip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 </a:t>
            </a:r>
          </a:p>
        </p:txBody>
      </p:sp>
    </p:spTree>
    <p:extLst>
      <p:ext uri="{BB962C8B-B14F-4D97-AF65-F5344CB8AC3E}">
        <p14:creationId xmlns:p14="http://schemas.microsoft.com/office/powerpoint/2010/main" val="16401095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4AB259CB-2195-4F6E-9097-B58EE3CF046C}"/>
              </a:ext>
            </a:extLst>
          </p:cNvPr>
          <p:cNvSpPr>
            <a:spLocks noGrp="1"/>
          </p:cNvSpPr>
          <p:nvPr>
            <p:ph type="pic" sz="quarter" idx="12" hasCustomPrompt="1"/>
          </p:nvPr>
        </p:nvSpPr>
        <p:spPr>
          <a:xfrm>
            <a:off x="5393902" y="1670068"/>
            <a:ext cx="6616834" cy="3952985"/>
          </a:xfrm>
          <a:custGeom>
            <a:avLst/>
            <a:gdLst>
              <a:gd name="connsiteX0" fmla="*/ 0 w 17647188"/>
              <a:gd name="connsiteY0" fmla="*/ 0 h 10541292"/>
              <a:gd name="connsiteX1" fmla="*/ 17647188 w 17647188"/>
              <a:gd name="connsiteY1" fmla="*/ 0 h 10541292"/>
              <a:gd name="connsiteX2" fmla="*/ 17647188 w 17647188"/>
              <a:gd name="connsiteY2" fmla="*/ 10541292 h 10541292"/>
              <a:gd name="connsiteX3" fmla="*/ 0 w 17647188"/>
              <a:gd name="connsiteY3" fmla="*/ 10541292 h 10541292"/>
            </a:gdLst>
            <a:ahLst/>
            <a:cxnLst>
              <a:cxn ang="0">
                <a:pos x="connsiteX0" y="connsiteY0"/>
              </a:cxn>
              <a:cxn ang="0">
                <a:pos x="connsiteX1" y="connsiteY1"/>
              </a:cxn>
              <a:cxn ang="0">
                <a:pos x="connsiteX2" y="connsiteY2"/>
              </a:cxn>
              <a:cxn ang="0">
                <a:pos x="connsiteX3" y="connsiteY3"/>
              </a:cxn>
            </a:cxnLst>
            <a:rect l="l" t="t" r="r" b="b"/>
            <a:pathLst>
              <a:path w="17647188" h="10541292">
                <a:moveTo>
                  <a:pt x="0" y="0"/>
                </a:moveTo>
                <a:lnTo>
                  <a:pt x="17647188" y="0"/>
                </a:lnTo>
                <a:lnTo>
                  <a:pt x="17647188" y="10541292"/>
                </a:lnTo>
                <a:lnTo>
                  <a:pt x="0" y="10541292"/>
                </a:lnTo>
                <a:close/>
              </a:path>
            </a:pathLst>
          </a:custGeom>
          <a:blipFill dpi="0" rotWithShape="1">
            <a:blip r:embed="rId2"/>
            <a:srcRect/>
            <a:tile tx="0" ty="0" sx="100000" sy="100000" flip="none" algn="ctr"/>
          </a:blip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5" name="Picture Placeholder 4">
            <a:extLst>
              <a:ext uri="{FF2B5EF4-FFF2-40B4-BE49-F238E27FC236}">
                <a16:creationId xmlns:a16="http://schemas.microsoft.com/office/drawing/2014/main" id="{ACEADC5E-6949-4E34-8F9C-B5ED064D95EB}"/>
              </a:ext>
            </a:extLst>
          </p:cNvPr>
          <p:cNvSpPr>
            <a:spLocks noGrp="1"/>
          </p:cNvSpPr>
          <p:nvPr>
            <p:ph type="pic" sz="quarter" idx="11" hasCustomPrompt="1"/>
          </p:nvPr>
        </p:nvSpPr>
        <p:spPr>
          <a:xfrm>
            <a:off x="4304126" y="2087784"/>
            <a:ext cx="1536233" cy="3189461"/>
          </a:xfrm>
          <a:custGeom>
            <a:avLst/>
            <a:gdLst>
              <a:gd name="connsiteX0" fmla="*/ 491457 w 4097155"/>
              <a:gd name="connsiteY0" fmla="*/ 0 h 8505228"/>
              <a:gd name="connsiteX1" fmla="*/ 847688 w 4097155"/>
              <a:gd name="connsiteY1" fmla="*/ 0 h 8505228"/>
              <a:gd name="connsiteX2" fmla="*/ 920346 w 4097155"/>
              <a:gd name="connsiteY2" fmla="*/ 73444 h 8505228"/>
              <a:gd name="connsiteX3" fmla="*/ 1182725 w 4097155"/>
              <a:gd name="connsiteY3" fmla="*/ 338658 h 8505228"/>
              <a:gd name="connsiteX4" fmla="*/ 2912412 w 4097155"/>
              <a:gd name="connsiteY4" fmla="*/ 338658 h 8505228"/>
              <a:gd name="connsiteX5" fmla="*/ 3174791 w 4097155"/>
              <a:gd name="connsiteY5" fmla="*/ 73444 h 8505228"/>
              <a:gd name="connsiteX6" fmla="*/ 3247449 w 4097155"/>
              <a:gd name="connsiteY6" fmla="*/ 0 h 8505228"/>
              <a:gd name="connsiteX7" fmla="*/ 3604689 w 4097155"/>
              <a:gd name="connsiteY7" fmla="*/ 0 h 8505228"/>
              <a:gd name="connsiteX8" fmla="*/ 4097155 w 4097155"/>
              <a:gd name="connsiteY8" fmla="*/ 494727 h 8505228"/>
              <a:gd name="connsiteX9" fmla="*/ 4097155 w 4097155"/>
              <a:gd name="connsiteY9" fmla="*/ 8010502 h 8505228"/>
              <a:gd name="connsiteX10" fmla="*/ 3604689 w 4097155"/>
              <a:gd name="connsiteY10" fmla="*/ 8505228 h 8505228"/>
              <a:gd name="connsiteX11" fmla="*/ 491457 w 4097155"/>
              <a:gd name="connsiteY11" fmla="*/ 8505228 h 8505228"/>
              <a:gd name="connsiteX12" fmla="*/ 0 w 4097155"/>
              <a:gd name="connsiteY12" fmla="*/ 8008462 h 8505228"/>
              <a:gd name="connsiteX13" fmla="*/ 0 w 4097155"/>
              <a:gd name="connsiteY13" fmla="*/ 497788 h 8505228"/>
              <a:gd name="connsiteX14" fmla="*/ 491457 w 4097155"/>
              <a:gd name="connsiteY14" fmla="*/ 0 h 850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97155" h="8505228">
                <a:moveTo>
                  <a:pt x="491457" y="0"/>
                </a:moveTo>
                <a:cubicBezTo>
                  <a:pt x="491457" y="0"/>
                  <a:pt x="491457" y="0"/>
                  <a:pt x="847688" y="0"/>
                </a:cubicBezTo>
                <a:cubicBezTo>
                  <a:pt x="888053" y="0"/>
                  <a:pt x="920346" y="33662"/>
                  <a:pt x="920346" y="73444"/>
                </a:cubicBezTo>
                <a:cubicBezTo>
                  <a:pt x="920346" y="220332"/>
                  <a:pt x="1037407" y="338658"/>
                  <a:pt x="1182725" y="338658"/>
                </a:cubicBezTo>
                <a:cubicBezTo>
                  <a:pt x="1182725" y="338658"/>
                  <a:pt x="1182725" y="338658"/>
                  <a:pt x="2912412" y="338658"/>
                </a:cubicBezTo>
                <a:cubicBezTo>
                  <a:pt x="3057728" y="338658"/>
                  <a:pt x="3174791" y="220332"/>
                  <a:pt x="3174791" y="73444"/>
                </a:cubicBezTo>
                <a:cubicBezTo>
                  <a:pt x="3174791" y="33662"/>
                  <a:pt x="3208093" y="0"/>
                  <a:pt x="3247449" y="0"/>
                </a:cubicBezTo>
                <a:cubicBezTo>
                  <a:pt x="3247449" y="0"/>
                  <a:pt x="3247449" y="0"/>
                  <a:pt x="3604689" y="0"/>
                </a:cubicBezTo>
                <a:cubicBezTo>
                  <a:pt x="3875141" y="0"/>
                  <a:pt x="4095137" y="221352"/>
                  <a:pt x="4097155" y="494727"/>
                </a:cubicBezTo>
                <a:cubicBezTo>
                  <a:pt x="4097155" y="494727"/>
                  <a:pt x="4097155" y="494727"/>
                  <a:pt x="4097155" y="8010502"/>
                </a:cubicBezTo>
                <a:cubicBezTo>
                  <a:pt x="4095137" y="8283876"/>
                  <a:pt x="3875141" y="8505228"/>
                  <a:pt x="3604689" y="8505228"/>
                </a:cubicBezTo>
                <a:cubicBezTo>
                  <a:pt x="3604689" y="8505228"/>
                  <a:pt x="3604689" y="8505228"/>
                  <a:pt x="491457" y="8505228"/>
                </a:cubicBezTo>
                <a:cubicBezTo>
                  <a:pt x="219995" y="8505228"/>
                  <a:pt x="0" y="8282856"/>
                  <a:pt x="0" y="8008462"/>
                </a:cubicBezTo>
                <a:cubicBezTo>
                  <a:pt x="0" y="8008462"/>
                  <a:pt x="0" y="8008462"/>
                  <a:pt x="0" y="497788"/>
                </a:cubicBezTo>
                <a:cubicBezTo>
                  <a:pt x="0" y="223391"/>
                  <a:pt x="219995" y="0"/>
                  <a:pt x="491457" y="0"/>
                </a:cubicBezTo>
                <a:close/>
              </a:path>
            </a:pathLst>
          </a:custGeom>
          <a:blipFill dpi="0" rotWithShape="1">
            <a:blip r:embed="rId2"/>
            <a:srcRect/>
            <a:tile tx="0" ty="0" sx="100000" sy="100000" flip="none" algn="ctr"/>
          </a:blip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 </a:t>
            </a:r>
          </a:p>
        </p:txBody>
      </p:sp>
    </p:spTree>
    <p:extLst>
      <p:ext uri="{BB962C8B-B14F-4D97-AF65-F5344CB8AC3E}">
        <p14:creationId xmlns:p14="http://schemas.microsoft.com/office/powerpoint/2010/main" val="3544741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8036E25-B8DE-4A4F-92C9-8B174C409513}"/>
              </a:ext>
            </a:extLst>
          </p:cNvPr>
          <p:cNvSpPr>
            <a:spLocks noGrp="1"/>
          </p:cNvSpPr>
          <p:nvPr>
            <p:ph type="pic" sz="quarter" idx="11" hasCustomPrompt="1"/>
          </p:nvPr>
        </p:nvSpPr>
        <p:spPr>
          <a:xfrm rot="18000000">
            <a:off x="970649" y="2106380"/>
            <a:ext cx="4092225" cy="5512642"/>
          </a:xfrm>
          <a:custGeom>
            <a:avLst/>
            <a:gdLst>
              <a:gd name="connsiteX0" fmla="*/ 10912598 w 10912599"/>
              <a:gd name="connsiteY0" fmla="*/ 0 h 14702293"/>
              <a:gd name="connsiteX1" fmla="*/ 10912599 w 10912599"/>
              <a:gd name="connsiteY1" fmla="*/ 14702293 h 14702293"/>
              <a:gd name="connsiteX2" fmla="*/ 0 w 10912599"/>
              <a:gd name="connsiteY2" fmla="*/ 14702292 h 14702293"/>
              <a:gd name="connsiteX3" fmla="*/ 0 w 10912599"/>
              <a:gd name="connsiteY3" fmla="*/ 1 h 14702293"/>
            </a:gdLst>
            <a:ahLst/>
            <a:cxnLst>
              <a:cxn ang="0">
                <a:pos x="connsiteX0" y="connsiteY0"/>
              </a:cxn>
              <a:cxn ang="0">
                <a:pos x="connsiteX1" y="connsiteY1"/>
              </a:cxn>
              <a:cxn ang="0">
                <a:pos x="connsiteX2" y="connsiteY2"/>
              </a:cxn>
              <a:cxn ang="0">
                <a:pos x="connsiteX3" y="connsiteY3"/>
              </a:cxn>
            </a:cxnLst>
            <a:rect l="l" t="t" r="r" b="b"/>
            <a:pathLst>
              <a:path w="10912599" h="14702293">
                <a:moveTo>
                  <a:pt x="10912598" y="0"/>
                </a:moveTo>
                <a:lnTo>
                  <a:pt x="10912599" y="14702293"/>
                </a:lnTo>
                <a:lnTo>
                  <a:pt x="0" y="14702292"/>
                </a:lnTo>
                <a:lnTo>
                  <a:pt x="0" y="1"/>
                </a:lnTo>
                <a:close/>
              </a:path>
            </a:pathLst>
          </a:custGeom>
          <a:blipFill dpi="0" rotWithShape="1">
            <a:blip r:embed="rId2"/>
            <a:srcRect/>
            <a:tile tx="0" ty="0" sx="100000" sy="100000" flip="none" algn="ctr"/>
          </a:blip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9" name="Picture Placeholder 8">
            <a:extLst>
              <a:ext uri="{FF2B5EF4-FFF2-40B4-BE49-F238E27FC236}">
                <a16:creationId xmlns:a16="http://schemas.microsoft.com/office/drawing/2014/main" id="{EF6CDAD3-6FA8-4842-8F92-9C214B8F2C5B}"/>
              </a:ext>
            </a:extLst>
          </p:cNvPr>
          <p:cNvSpPr>
            <a:spLocks noGrp="1"/>
          </p:cNvSpPr>
          <p:nvPr>
            <p:ph type="pic" sz="quarter" idx="12" hasCustomPrompt="1"/>
          </p:nvPr>
        </p:nvSpPr>
        <p:spPr>
          <a:xfrm rot="18000000">
            <a:off x="4670630" y="-1522645"/>
            <a:ext cx="4092225" cy="5512642"/>
          </a:xfrm>
          <a:custGeom>
            <a:avLst/>
            <a:gdLst>
              <a:gd name="connsiteX0" fmla="*/ 10912599 w 10912599"/>
              <a:gd name="connsiteY0" fmla="*/ 0 h 14702293"/>
              <a:gd name="connsiteX1" fmla="*/ 10912599 w 10912599"/>
              <a:gd name="connsiteY1" fmla="*/ 14702293 h 14702293"/>
              <a:gd name="connsiteX2" fmla="*/ 0 w 10912599"/>
              <a:gd name="connsiteY2" fmla="*/ 14702292 h 14702293"/>
              <a:gd name="connsiteX3" fmla="*/ 0 w 10912599"/>
              <a:gd name="connsiteY3" fmla="*/ 1 h 14702293"/>
            </a:gdLst>
            <a:ahLst/>
            <a:cxnLst>
              <a:cxn ang="0">
                <a:pos x="connsiteX0" y="connsiteY0"/>
              </a:cxn>
              <a:cxn ang="0">
                <a:pos x="connsiteX1" y="connsiteY1"/>
              </a:cxn>
              <a:cxn ang="0">
                <a:pos x="connsiteX2" y="connsiteY2"/>
              </a:cxn>
              <a:cxn ang="0">
                <a:pos x="connsiteX3" y="connsiteY3"/>
              </a:cxn>
            </a:cxnLst>
            <a:rect l="l" t="t" r="r" b="b"/>
            <a:pathLst>
              <a:path w="10912599" h="14702293">
                <a:moveTo>
                  <a:pt x="10912599" y="0"/>
                </a:moveTo>
                <a:lnTo>
                  <a:pt x="10912599" y="14702293"/>
                </a:lnTo>
                <a:lnTo>
                  <a:pt x="0" y="14702292"/>
                </a:lnTo>
                <a:lnTo>
                  <a:pt x="0" y="1"/>
                </a:lnTo>
                <a:close/>
              </a:path>
            </a:pathLst>
          </a:custGeom>
          <a:blipFill dpi="0" rotWithShape="1">
            <a:blip r:embed="rId2"/>
            <a:srcRect/>
            <a:tile tx="0" ty="0" sx="100000" sy="100000" flip="none" algn="ctr"/>
          </a:blip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37188140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14" name="Picture Placeholder 3">
            <a:extLst>
              <a:ext uri="{FF2B5EF4-FFF2-40B4-BE49-F238E27FC236}">
                <a16:creationId xmlns:a16="http://schemas.microsoft.com/office/drawing/2014/main" id="{54007A4B-E846-4041-B98F-32177C9A5EF1}"/>
              </a:ext>
            </a:extLst>
          </p:cNvPr>
          <p:cNvSpPr>
            <a:spLocks noGrp="1"/>
          </p:cNvSpPr>
          <p:nvPr>
            <p:ph type="pic" sz="quarter" idx="11" hasCustomPrompt="1"/>
          </p:nvPr>
        </p:nvSpPr>
        <p:spPr>
          <a:xfrm>
            <a:off x="1944625" y="2881496"/>
            <a:ext cx="5241085" cy="3871278"/>
          </a:xfrm>
          <a:custGeom>
            <a:avLst/>
            <a:gdLst>
              <a:gd name="connsiteX0" fmla="*/ 95034 w 12295188"/>
              <a:gd name="connsiteY0" fmla="*/ 0 h 7808913"/>
              <a:gd name="connsiteX1" fmla="*/ 12200154 w 12295188"/>
              <a:gd name="connsiteY1" fmla="*/ 0 h 7808913"/>
              <a:gd name="connsiteX2" fmla="*/ 12295188 w 12295188"/>
              <a:gd name="connsiteY2" fmla="*/ 95034 h 7808913"/>
              <a:gd name="connsiteX3" fmla="*/ 12295188 w 12295188"/>
              <a:gd name="connsiteY3" fmla="*/ 7713879 h 7808913"/>
              <a:gd name="connsiteX4" fmla="*/ 12200154 w 12295188"/>
              <a:gd name="connsiteY4" fmla="*/ 7808913 h 7808913"/>
              <a:gd name="connsiteX5" fmla="*/ 95034 w 12295188"/>
              <a:gd name="connsiteY5" fmla="*/ 7808913 h 7808913"/>
              <a:gd name="connsiteX6" fmla="*/ 0 w 12295188"/>
              <a:gd name="connsiteY6" fmla="*/ 7713879 h 7808913"/>
              <a:gd name="connsiteX7" fmla="*/ 0 w 12295188"/>
              <a:gd name="connsiteY7" fmla="*/ 95034 h 7808913"/>
              <a:gd name="connsiteX8" fmla="*/ 95034 w 12295188"/>
              <a:gd name="connsiteY8" fmla="*/ 0 h 780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95188" h="7808913">
                <a:moveTo>
                  <a:pt x="95034" y="0"/>
                </a:moveTo>
                <a:lnTo>
                  <a:pt x="12200154" y="0"/>
                </a:lnTo>
                <a:cubicBezTo>
                  <a:pt x="12252640" y="0"/>
                  <a:pt x="12295188" y="42548"/>
                  <a:pt x="12295188" y="95034"/>
                </a:cubicBezTo>
                <a:lnTo>
                  <a:pt x="12295188" y="7713879"/>
                </a:lnTo>
                <a:cubicBezTo>
                  <a:pt x="12295188" y="7766365"/>
                  <a:pt x="12252640" y="7808913"/>
                  <a:pt x="12200154" y="7808913"/>
                </a:cubicBezTo>
                <a:lnTo>
                  <a:pt x="95034" y="7808913"/>
                </a:lnTo>
                <a:cubicBezTo>
                  <a:pt x="42548" y="7808913"/>
                  <a:pt x="0" y="7766365"/>
                  <a:pt x="0" y="7713879"/>
                </a:cubicBezTo>
                <a:lnTo>
                  <a:pt x="0" y="95034"/>
                </a:lnTo>
                <a:cubicBezTo>
                  <a:pt x="0" y="42548"/>
                  <a:pt x="42548" y="0"/>
                  <a:pt x="95034" y="0"/>
                </a:cubicBezTo>
                <a:close/>
              </a:path>
            </a:pathLst>
          </a:custGeom>
          <a:blipFill dpi="0" rotWithShape="1">
            <a:blip r:embed="rId2"/>
            <a:srcRect/>
            <a:tile tx="0" ty="0" sx="100000" sy="100000" flip="none" algn="ctr"/>
          </a:blip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85299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9F916D3A-D31D-422A-A6C2-665376B1BA9A}"/>
              </a:ext>
            </a:extLst>
          </p:cNvPr>
          <p:cNvSpPr>
            <a:spLocks noGrp="1"/>
          </p:cNvSpPr>
          <p:nvPr>
            <p:ph type="pic" sz="quarter" idx="11" hasCustomPrompt="1"/>
          </p:nvPr>
        </p:nvSpPr>
        <p:spPr>
          <a:xfrm>
            <a:off x="586306" y="0"/>
            <a:ext cx="3985694" cy="5143500"/>
          </a:xfrm>
          <a:custGeom>
            <a:avLst/>
            <a:gdLst>
              <a:gd name="connsiteX0" fmla="*/ 95034 w 12295188"/>
              <a:gd name="connsiteY0" fmla="*/ 0 h 7808913"/>
              <a:gd name="connsiteX1" fmla="*/ 12200154 w 12295188"/>
              <a:gd name="connsiteY1" fmla="*/ 0 h 7808913"/>
              <a:gd name="connsiteX2" fmla="*/ 12295188 w 12295188"/>
              <a:gd name="connsiteY2" fmla="*/ 95034 h 7808913"/>
              <a:gd name="connsiteX3" fmla="*/ 12295188 w 12295188"/>
              <a:gd name="connsiteY3" fmla="*/ 7713879 h 7808913"/>
              <a:gd name="connsiteX4" fmla="*/ 12200154 w 12295188"/>
              <a:gd name="connsiteY4" fmla="*/ 7808913 h 7808913"/>
              <a:gd name="connsiteX5" fmla="*/ 95034 w 12295188"/>
              <a:gd name="connsiteY5" fmla="*/ 7808913 h 7808913"/>
              <a:gd name="connsiteX6" fmla="*/ 0 w 12295188"/>
              <a:gd name="connsiteY6" fmla="*/ 7713879 h 7808913"/>
              <a:gd name="connsiteX7" fmla="*/ 0 w 12295188"/>
              <a:gd name="connsiteY7" fmla="*/ 95034 h 7808913"/>
              <a:gd name="connsiteX8" fmla="*/ 95034 w 12295188"/>
              <a:gd name="connsiteY8" fmla="*/ 0 h 780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95188" h="7808913">
                <a:moveTo>
                  <a:pt x="95034" y="0"/>
                </a:moveTo>
                <a:lnTo>
                  <a:pt x="12200154" y="0"/>
                </a:lnTo>
                <a:cubicBezTo>
                  <a:pt x="12252640" y="0"/>
                  <a:pt x="12295188" y="42548"/>
                  <a:pt x="12295188" y="95034"/>
                </a:cubicBezTo>
                <a:lnTo>
                  <a:pt x="12295188" y="7713879"/>
                </a:lnTo>
                <a:cubicBezTo>
                  <a:pt x="12295188" y="7766365"/>
                  <a:pt x="12252640" y="7808913"/>
                  <a:pt x="12200154" y="7808913"/>
                </a:cubicBezTo>
                <a:lnTo>
                  <a:pt x="95034" y="7808913"/>
                </a:lnTo>
                <a:cubicBezTo>
                  <a:pt x="42548" y="7808913"/>
                  <a:pt x="0" y="7766365"/>
                  <a:pt x="0" y="7713879"/>
                </a:cubicBezTo>
                <a:lnTo>
                  <a:pt x="0" y="95034"/>
                </a:lnTo>
                <a:cubicBezTo>
                  <a:pt x="0" y="42548"/>
                  <a:pt x="42548" y="0"/>
                  <a:pt x="95034" y="0"/>
                </a:cubicBezTo>
                <a:close/>
              </a:path>
            </a:pathLst>
          </a:custGeom>
          <a:blipFill dpi="0" rotWithShape="1">
            <a:blip r:embed="rId2"/>
            <a:srcRect/>
            <a:tile tx="0" ty="0" sx="100000" sy="100000" flip="none" algn="ctr"/>
          </a:blip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3728489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3553382-31E9-4CA2-A874-9E5D59C5803D}"/>
              </a:ext>
            </a:extLst>
          </p:cNvPr>
          <p:cNvSpPr>
            <a:spLocks noGrp="1" noChangeAspect="1"/>
          </p:cNvSpPr>
          <p:nvPr>
            <p:ph type="pic" sz="quarter" idx="11" hasCustomPrompt="1"/>
          </p:nvPr>
        </p:nvSpPr>
        <p:spPr>
          <a:xfrm>
            <a:off x="3794028" y="914996"/>
            <a:ext cx="1545230" cy="3208139"/>
          </a:xfrm>
          <a:custGeom>
            <a:avLst/>
            <a:gdLst>
              <a:gd name="connsiteX0" fmla="*/ 494335 w 4121150"/>
              <a:gd name="connsiteY0" fmla="*/ 0 h 8555038"/>
              <a:gd name="connsiteX1" fmla="*/ 852652 w 4121150"/>
              <a:gd name="connsiteY1" fmla="*/ 0 h 8555038"/>
              <a:gd name="connsiteX2" fmla="*/ 925736 w 4121150"/>
              <a:gd name="connsiteY2" fmla="*/ 73874 h 8555038"/>
              <a:gd name="connsiteX3" fmla="*/ 1189652 w 4121150"/>
              <a:gd name="connsiteY3" fmla="*/ 340642 h 8555038"/>
              <a:gd name="connsiteX4" fmla="*/ 2929468 w 4121150"/>
              <a:gd name="connsiteY4" fmla="*/ 340642 h 8555038"/>
              <a:gd name="connsiteX5" fmla="*/ 3193384 w 4121150"/>
              <a:gd name="connsiteY5" fmla="*/ 73874 h 8555038"/>
              <a:gd name="connsiteX6" fmla="*/ 3266468 w 4121150"/>
              <a:gd name="connsiteY6" fmla="*/ 0 h 8555038"/>
              <a:gd name="connsiteX7" fmla="*/ 3625800 w 4121150"/>
              <a:gd name="connsiteY7" fmla="*/ 0 h 8555038"/>
              <a:gd name="connsiteX8" fmla="*/ 4121150 w 4121150"/>
              <a:gd name="connsiteY8" fmla="*/ 497625 h 8555038"/>
              <a:gd name="connsiteX9" fmla="*/ 4121150 w 4121150"/>
              <a:gd name="connsiteY9" fmla="*/ 8057414 h 8555038"/>
              <a:gd name="connsiteX10" fmla="*/ 3625800 w 4121150"/>
              <a:gd name="connsiteY10" fmla="*/ 8555038 h 8555038"/>
              <a:gd name="connsiteX11" fmla="*/ 494335 w 4121150"/>
              <a:gd name="connsiteY11" fmla="*/ 8555038 h 8555038"/>
              <a:gd name="connsiteX12" fmla="*/ 0 w 4121150"/>
              <a:gd name="connsiteY12" fmla="*/ 8055362 h 8555038"/>
              <a:gd name="connsiteX13" fmla="*/ 0 w 4121150"/>
              <a:gd name="connsiteY13" fmla="*/ 500703 h 8555038"/>
              <a:gd name="connsiteX14" fmla="*/ 494335 w 4121150"/>
              <a:gd name="connsiteY14" fmla="*/ 0 h 855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21150" h="8555038">
                <a:moveTo>
                  <a:pt x="494335" y="0"/>
                </a:moveTo>
                <a:cubicBezTo>
                  <a:pt x="494335" y="0"/>
                  <a:pt x="494335" y="0"/>
                  <a:pt x="852652" y="0"/>
                </a:cubicBezTo>
                <a:cubicBezTo>
                  <a:pt x="893254" y="0"/>
                  <a:pt x="925736" y="33859"/>
                  <a:pt x="925736" y="73874"/>
                </a:cubicBezTo>
                <a:cubicBezTo>
                  <a:pt x="925736" y="221623"/>
                  <a:pt x="1043483" y="340642"/>
                  <a:pt x="1189652" y="340642"/>
                </a:cubicBezTo>
                <a:cubicBezTo>
                  <a:pt x="1189652" y="340642"/>
                  <a:pt x="1189652" y="340642"/>
                  <a:pt x="2929468" y="340642"/>
                </a:cubicBezTo>
                <a:cubicBezTo>
                  <a:pt x="3075636" y="340642"/>
                  <a:pt x="3193384" y="221623"/>
                  <a:pt x="3193384" y="73874"/>
                </a:cubicBezTo>
                <a:cubicBezTo>
                  <a:pt x="3193384" y="33859"/>
                  <a:pt x="3226881" y="0"/>
                  <a:pt x="3266468" y="0"/>
                </a:cubicBezTo>
                <a:cubicBezTo>
                  <a:pt x="3266468" y="0"/>
                  <a:pt x="3266468" y="0"/>
                  <a:pt x="3625800" y="0"/>
                </a:cubicBezTo>
                <a:cubicBezTo>
                  <a:pt x="3897836" y="0"/>
                  <a:pt x="4119120" y="222649"/>
                  <a:pt x="4121150" y="497625"/>
                </a:cubicBezTo>
                <a:cubicBezTo>
                  <a:pt x="4121150" y="497625"/>
                  <a:pt x="4121150" y="497625"/>
                  <a:pt x="4121150" y="8057414"/>
                </a:cubicBezTo>
                <a:cubicBezTo>
                  <a:pt x="4119120" y="8332390"/>
                  <a:pt x="3897836" y="8555038"/>
                  <a:pt x="3625800" y="8555038"/>
                </a:cubicBezTo>
                <a:cubicBezTo>
                  <a:pt x="3625800" y="8555038"/>
                  <a:pt x="3625800" y="8555038"/>
                  <a:pt x="494335" y="8555038"/>
                </a:cubicBezTo>
                <a:cubicBezTo>
                  <a:pt x="221283" y="8555038"/>
                  <a:pt x="0" y="8331364"/>
                  <a:pt x="0" y="8055362"/>
                </a:cubicBezTo>
                <a:cubicBezTo>
                  <a:pt x="0" y="8055362"/>
                  <a:pt x="0" y="8055362"/>
                  <a:pt x="0" y="500703"/>
                </a:cubicBezTo>
                <a:cubicBezTo>
                  <a:pt x="0" y="224700"/>
                  <a:pt x="221283" y="0"/>
                  <a:pt x="494335" y="0"/>
                </a:cubicBezTo>
                <a:close/>
              </a:path>
            </a:pathLst>
          </a:custGeom>
          <a:blipFill dpi="0" rotWithShape="1">
            <a:blip r:embed="rId2"/>
            <a:srcRect/>
            <a:tile tx="0" ty="0" sx="100000" sy="100000" flip="none" algn="ctr"/>
          </a:blip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58233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3305176"/>
            <a:ext cx="7772400" cy="1021556"/>
          </a:xfrm>
          <a:prstGeom prst="rect">
            <a:avLst/>
          </a:prstGeom>
        </p:spPr>
        <p:txBody>
          <a:bodyPr anchor="t"/>
          <a:lstStyle>
            <a:lvl1pPr algn="l">
              <a:defRPr sz="4000" b="1" cap="all"/>
            </a:lvl1pPr>
          </a:lstStyle>
          <a:p>
            <a:r>
              <a:rPr lang="en-US" altLang="ko-KR" dirty="0" smtClean="0"/>
              <a:t>Click to edit title</a:t>
            </a:r>
            <a:endParaRPr lang="ko-KR" altLang="en-US" dirty="0"/>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smtClean="0"/>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CFA452C5-1814-475F-A918-12F124B85D5E}" type="datetime8">
              <a:rPr lang="fa-IR" altLang="ko-KR" smtClean="0"/>
              <a:t>01 مارس 19</a:t>
            </a:fld>
            <a:endParaRPr lang="ko-KR" alt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11598060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C88DE0D-594F-4FB2-9C6A-9AA9D524F309}"/>
              </a:ext>
            </a:extLst>
          </p:cNvPr>
          <p:cNvSpPr>
            <a:spLocks noGrp="1" noChangeAspect="1"/>
          </p:cNvSpPr>
          <p:nvPr>
            <p:ph type="pic" sz="quarter" idx="11" hasCustomPrompt="1"/>
          </p:nvPr>
        </p:nvSpPr>
        <p:spPr>
          <a:xfrm>
            <a:off x="2301785" y="1433168"/>
            <a:ext cx="4696426" cy="2262666"/>
          </a:xfrm>
          <a:custGeom>
            <a:avLst/>
            <a:gdLst>
              <a:gd name="connsiteX0" fmla="*/ 731576 w 12525433"/>
              <a:gd name="connsiteY0" fmla="*/ 0 h 6033776"/>
              <a:gd name="connsiteX1" fmla="*/ 11792355 w 12525433"/>
              <a:gd name="connsiteY1" fmla="*/ 0 h 6033776"/>
              <a:gd name="connsiteX2" fmla="*/ 12525433 w 12525433"/>
              <a:gd name="connsiteY2" fmla="*/ 723756 h 6033776"/>
              <a:gd name="connsiteX3" fmla="*/ 12525433 w 12525433"/>
              <a:gd name="connsiteY3" fmla="*/ 1248369 h 6033776"/>
              <a:gd name="connsiteX4" fmla="*/ 12417275 w 12525433"/>
              <a:gd name="connsiteY4" fmla="*/ 1355371 h 6033776"/>
              <a:gd name="connsiteX5" fmla="*/ 12026699 w 12525433"/>
              <a:gd name="connsiteY5" fmla="*/ 1741770 h 6033776"/>
              <a:gd name="connsiteX6" fmla="*/ 12026699 w 12525433"/>
              <a:gd name="connsiteY6" fmla="*/ 4289035 h 6033776"/>
              <a:gd name="connsiteX7" fmla="*/ 12417275 w 12525433"/>
              <a:gd name="connsiteY7" fmla="*/ 4675434 h 6033776"/>
              <a:gd name="connsiteX8" fmla="*/ 12525433 w 12525433"/>
              <a:gd name="connsiteY8" fmla="*/ 4782436 h 6033776"/>
              <a:gd name="connsiteX9" fmla="*/ 12525433 w 12525433"/>
              <a:gd name="connsiteY9" fmla="*/ 5308534 h 6033776"/>
              <a:gd name="connsiteX10" fmla="*/ 11796861 w 12525433"/>
              <a:gd name="connsiteY10" fmla="*/ 6033776 h 6033776"/>
              <a:gd name="connsiteX11" fmla="*/ 728571 w 12525433"/>
              <a:gd name="connsiteY11" fmla="*/ 6033776 h 6033776"/>
              <a:gd name="connsiteX12" fmla="*/ 0 w 12525433"/>
              <a:gd name="connsiteY12" fmla="*/ 5308534 h 6033776"/>
              <a:gd name="connsiteX13" fmla="*/ 0 w 12525433"/>
              <a:gd name="connsiteY13" fmla="*/ 723756 h 6033776"/>
              <a:gd name="connsiteX14" fmla="*/ 731576 w 12525433"/>
              <a:gd name="connsiteY14" fmla="*/ 0 h 6033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525433" h="6033776">
                <a:moveTo>
                  <a:pt x="731576" y="0"/>
                </a:moveTo>
                <a:cubicBezTo>
                  <a:pt x="731576" y="0"/>
                  <a:pt x="731576" y="0"/>
                  <a:pt x="11792355" y="0"/>
                </a:cubicBezTo>
                <a:cubicBezTo>
                  <a:pt x="12196451" y="0"/>
                  <a:pt x="12525433" y="323981"/>
                  <a:pt x="12525433" y="723756"/>
                </a:cubicBezTo>
                <a:cubicBezTo>
                  <a:pt x="12525433" y="723756"/>
                  <a:pt x="12525433" y="723756"/>
                  <a:pt x="12525433" y="1248369"/>
                </a:cubicBezTo>
                <a:cubicBezTo>
                  <a:pt x="12525433" y="1307814"/>
                  <a:pt x="12475861" y="1355371"/>
                  <a:pt x="12417275" y="1355371"/>
                </a:cubicBezTo>
                <a:cubicBezTo>
                  <a:pt x="12200955" y="1355371"/>
                  <a:pt x="12026699" y="1527764"/>
                  <a:pt x="12026699" y="1741770"/>
                </a:cubicBezTo>
                <a:cubicBezTo>
                  <a:pt x="12026699" y="1741770"/>
                  <a:pt x="12026699" y="1741770"/>
                  <a:pt x="12026699" y="4289035"/>
                </a:cubicBezTo>
                <a:cubicBezTo>
                  <a:pt x="12026699" y="4503040"/>
                  <a:pt x="12200955" y="4675434"/>
                  <a:pt x="12417275" y="4675434"/>
                </a:cubicBezTo>
                <a:cubicBezTo>
                  <a:pt x="12475861" y="4675434"/>
                  <a:pt x="12525433" y="4724477"/>
                  <a:pt x="12525433" y="4782436"/>
                </a:cubicBezTo>
                <a:cubicBezTo>
                  <a:pt x="12525433" y="4782436"/>
                  <a:pt x="12525433" y="4782436"/>
                  <a:pt x="12525433" y="5308534"/>
                </a:cubicBezTo>
                <a:cubicBezTo>
                  <a:pt x="12525433" y="5706822"/>
                  <a:pt x="12199453" y="6030804"/>
                  <a:pt x="11796861" y="6033776"/>
                </a:cubicBezTo>
                <a:cubicBezTo>
                  <a:pt x="11796861" y="6033776"/>
                  <a:pt x="11796861" y="6033776"/>
                  <a:pt x="728571" y="6033776"/>
                </a:cubicBezTo>
                <a:cubicBezTo>
                  <a:pt x="325979" y="6030804"/>
                  <a:pt x="0" y="5706822"/>
                  <a:pt x="0" y="5308534"/>
                </a:cubicBezTo>
                <a:cubicBezTo>
                  <a:pt x="0" y="5308534"/>
                  <a:pt x="0" y="5308534"/>
                  <a:pt x="0" y="723756"/>
                </a:cubicBezTo>
                <a:cubicBezTo>
                  <a:pt x="0" y="323981"/>
                  <a:pt x="327481" y="0"/>
                  <a:pt x="731576" y="0"/>
                </a:cubicBezTo>
                <a:close/>
              </a:path>
            </a:pathLst>
          </a:custGeom>
          <a:blipFill dpi="0" rotWithShape="1">
            <a:blip r:embed="rId2"/>
            <a:srcRect/>
            <a:tile tx="0" ty="0" sx="100000" sy="100000" flip="none" algn="ctr"/>
          </a:blip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20304445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01FAD4B-9998-4B20-903F-710F07EA3843}"/>
              </a:ext>
            </a:extLst>
          </p:cNvPr>
          <p:cNvSpPr>
            <a:spLocks noGrp="1" noChangeAspect="1"/>
          </p:cNvSpPr>
          <p:nvPr>
            <p:ph type="pic" sz="quarter" idx="11" hasCustomPrompt="1"/>
          </p:nvPr>
        </p:nvSpPr>
        <p:spPr>
          <a:xfrm>
            <a:off x="-465128" y="1012925"/>
            <a:ext cx="4610095" cy="2928342"/>
          </a:xfrm>
          <a:custGeom>
            <a:avLst/>
            <a:gdLst>
              <a:gd name="connsiteX0" fmla="*/ 95034 w 12295188"/>
              <a:gd name="connsiteY0" fmla="*/ 0 h 7808913"/>
              <a:gd name="connsiteX1" fmla="*/ 12200154 w 12295188"/>
              <a:gd name="connsiteY1" fmla="*/ 0 h 7808913"/>
              <a:gd name="connsiteX2" fmla="*/ 12295188 w 12295188"/>
              <a:gd name="connsiteY2" fmla="*/ 95034 h 7808913"/>
              <a:gd name="connsiteX3" fmla="*/ 12295188 w 12295188"/>
              <a:gd name="connsiteY3" fmla="*/ 7713879 h 7808913"/>
              <a:gd name="connsiteX4" fmla="*/ 12200154 w 12295188"/>
              <a:gd name="connsiteY4" fmla="*/ 7808913 h 7808913"/>
              <a:gd name="connsiteX5" fmla="*/ 95034 w 12295188"/>
              <a:gd name="connsiteY5" fmla="*/ 7808913 h 7808913"/>
              <a:gd name="connsiteX6" fmla="*/ 0 w 12295188"/>
              <a:gd name="connsiteY6" fmla="*/ 7713879 h 7808913"/>
              <a:gd name="connsiteX7" fmla="*/ 0 w 12295188"/>
              <a:gd name="connsiteY7" fmla="*/ 95034 h 7808913"/>
              <a:gd name="connsiteX8" fmla="*/ 95034 w 12295188"/>
              <a:gd name="connsiteY8" fmla="*/ 0 h 780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95188" h="7808913">
                <a:moveTo>
                  <a:pt x="95034" y="0"/>
                </a:moveTo>
                <a:lnTo>
                  <a:pt x="12200154" y="0"/>
                </a:lnTo>
                <a:cubicBezTo>
                  <a:pt x="12252640" y="0"/>
                  <a:pt x="12295188" y="42548"/>
                  <a:pt x="12295188" y="95034"/>
                </a:cubicBezTo>
                <a:lnTo>
                  <a:pt x="12295188" y="7713879"/>
                </a:lnTo>
                <a:cubicBezTo>
                  <a:pt x="12295188" y="7766365"/>
                  <a:pt x="12252640" y="7808913"/>
                  <a:pt x="12200154" y="7808913"/>
                </a:cubicBezTo>
                <a:lnTo>
                  <a:pt x="95034" y="7808913"/>
                </a:lnTo>
                <a:cubicBezTo>
                  <a:pt x="42548" y="7808913"/>
                  <a:pt x="0" y="7766365"/>
                  <a:pt x="0" y="7713879"/>
                </a:cubicBezTo>
                <a:lnTo>
                  <a:pt x="0" y="95034"/>
                </a:lnTo>
                <a:cubicBezTo>
                  <a:pt x="0" y="42548"/>
                  <a:pt x="42548" y="0"/>
                  <a:pt x="95034" y="0"/>
                </a:cubicBezTo>
                <a:close/>
              </a:path>
            </a:pathLst>
          </a:custGeom>
          <a:blipFill dpi="0" rotWithShape="1">
            <a:blip r:embed="rId2"/>
            <a:srcRect/>
            <a:tile tx="0" ty="0" sx="100000" sy="100000" flip="none" algn="ctr"/>
          </a:blip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219838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4A08130-B068-46E2-BA14-A39156E6308F}"/>
              </a:ext>
            </a:extLst>
          </p:cNvPr>
          <p:cNvSpPr>
            <a:spLocks noGrp="1" noChangeAspect="1"/>
          </p:cNvSpPr>
          <p:nvPr>
            <p:ph type="pic" sz="quarter" idx="11" hasCustomPrompt="1"/>
          </p:nvPr>
        </p:nvSpPr>
        <p:spPr>
          <a:xfrm>
            <a:off x="1587837" y="3472774"/>
            <a:ext cx="1313063" cy="977630"/>
          </a:xfrm>
          <a:custGeom>
            <a:avLst/>
            <a:gdLst>
              <a:gd name="connsiteX0" fmla="*/ 162130 w 3501958"/>
              <a:gd name="connsiteY0" fmla="*/ 0 h 2607012"/>
              <a:gd name="connsiteX1" fmla="*/ 3339828 w 3501958"/>
              <a:gd name="connsiteY1" fmla="*/ 0 h 2607012"/>
              <a:gd name="connsiteX2" fmla="*/ 3501958 w 3501958"/>
              <a:gd name="connsiteY2" fmla="*/ 162130 h 2607012"/>
              <a:gd name="connsiteX3" fmla="*/ 3501958 w 3501958"/>
              <a:gd name="connsiteY3" fmla="*/ 2444882 h 2607012"/>
              <a:gd name="connsiteX4" fmla="*/ 3339828 w 3501958"/>
              <a:gd name="connsiteY4" fmla="*/ 2607012 h 2607012"/>
              <a:gd name="connsiteX5" fmla="*/ 162130 w 3501958"/>
              <a:gd name="connsiteY5" fmla="*/ 2607012 h 2607012"/>
              <a:gd name="connsiteX6" fmla="*/ 0 w 3501958"/>
              <a:gd name="connsiteY6" fmla="*/ 2444882 h 2607012"/>
              <a:gd name="connsiteX7" fmla="*/ 0 w 3501958"/>
              <a:gd name="connsiteY7" fmla="*/ 162130 h 2607012"/>
              <a:gd name="connsiteX8" fmla="*/ 162130 w 3501958"/>
              <a:gd name="connsiteY8" fmla="*/ 0 h 26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958" h="2607012">
                <a:moveTo>
                  <a:pt x="162130" y="0"/>
                </a:moveTo>
                <a:lnTo>
                  <a:pt x="3339828" y="0"/>
                </a:lnTo>
                <a:cubicBezTo>
                  <a:pt x="3429370" y="0"/>
                  <a:pt x="3501958" y="72588"/>
                  <a:pt x="3501958" y="162130"/>
                </a:cubicBezTo>
                <a:lnTo>
                  <a:pt x="3501958" y="2444882"/>
                </a:lnTo>
                <a:cubicBezTo>
                  <a:pt x="3501958" y="2534424"/>
                  <a:pt x="3429370" y="2607012"/>
                  <a:pt x="3339828" y="2607012"/>
                </a:cubicBezTo>
                <a:lnTo>
                  <a:pt x="162130" y="2607012"/>
                </a:lnTo>
                <a:cubicBezTo>
                  <a:pt x="72588" y="2607012"/>
                  <a:pt x="0" y="2534424"/>
                  <a:pt x="0" y="2444882"/>
                </a:cubicBezTo>
                <a:lnTo>
                  <a:pt x="0" y="162130"/>
                </a:lnTo>
                <a:cubicBezTo>
                  <a:pt x="0" y="72588"/>
                  <a:pt x="72588" y="0"/>
                  <a:pt x="162130"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11" name="Picture Placeholder 10">
            <a:extLst>
              <a:ext uri="{FF2B5EF4-FFF2-40B4-BE49-F238E27FC236}">
                <a16:creationId xmlns:a16="http://schemas.microsoft.com/office/drawing/2014/main" id="{A41B87C0-CD1A-4250-A302-570CC5A1A25C}"/>
              </a:ext>
            </a:extLst>
          </p:cNvPr>
          <p:cNvSpPr>
            <a:spLocks noGrp="1" noChangeAspect="1"/>
          </p:cNvSpPr>
          <p:nvPr>
            <p:ph type="pic" sz="quarter" idx="12" hasCustomPrompt="1"/>
          </p:nvPr>
        </p:nvSpPr>
        <p:spPr>
          <a:xfrm>
            <a:off x="3139591" y="3472774"/>
            <a:ext cx="1313063" cy="977630"/>
          </a:xfrm>
          <a:custGeom>
            <a:avLst/>
            <a:gdLst>
              <a:gd name="connsiteX0" fmla="*/ 162130 w 3501958"/>
              <a:gd name="connsiteY0" fmla="*/ 0 h 2607012"/>
              <a:gd name="connsiteX1" fmla="*/ 3339828 w 3501958"/>
              <a:gd name="connsiteY1" fmla="*/ 0 h 2607012"/>
              <a:gd name="connsiteX2" fmla="*/ 3501958 w 3501958"/>
              <a:gd name="connsiteY2" fmla="*/ 162130 h 2607012"/>
              <a:gd name="connsiteX3" fmla="*/ 3501958 w 3501958"/>
              <a:gd name="connsiteY3" fmla="*/ 2444882 h 2607012"/>
              <a:gd name="connsiteX4" fmla="*/ 3339828 w 3501958"/>
              <a:gd name="connsiteY4" fmla="*/ 2607012 h 2607012"/>
              <a:gd name="connsiteX5" fmla="*/ 162130 w 3501958"/>
              <a:gd name="connsiteY5" fmla="*/ 2607012 h 2607012"/>
              <a:gd name="connsiteX6" fmla="*/ 0 w 3501958"/>
              <a:gd name="connsiteY6" fmla="*/ 2444882 h 2607012"/>
              <a:gd name="connsiteX7" fmla="*/ 0 w 3501958"/>
              <a:gd name="connsiteY7" fmla="*/ 162130 h 2607012"/>
              <a:gd name="connsiteX8" fmla="*/ 162130 w 3501958"/>
              <a:gd name="connsiteY8" fmla="*/ 0 h 26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958" h="2607012">
                <a:moveTo>
                  <a:pt x="162130" y="0"/>
                </a:moveTo>
                <a:lnTo>
                  <a:pt x="3339828" y="0"/>
                </a:lnTo>
                <a:cubicBezTo>
                  <a:pt x="3429370" y="0"/>
                  <a:pt x="3501958" y="72588"/>
                  <a:pt x="3501958" y="162130"/>
                </a:cubicBezTo>
                <a:lnTo>
                  <a:pt x="3501958" y="2444882"/>
                </a:lnTo>
                <a:cubicBezTo>
                  <a:pt x="3501958" y="2534424"/>
                  <a:pt x="3429370" y="2607012"/>
                  <a:pt x="3339828" y="2607012"/>
                </a:cubicBezTo>
                <a:lnTo>
                  <a:pt x="162130" y="2607012"/>
                </a:lnTo>
                <a:cubicBezTo>
                  <a:pt x="72588" y="2607012"/>
                  <a:pt x="0" y="2534424"/>
                  <a:pt x="0" y="2444882"/>
                </a:cubicBezTo>
                <a:lnTo>
                  <a:pt x="0" y="162130"/>
                </a:lnTo>
                <a:cubicBezTo>
                  <a:pt x="0" y="72588"/>
                  <a:pt x="72588" y="0"/>
                  <a:pt x="162130"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12" name="Picture Placeholder 11">
            <a:extLst>
              <a:ext uri="{FF2B5EF4-FFF2-40B4-BE49-F238E27FC236}">
                <a16:creationId xmlns:a16="http://schemas.microsoft.com/office/drawing/2014/main" id="{D18DE9A9-54BB-4ACB-9396-10ED9E0C7B68}"/>
              </a:ext>
            </a:extLst>
          </p:cNvPr>
          <p:cNvSpPr>
            <a:spLocks noGrp="1" noChangeAspect="1"/>
          </p:cNvSpPr>
          <p:nvPr>
            <p:ph type="pic" sz="quarter" idx="13" hasCustomPrompt="1"/>
          </p:nvPr>
        </p:nvSpPr>
        <p:spPr>
          <a:xfrm>
            <a:off x="4691345" y="3472774"/>
            <a:ext cx="1313063" cy="977630"/>
          </a:xfrm>
          <a:custGeom>
            <a:avLst/>
            <a:gdLst>
              <a:gd name="connsiteX0" fmla="*/ 162130 w 3501958"/>
              <a:gd name="connsiteY0" fmla="*/ 0 h 2607012"/>
              <a:gd name="connsiteX1" fmla="*/ 3339828 w 3501958"/>
              <a:gd name="connsiteY1" fmla="*/ 0 h 2607012"/>
              <a:gd name="connsiteX2" fmla="*/ 3501958 w 3501958"/>
              <a:gd name="connsiteY2" fmla="*/ 162130 h 2607012"/>
              <a:gd name="connsiteX3" fmla="*/ 3501958 w 3501958"/>
              <a:gd name="connsiteY3" fmla="*/ 2444882 h 2607012"/>
              <a:gd name="connsiteX4" fmla="*/ 3339828 w 3501958"/>
              <a:gd name="connsiteY4" fmla="*/ 2607012 h 2607012"/>
              <a:gd name="connsiteX5" fmla="*/ 162130 w 3501958"/>
              <a:gd name="connsiteY5" fmla="*/ 2607012 h 2607012"/>
              <a:gd name="connsiteX6" fmla="*/ 0 w 3501958"/>
              <a:gd name="connsiteY6" fmla="*/ 2444882 h 2607012"/>
              <a:gd name="connsiteX7" fmla="*/ 0 w 3501958"/>
              <a:gd name="connsiteY7" fmla="*/ 162130 h 2607012"/>
              <a:gd name="connsiteX8" fmla="*/ 162130 w 3501958"/>
              <a:gd name="connsiteY8" fmla="*/ 0 h 26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958" h="2607012">
                <a:moveTo>
                  <a:pt x="162130" y="0"/>
                </a:moveTo>
                <a:lnTo>
                  <a:pt x="3339828" y="0"/>
                </a:lnTo>
                <a:cubicBezTo>
                  <a:pt x="3429370" y="0"/>
                  <a:pt x="3501958" y="72588"/>
                  <a:pt x="3501958" y="162130"/>
                </a:cubicBezTo>
                <a:lnTo>
                  <a:pt x="3501958" y="2444882"/>
                </a:lnTo>
                <a:cubicBezTo>
                  <a:pt x="3501958" y="2534424"/>
                  <a:pt x="3429370" y="2607012"/>
                  <a:pt x="3339828" y="2607012"/>
                </a:cubicBezTo>
                <a:lnTo>
                  <a:pt x="162130" y="2607012"/>
                </a:lnTo>
                <a:cubicBezTo>
                  <a:pt x="72588" y="2607012"/>
                  <a:pt x="0" y="2534424"/>
                  <a:pt x="0" y="2444882"/>
                </a:cubicBezTo>
                <a:lnTo>
                  <a:pt x="0" y="162130"/>
                </a:lnTo>
                <a:cubicBezTo>
                  <a:pt x="0" y="72588"/>
                  <a:pt x="72588" y="0"/>
                  <a:pt x="162130"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13" name="Picture Placeholder 12">
            <a:extLst>
              <a:ext uri="{FF2B5EF4-FFF2-40B4-BE49-F238E27FC236}">
                <a16:creationId xmlns:a16="http://schemas.microsoft.com/office/drawing/2014/main" id="{41F19E9A-1855-474C-8384-9C4B1C520FBC}"/>
              </a:ext>
            </a:extLst>
          </p:cNvPr>
          <p:cNvSpPr>
            <a:spLocks noGrp="1" noChangeAspect="1"/>
          </p:cNvSpPr>
          <p:nvPr>
            <p:ph type="pic" sz="quarter" idx="14" hasCustomPrompt="1"/>
          </p:nvPr>
        </p:nvSpPr>
        <p:spPr>
          <a:xfrm>
            <a:off x="6243099" y="3472774"/>
            <a:ext cx="1313064" cy="977630"/>
          </a:xfrm>
          <a:custGeom>
            <a:avLst/>
            <a:gdLst>
              <a:gd name="connsiteX0" fmla="*/ 162131 w 3501959"/>
              <a:gd name="connsiteY0" fmla="*/ 0 h 2607012"/>
              <a:gd name="connsiteX1" fmla="*/ 3339827 w 3501959"/>
              <a:gd name="connsiteY1" fmla="*/ 0 h 2607012"/>
              <a:gd name="connsiteX2" fmla="*/ 3501959 w 3501959"/>
              <a:gd name="connsiteY2" fmla="*/ 162130 h 2607012"/>
              <a:gd name="connsiteX3" fmla="*/ 3501959 w 3501959"/>
              <a:gd name="connsiteY3" fmla="*/ 2444882 h 2607012"/>
              <a:gd name="connsiteX4" fmla="*/ 3339827 w 3501959"/>
              <a:gd name="connsiteY4" fmla="*/ 2607012 h 2607012"/>
              <a:gd name="connsiteX5" fmla="*/ 162131 w 3501959"/>
              <a:gd name="connsiteY5" fmla="*/ 2607012 h 2607012"/>
              <a:gd name="connsiteX6" fmla="*/ 0 w 3501959"/>
              <a:gd name="connsiteY6" fmla="*/ 2444882 h 2607012"/>
              <a:gd name="connsiteX7" fmla="*/ 0 w 3501959"/>
              <a:gd name="connsiteY7" fmla="*/ 162130 h 2607012"/>
              <a:gd name="connsiteX8" fmla="*/ 162131 w 3501959"/>
              <a:gd name="connsiteY8" fmla="*/ 0 h 260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1959" h="2607012">
                <a:moveTo>
                  <a:pt x="162131" y="0"/>
                </a:moveTo>
                <a:lnTo>
                  <a:pt x="3339827" y="0"/>
                </a:lnTo>
                <a:cubicBezTo>
                  <a:pt x="3429371" y="0"/>
                  <a:pt x="3501959" y="72588"/>
                  <a:pt x="3501959" y="162130"/>
                </a:cubicBezTo>
                <a:lnTo>
                  <a:pt x="3501959" y="2444882"/>
                </a:lnTo>
                <a:cubicBezTo>
                  <a:pt x="3501959" y="2534424"/>
                  <a:pt x="3429371" y="2607012"/>
                  <a:pt x="3339827" y="2607012"/>
                </a:cubicBezTo>
                <a:lnTo>
                  <a:pt x="162131" y="2607012"/>
                </a:lnTo>
                <a:cubicBezTo>
                  <a:pt x="72588" y="2607012"/>
                  <a:pt x="0" y="2534424"/>
                  <a:pt x="0" y="2444882"/>
                </a:cubicBezTo>
                <a:lnTo>
                  <a:pt x="0" y="162130"/>
                </a:lnTo>
                <a:cubicBezTo>
                  <a:pt x="0" y="72588"/>
                  <a:pt x="72588" y="0"/>
                  <a:pt x="162131"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277013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4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accel="20000" decel="80000" fill="hold" grpId="0" nodeType="withEffect">
                                  <p:stCondLst>
                                    <p:cond delay="6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accel="20000" decel="80000" fill="hold" grpId="0" nodeType="withEffect">
                                  <p:stCondLst>
                                    <p:cond delay="8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grpId="0" nodeType="withEffect">
                                  <p:stCondLst>
                                    <p:cond delay="10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9F5F558-6740-4B2B-9995-6724699E0724}"/>
              </a:ext>
            </a:extLst>
          </p:cNvPr>
          <p:cNvSpPr>
            <a:spLocks noGrp="1"/>
          </p:cNvSpPr>
          <p:nvPr>
            <p:ph type="pic" sz="quarter" idx="11" hasCustomPrompt="1"/>
          </p:nvPr>
        </p:nvSpPr>
        <p:spPr>
          <a:xfrm>
            <a:off x="586307" y="0"/>
            <a:ext cx="7957101" cy="5143500"/>
          </a:xfrm>
          <a:custGeom>
            <a:avLst/>
            <a:gdLst>
              <a:gd name="connsiteX0" fmla="*/ 0 w 3541756"/>
              <a:gd name="connsiteY0" fmla="*/ 0 h 3546690"/>
              <a:gd name="connsiteX1" fmla="*/ 3541756 w 3541756"/>
              <a:gd name="connsiteY1" fmla="*/ 0 h 3546690"/>
              <a:gd name="connsiteX2" fmla="*/ 3541756 w 3541756"/>
              <a:gd name="connsiteY2" fmla="*/ 3546690 h 3546690"/>
              <a:gd name="connsiteX3" fmla="*/ 0 w 3541756"/>
              <a:gd name="connsiteY3" fmla="*/ 3546690 h 3546690"/>
            </a:gdLst>
            <a:ahLst/>
            <a:cxnLst>
              <a:cxn ang="0">
                <a:pos x="connsiteX0" y="connsiteY0"/>
              </a:cxn>
              <a:cxn ang="0">
                <a:pos x="connsiteX1" y="connsiteY1"/>
              </a:cxn>
              <a:cxn ang="0">
                <a:pos x="connsiteX2" y="connsiteY2"/>
              </a:cxn>
              <a:cxn ang="0">
                <a:pos x="connsiteX3" y="connsiteY3"/>
              </a:cxn>
            </a:cxnLst>
            <a:rect l="l" t="t" r="r" b="b"/>
            <a:pathLst>
              <a:path w="3541756" h="3546690">
                <a:moveTo>
                  <a:pt x="0" y="0"/>
                </a:moveTo>
                <a:lnTo>
                  <a:pt x="3541756" y="0"/>
                </a:lnTo>
                <a:lnTo>
                  <a:pt x="3541756" y="3546690"/>
                </a:lnTo>
                <a:lnTo>
                  <a:pt x="0" y="3546690"/>
                </a:ln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145175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0" fill="hold"/>
                                        <p:tgtEl>
                                          <p:spTgt spid="5"/>
                                        </p:tgtEl>
                                        <p:attrNameLst>
                                          <p:attrName>ppt_x</p:attrName>
                                        </p:attrNameLst>
                                      </p:cBhvr>
                                      <p:tavLst>
                                        <p:tav tm="0">
                                          <p:val>
                                            <p:strVal val="#ppt_x"/>
                                          </p:val>
                                        </p:tav>
                                        <p:tav tm="100000">
                                          <p:val>
                                            <p:strVal val="#ppt_x"/>
                                          </p:val>
                                        </p:tav>
                                      </p:tavLst>
                                    </p:anim>
                                    <p:anim calcmode="lin" valueType="num">
                                      <p:cBhvr additive="base">
                                        <p:cTn id="8" dur="2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6AE8812-B0BB-4D98-AA9C-35BDA1CAEDD9}"/>
              </a:ext>
            </a:extLst>
          </p:cNvPr>
          <p:cNvSpPr>
            <a:spLocks noGrp="1" noChangeAspect="1"/>
          </p:cNvSpPr>
          <p:nvPr>
            <p:ph type="pic" sz="quarter" idx="11" hasCustomPrompt="1"/>
          </p:nvPr>
        </p:nvSpPr>
        <p:spPr>
          <a:xfrm>
            <a:off x="872020" y="387838"/>
            <a:ext cx="7399961" cy="4795162"/>
          </a:xfrm>
          <a:custGeom>
            <a:avLst/>
            <a:gdLst>
              <a:gd name="connsiteX0" fmla="*/ 12143513 w 19735799"/>
              <a:gd name="connsiteY0" fmla="*/ 9240409 h 12787099"/>
              <a:gd name="connsiteX1" fmla="*/ 15685269 w 19735799"/>
              <a:gd name="connsiteY1" fmla="*/ 9240409 h 12787099"/>
              <a:gd name="connsiteX2" fmla="*/ 15685269 w 19735799"/>
              <a:gd name="connsiteY2" fmla="*/ 12787099 h 12787099"/>
              <a:gd name="connsiteX3" fmla="*/ 12143513 w 19735799"/>
              <a:gd name="connsiteY3" fmla="*/ 12787099 h 12787099"/>
              <a:gd name="connsiteX4" fmla="*/ 4050531 w 19735799"/>
              <a:gd name="connsiteY4" fmla="*/ 9240409 h 12787099"/>
              <a:gd name="connsiteX5" fmla="*/ 7592284 w 19735799"/>
              <a:gd name="connsiteY5" fmla="*/ 9240409 h 12787099"/>
              <a:gd name="connsiteX6" fmla="*/ 7592284 w 19735799"/>
              <a:gd name="connsiteY6" fmla="*/ 12787099 h 12787099"/>
              <a:gd name="connsiteX7" fmla="*/ 4050531 w 19735799"/>
              <a:gd name="connsiteY7" fmla="*/ 12787099 h 12787099"/>
              <a:gd name="connsiteX8" fmla="*/ 16194043 w 19735799"/>
              <a:gd name="connsiteY8" fmla="*/ 8110925 h 12787099"/>
              <a:gd name="connsiteX9" fmla="*/ 19735799 w 19735799"/>
              <a:gd name="connsiteY9" fmla="*/ 8110925 h 12787099"/>
              <a:gd name="connsiteX10" fmla="*/ 19735799 w 19735799"/>
              <a:gd name="connsiteY10" fmla="*/ 11657615 h 12787099"/>
              <a:gd name="connsiteX11" fmla="*/ 16194043 w 19735799"/>
              <a:gd name="connsiteY11" fmla="*/ 11657615 h 12787099"/>
              <a:gd name="connsiteX12" fmla="*/ 8092984 w 19735799"/>
              <a:gd name="connsiteY12" fmla="*/ 8110925 h 12787099"/>
              <a:gd name="connsiteX13" fmla="*/ 11634740 w 19735799"/>
              <a:gd name="connsiteY13" fmla="*/ 8110925 h 12787099"/>
              <a:gd name="connsiteX14" fmla="*/ 11634740 w 19735799"/>
              <a:gd name="connsiteY14" fmla="*/ 11657615 h 12787099"/>
              <a:gd name="connsiteX15" fmla="*/ 8092984 w 19735799"/>
              <a:gd name="connsiteY15" fmla="*/ 11657615 h 12787099"/>
              <a:gd name="connsiteX16" fmla="*/ 0 w 19735799"/>
              <a:gd name="connsiteY16" fmla="*/ 8110925 h 12787099"/>
              <a:gd name="connsiteX17" fmla="*/ 3541757 w 19735799"/>
              <a:gd name="connsiteY17" fmla="*/ 8110925 h 12787099"/>
              <a:gd name="connsiteX18" fmla="*/ 3541757 w 19735799"/>
              <a:gd name="connsiteY18" fmla="*/ 11657615 h 12787099"/>
              <a:gd name="connsiteX19" fmla="*/ 0 w 19735799"/>
              <a:gd name="connsiteY19" fmla="*/ 11657615 h 12787099"/>
              <a:gd name="connsiteX20" fmla="*/ 12143513 w 19735799"/>
              <a:gd name="connsiteY20" fmla="*/ 5184948 h 12787099"/>
              <a:gd name="connsiteX21" fmla="*/ 15685269 w 19735799"/>
              <a:gd name="connsiteY21" fmla="*/ 5184948 h 12787099"/>
              <a:gd name="connsiteX22" fmla="*/ 15685269 w 19735799"/>
              <a:gd name="connsiteY22" fmla="*/ 8731636 h 12787099"/>
              <a:gd name="connsiteX23" fmla="*/ 12143513 w 19735799"/>
              <a:gd name="connsiteY23" fmla="*/ 8731636 h 12787099"/>
              <a:gd name="connsiteX24" fmla="*/ 4050531 w 19735799"/>
              <a:gd name="connsiteY24" fmla="*/ 5184948 h 12787099"/>
              <a:gd name="connsiteX25" fmla="*/ 7592284 w 19735799"/>
              <a:gd name="connsiteY25" fmla="*/ 5184948 h 12787099"/>
              <a:gd name="connsiteX26" fmla="*/ 7592284 w 19735799"/>
              <a:gd name="connsiteY26" fmla="*/ 8731636 h 12787099"/>
              <a:gd name="connsiteX27" fmla="*/ 4050531 w 19735799"/>
              <a:gd name="connsiteY27" fmla="*/ 8731636 h 12787099"/>
              <a:gd name="connsiteX28" fmla="*/ 16194043 w 19735799"/>
              <a:gd name="connsiteY28" fmla="*/ 4055463 h 12787099"/>
              <a:gd name="connsiteX29" fmla="*/ 19735799 w 19735799"/>
              <a:gd name="connsiteY29" fmla="*/ 4055463 h 12787099"/>
              <a:gd name="connsiteX30" fmla="*/ 19735799 w 19735799"/>
              <a:gd name="connsiteY30" fmla="*/ 7602152 h 12787099"/>
              <a:gd name="connsiteX31" fmla="*/ 16194043 w 19735799"/>
              <a:gd name="connsiteY31" fmla="*/ 7602152 h 12787099"/>
              <a:gd name="connsiteX32" fmla="*/ 1 w 19735799"/>
              <a:gd name="connsiteY32" fmla="*/ 4055463 h 12787099"/>
              <a:gd name="connsiteX33" fmla="*/ 3541757 w 19735799"/>
              <a:gd name="connsiteY33" fmla="*/ 4055463 h 12787099"/>
              <a:gd name="connsiteX34" fmla="*/ 3541757 w 19735799"/>
              <a:gd name="connsiteY34" fmla="*/ 7602152 h 12787099"/>
              <a:gd name="connsiteX35" fmla="*/ 1 w 19735799"/>
              <a:gd name="connsiteY35" fmla="*/ 7602152 h 12787099"/>
              <a:gd name="connsiteX36" fmla="*/ 12143513 w 19735799"/>
              <a:gd name="connsiteY36" fmla="*/ 1129485 h 12787099"/>
              <a:gd name="connsiteX37" fmla="*/ 15685269 w 19735799"/>
              <a:gd name="connsiteY37" fmla="*/ 1129485 h 12787099"/>
              <a:gd name="connsiteX38" fmla="*/ 15685269 w 19735799"/>
              <a:gd name="connsiteY38" fmla="*/ 4676174 h 12787099"/>
              <a:gd name="connsiteX39" fmla="*/ 12143513 w 19735799"/>
              <a:gd name="connsiteY39" fmla="*/ 4676174 h 12787099"/>
              <a:gd name="connsiteX40" fmla="*/ 4050534 w 19735799"/>
              <a:gd name="connsiteY40" fmla="*/ 1129485 h 12787099"/>
              <a:gd name="connsiteX41" fmla="*/ 7592284 w 19735799"/>
              <a:gd name="connsiteY41" fmla="*/ 1129485 h 12787099"/>
              <a:gd name="connsiteX42" fmla="*/ 7592284 w 19735799"/>
              <a:gd name="connsiteY42" fmla="*/ 4676174 h 12787099"/>
              <a:gd name="connsiteX43" fmla="*/ 4050534 w 19735799"/>
              <a:gd name="connsiteY43" fmla="*/ 4676174 h 12787099"/>
              <a:gd name="connsiteX44" fmla="*/ 8092984 w 19735799"/>
              <a:gd name="connsiteY44" fmla="*/ 1 h 12787099"/>
              <a:gd name="connsiteX45" fmla="*/ 11634740 w 19735799"/>
              <a:gd name="connsiteY45" fmla="*/ 1 h 12787099"/>
              <a:gd name="connsiteX46" fmla="*/ 11634740 w 19735799"/>
              <a:gd name="connsiteY46" fmla="*/ 3546690 h 12787099"/>
              <a:gd name="connsiteX47" fmla="*/ 8092984 w 19735799"/>
              <a:gd name="connsiteY47" fmla="*/ 3546690 h 12787099"/>
              <a:gd name="connsiteX48" fmla="*/ 2 w 19735799"/>
              <a:gd name="connsiteY48" fmla="*/ 1 h 12787099"/>
              <a:gd name="connsiteX49" fmla="*/ 3541760 w 19735799"/>
              <a:gd name="connsiteY49" fmla="*/ 1 h 12787099"/>
              <a:gd name="connsiteX50" fmla="*/ 3541760 w 19735799"/>
              <a:gd name="connsiteY50" fmla="*/ 3546690 h 12787099"/>
              <a:gd name="connsiteX51" fmla="*/ 2 w 19735799"/>
              <a:gd name="connsiteY51" fmla="*/ 3546690 h 12787099"/>
              <a:gd name="connsiteX52" fmla="*/ 16194043 w 19735799"/>
              <a:gd name="connsiteY52" fmla="*/ 0 h 12787099"/>
              <a:gd name="connsiteX53" fmla="*/ 19735799 w 19735799"/>
              <a:gd name="connsiteY53" fmla="*/ 0 h 12787099"/>
              <a:gd name="connsiteX54" fmla="*/ 19735799 w 19735799"/>
              <a:gd name="connsiteY54" fmla="*/ 3546690 h 12787099"/>
              <a:gd name="connsiteX55" fmla="*/ 16194043 w 19735799"/>
              <a:gd name="connsiteY55" fmla="*/ 3546690 h 1278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9735799" h="12787099">
                <a:moveTo>
                  <a:pt x="12143513" y="9240409"/>
                </a:moveTo>
                <a:lnTo>
                  <a:pt x="15685269" y="9240409"/>
                </a:lnTo>
                <a:lnTo>
                  <a:pt x="15685269" y="12787099"/>
                </a:lnTo>
                <a:lnTo>
                  <a:pt x="12143513" y="12787099"/>
                </a:lnTo>
                <a:close/>
                <a:moveTo>
                  <a:pt x="4050531" y="9240409"/>
                </a:moveTo>
                <a:lnTo>
                  <a:pt x="7592284" y="9240409"/>
                </a:lnTo>
                <a:lnTo>
                  <a:pt x="7592284" y="12787099"/>
                </a:lnTo>
                <a:lnTo>
                  <a:pt x="4050531" y="12787099"/>
                </a:lnTo>
                <a:close/>
                <a:moveTo>
                  <a:pt x="16194043" y="8110925"/>
                </a:moveTo>
                <a:lnTo>
                  <a:pt x="19735799" y="8110925"/>
                </a:lnTo>
                <a:lnTo>
                  <a:pt x="19735799" y="11657615"/>
                </a:lnTo>
                <a:lnTo>
                  <a:pt x="16194043" y="11657615"/>
                </a:lnTo>
                <a:close/>
                <a:moveTo>
                  <a:pt x="8092984" y="8110925"/>
                </a:moveTo>
                <a:lnTo>
                  <a:pt x="11634740" y="8110925"/>
                </a:lnTo>
                <a:lnTo>
                  <a:pt x="11634740" y="11657615"/>
                </a:lnTo>
                <a:lnTo>
                  <a:pt x="8092984" y="11657615"/>
                </a:lnTo>
                <a:close/>
                <a:moveTo>
                  <a:pt x="0" y="8110925"/>
                </a:moveTo>
                <a:lnTo>
                  <a:pt x="3541757" y="8110925"/>
                </a:lnTo>
                <a:lnTo>
                  <a:pt x="3541757" y="11657615"/>
                </a:lnTo>
                <a:lnTo>
                  <a:pt x="0" y="11657615"/>
                </a:lnTo>
                <a:close/>
                <a:moveTo>
                  <a:pt x="12143513" y="5184948"/>
                </a:moveTo>
                <a:lnTo>
                  <a:pt x="15685269" y="5184948"/>
                </a:lnTo>
                <a:lnTo>
                  <a:pt x="15685269" y="8731636"/>
                </a:lnTo>
                <a:lnTo>
                  <a:pt x="12143513" y="8731636"/>
                </a:lnTo>
                <a:close/>
                <a:moveTo>
                  <a:pt x="4050531" y="5184948"/>
                </a:moveTo>
                <a:lnTo>
                  <a:pt x="7592284" y="5184948"/>
                </a:lnTo>
                <a:lnTo>
                  <a:pt x="7592284" y="8731636"/>
                </a:lnTo>
                <a:lnTo>
                  <a:pt x="4050531" y="8731636"/>
                </a:lnTo>
                <a:close/>
                <a:moveTo>
                  <a:pt x="16194043" y="4055463"/>
                </a:moveTo>
                <a:lnTo>
                  <a:pt x="19735799" y="4055463"/>
                </a:lnTo>
                <a:lnTo>
                  <a:pt x="19735799" y="7602152"/>
                </a:lnTo>
                <a:lnTo>
                  <a:pt x="16194043" y="7602152"/>
                </a:lnTo>
                <a:close/>
                <a:moveTo>
                  <a:pt x="1" y="4055463"/>
                </a:moveTo>
                <a:lnTo>
                  <a:pt x="3541757" y="4055463"/>
                </a:lnTo>
                <a:lnTo>
                  <a:pt x="3541757" y="7602152"/>
                </a:lnTo>
                <a:lnTo>
                  <a:pt x="1" y="7602152"/>
                </a:lnTo>
                <a:close/>
                <a:moveTo>
                  <a:pt x="12143513" y="1129485"/>
                </a:moveTo>
                <a:lnTo>
                  <a:pt x="15685269" y="1129485"/>
                </a:lnTo>
                <a:lnTo>
                  <a:pt x="15685269" y="4676174"/>
                </a:lnTo>
                <a:lnTo>
                  <a:pt x="12143513" y="4676174"/>
                </a:lnTo>
                <a:close/>
                <a:moveTo>
                  <a:pt x="4050534" y="1129485"/>
                </a:moveTo>
                <a:lnTo>
                  <a:pt x="7592284" y="1129485"/>
                </a:lnTo>
                <a:lnTo>
                  <a:pt x="7592284" y="4676174"/>
                </a:lnTo>
                <a:lnTo>
                  <a:pt x="4050534" y="4676174"/>
                </a:lnTo>
                <a:close/>
                <a:moveTo>
                  <a:pt x="8092984" y="1"/>
                </a:moveTo>
                <a:lnTo>
                  <a:pt x="11634740" y="1"/>
                </a:lnTo>
                <a:lnTo>
                  <a:pt x="11634740" y="3546690"/>
                </a:lnTo>
                <a:lnTo>
                  <a:pt x="8092984" y="3546690"/>
                </a:lnTo>
                <a:close/>
                <a:moveTo>
                  <a:pt x="2" y="1"/>
                </a:moveTo>
                <a:lnTo>
                  <a:pt x="3541760" y="1"/>
                </a:lnTo>
                <a:lnTo>
                  <a:pt x="3541760" y="3546690"/>
                </a:lnTo>
                <a:lnTo>
                  <a:pt x="2" y="3546690"/>
                </a:lnTo>
                <a:close/>
                <a:moveTo>
                  <a:pt x="16194043" y="0"/>
                </a:moveTo>
                <a:lnTo>
                  <a:pt x="19735799" y="0"/>
                </a:lnTo>
                <a:lnTo>
                  <a:pt x="19735799" y="3546690"/>
                </a:lnTo>
                <a:lnTo>
                  <a:pt x="16194043" y="3546690"/>
                </a:ln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8234460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C48B04-C9CC-4B96-8152-DAB8C3953C12}"/>
              </a:ext>
            </a:extLst>
          </p:cNvPr>
          <p:cNvSpPr>
            <a:spLocks noGrp="1" noChangeAspect="1"/>
          </p:cNvSpPr>
          <p:nvPr>
            <p:ph type="pic" sz="quarter" idx="11" hasCustomPrompt="1"/>
          </p:nvPr>
        </p:nvSpPr>
        <p:spPr>
          <a:xfrm>
            <a:off x="1291402" y="1909682"/>
            <a:ext cx="1327986" cy="1330009"/>
          </a:xfrm>
          <a:custGeom>
            <a:avLst/>
            <a:gdLst>
              <a:gd name="connsiteX0" fmla="*/ 0 w 3541756"/>
              <a:gd name="connsiteY0" fmla="*/ 0 h 3546690"/>
              <a:gd name="connsiteX1" fmla="*/ 3541756 w 3541756"/>
              <a:gd name="connsiteY1" fmla="*/ 0 h 3546690"/>
              <a:gd name="connsiteX2" fmla="*/ 3541756 w 3541756"/>
              <a:gd name="connsiteY2" fmla="*/ 3546690 h 3546690"/>
              <a:gd name="connsiteX3" fmla="*/ 0 w 3541756"/>
              <a:gd name="connsiteY3" fmla="*/ 3546690 h 3546690"/>
            </a:gdLst>
            <a:ahLst/>
            <a:cxnLst>
              <a:cxn ang="0">
                <a:pos x="connsiteX0" y="connsiteY0"/>
              </a:cxn>
              <a:cxn ang="0">
                <a:pos x="connsiteX1" y="connsiteY1"/>
              </a:cxn>
              <a:cxn ang="0">
                <a:pos x="connsiteX2" y="connsiteY2"/>
              </a:cxn>
              <a:cxn ang="0">
                <a:pos x="connsiteX3" y="connsiteY3"/>
              </a:cxn>
            </a:cxnLst>
            <a:rect l="l" t="t" r="r" b="b"/>
            <a:pathLst>
              <a:path w="3541756" h="3546690">
                <a:moveTo>
                  <a:pt x="0" y="0"/>
                </a:moveTo>
                <a:lnTo>
                  <a:pt x="3541756" y="0"/>
                </a:lnTo>
                <a:lnTo>
                  <a:pt x="3541756" y="3546690"/>
                </a:lnTo>
                <a:lnTo>
                  <a:pt x="0" y="3546690"/>
                </a:ln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9" name="Picture Placeholder 8">
            <a:extLst>
              <a:ext uri="{FF2B5EF4-FFF2-40B4-BE49-F238E27FC236}">
                <a16:creationId xmlns:a16="http://schemas.microsoft.com/office/drawing/2014/main" id="{AE60A2A3-8CBF-4BB3-B71C-4B7F0A2E187C}"/>
              </a:ext>
            </a:extLst>
          </p:cNvPr>
          <p:cNvSpPr>
            <a:spLocks noGrp="1" noChangeAspect="1"/>
          </p:cNvSpPr>
          <p:nvPr>
            <p:ph type="pic" sz="quarter" idx="12" hasCustomPrompt="1"/>
          </p:nvPr>
        </p:nvSpPr>
        <p:spPr>
          <a:xfrm>
            <a:off x="2972861" y="1909682"/>
            <a:ext cx="1327986" cy="1330009"/>
          </a:xfrm>
          <a:custGeom>
            <a:avLst/>
            <a:gdLst>
              <a:gd name="connsiteX0" fmla="*/ 0 w 3541756"/>
              <a:gd name="connsiteY0" fmla="*/ 0 h 3546690"/>
              <a:gd name="connsiteX1" fmla="*/ 3541756 w 3541756"/>
              <a:gd name="connsiteY1" fmla="*/ 0 h 3546690"/>
              <a:gd name="connsiteX2" fmla="*/ 3541756 w 3541756"/>
              <a:gd name="connsiteY2" fmla="*/ 3546690 h 3546690"/>
              <a:gd name="connsiteX3" fmla="*/ 0 w 3541756"/>
              <a:gd name="connsiteY3" fmla="*/ 3546690 h 3546690"/>
            </a:gdLst>
            <a:ahLst/>
            <a:cxnLst>
              <a:cxn ang="0">
                <a:pos x="connsiteX0" y="connsiteY0"/>
              </a:cxn>
              <a:cxn ang="0">
                <a:pos x="connsiteX1" y="connsiteY1"/>
              </a:cxn>
              <a:cxn ang="0">
                <a:pos x="connsiteX2" y="connsiteY2"/>
              </a:cxn>
              <a:cxn ang="0">
                <a:pos x="connsiteX3" y="connsiteY3"/>
              </a:cxn>
            </a:cxnLst>
            <a:rect l="l" t="t" r="r" b="b"/>
            <a:pathLst>
              <a:path w="3541756" h="3546690">
                <a:moveTo>
                  <a:pt x="0" y="0"/>
                </a:moveTo>
                <a:lnTo>
                  <a:pt x="3541756" y="0"/>
                </a:lnTo>
                <a:lnTo>
                  <a:pt x="3541756" y="3546690"/>
                </a:lnTo>
                <a:lnTo>
                  <a:pt x="0" y="3546690"/>
                </a:ln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10" name="Picture Placeholder 9">
            <a:extLst>
              <a:ext uri="{FF2B5EF4-FFF2-40B4-BE49-F238E27FC236}">
                <a16:creationId xmlns:a16="http://schemas.microsoft.com/office/drawing/2014/main" id="{7DC59C30-B43F-43CF-9F82-D69DFCBBC312}"/>
              </a:ext>
            </a:extLst>
          </p:cNvPr>
          <p:cNvSpPr>
            <a:spLocks noGrp="1" noChangeAspect="1"/>
          </p:cNvSpPr>
          <p:nvPr>
            <p:ph type="pic" sz="quarter" idx="13" hasCustomPrompt="1"/>
          </p:nvPr>
        </p:nvSpPr>
        <p:spPr>
          <a:xfrm>
            <a:off x="6524611" y="1909682"/>
            <a:ext cx="1327986" cy="1330009"/>
          </a:xfrm>
          <a:custGeom>
            <a:avLst/>
            <a:gdLst>
              <a:gd name="connsiteX0" fmla="*/ 0 w 3541756"/>
              <a:gd name="connsiteY0" fmla="*/ 0 h 3546690"/>
              <a:gd name="connsiteX1" fmla="*/ 3541756 w 3541756"/>
              <a:gd name="connsiteY1" fmla="*/ 0 h 3546690"/>
              <a:gd name="connsiteX2" fmla="*/ 3541756 w 3541756"/>
              <a:gd name="connsiteY2" fmla="*/ 3546690 h 3546690"/>
              <a:gd name="connsiteX3" fmla="*/ 0 w 3541756"/>
              <a:gd name="connsiteY3" fmla="*/ 3546690 h 3546690"/>
            </a:gdLst>
            <a:ahLst/>
            <a:cxnLst>
              <a:cxn ang="0">
                <a:pos x="connsiteX0" y="connsiteY0"/>
              </a:cxn>
              <a:cxn ang="0">
                <a:pos x="connsiteX1" y="connsiteY1"/>
              </a:cxn>
              <a:cxn ang="0">
                <a:pos x="connsiteX2" y="connsiteY2"/>
              </a:cxn>
              <a:cxn ang="0">
                <a:pos x="connsiteX3" y="connsiteY3"/>
              </a:cxn>
            </a:cxnLst>
            <a:rect l="l" t="t" r="r" b="b"/>
            <a:pathLst>
              <a:path w="3541756" h="3546690">
                <a:moveTo>
                  <a:pt x="0" y="0"/>
                </a:moveTo>
                <a:lnTo>
                  <a:pt x="3541756" y="0"/>
                </a:lnTo>
                <a:lnTo>
                  <a:pt x="3541756" y="3546690"/>
                </a:lnTo>
                <a:lnTo>
                  <a:pt x="0" y="3546690"/>
                </a:ln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4087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16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C48B04-C9CC-4B96-8152-DAB8C3953C12}"/>
              </a:ext>
            </a:extLst>
          </p:cNvPr>
          <p:cNvSpPr>
            <a:spLocks noGrp="1" noChangeAspect="1"/>
          </p:cNvSpPr>
          <p:nvPr>
            <p:ph type="pic" sz="quarter" idx="11" hasCustomPrompt="1"/>
          </p:nvPr>
        </p:nvSpPr>
        <p:spPr>
          <a:xfrm>
            <a:off x="6731753" y="402351"/>
            <a:ext cx="1327986" cy="1330009"/>
          </a:xfrm>
          <a:custGeom>
            <a:avLst/>
            <a:gdLst>
              <a:gd name="connsiteX0" fmla="*/ 0 w 3541756"/>
              <a:gd name="connsiteY0" fmla="*/ 0 h 3546690"/>
              <a:gd name="connsiteX1" fmla="*/ 3541756 w 3541756"/>
              <a:gd name="connsiteY1" fmla="*/ 0 h 3546690"/>
              <a:gd name="connsiteX2" fmla="*/ 3541756 w 3541756"/>
              <a:gd name="connsiteY2" fmla="*/ 3546690 h 3546690"/>
              <a:gd name="connsiteX3" fmla="*/ 0 w 3541756"/>
              <a:gd name="connsiteY3" fmla="*/ 3546690 h 3546690"/>
            </a:gdLst>
            <a:ahLst/>
            <a:cxnLst>
              <a:cxn ang="0">
                <a:pos x="connsiteX0" y="connsiteY0"/>
              </a:cxn>
              <a:cxn ang="0">
                <a:pos x="connsiteX1" y="connsiteY1"/>
              </a:cxn>
              <a:cxn ang="0">
                <a:pos x="connsiteX2" y="connsiteY2"/>
              </a:cxn>
              <a:cxn ang="0">
                <a:pos x="connsiteX3" y="connsiteY3"/>
              </a:cxn>
            </a:cxnLst>
            <a:rect l="l" t="t" r="r" b="b"/>
            <a:pathLst>
              <a:path w="3541756" h="3546690">
                <a:moveTo>
                  <a:pt x="0" y="0"/>
                </a:moveTo>
                <a:lnTo>
                  <a:pt x="3541756" y="0"/>
                </a:lnTo>
                <a:lnTo>
                  <a:pt x="3541756" y="3546690"/>
                </a:lnTo>
                <a:lnTo>
                  <a:pt x="0" y="3546690"/>
                </a:ln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9" name="Picture Placeholder 8">
            <a:extLst>
              <a:ext uri="{FF2B5EF4-FFF2-40B4-BE49-F238E27FC236}">
                <a16:creationId xmlns:a16="http://schemas.microsoft.com/office/drawing/2014/main" id="{AE60A2A3-8CBF-4BB3-B71C-4B7F0A2E187C}"/>
              </a:ext>
            </a:extLst>
          </p:cNvPr>
          <p:cNvSpPr>
            <a:spLocks noGrp="1" noChangeAspect="1"/>
          </p:cNvSpPr>
          <p:nvPr>
            <p:ph type="pic" sz="quarter" idx="12" hasCustomPrompt="1"/>
          </p:nvPr>
        </p:nvSpPr>
        <p:spPr>
          <a:xfrm>
            <a:off x="6731753" y="1909682"/>
            <a:ext cx="1327986" cy="1330009"/>
          </a:xfrm>
          <a:custGeom>
            <a:avLst/>
            <a:gdLst>
              <a:gd name="connsiteX0" fmla="*/ 0 w 3541756"/>
              <a:gd name="connsiteY0" fmla="*/ 0 h 3546690"/>
              <a:gd name="connsiteX1" fmla="*/ 3541756 w 3541756"/>
              <a:gd name="connsiteY1" fmla="*/ 0 h 3546690"/>
              <a:gd name="connsiteX2" fmla="*/ 3541756 w 3541756"/>
              <a:gd name="connsiteY2" fmla="*/ 3546690 h 3546690"/>
              <a:gd name="connsiteX3" fmla="*/ 0 w 3541756"/>
              <a:gd name="connsiteY3" fmla="*/ 3546690 h 3546690"/>
            </a:gdLst>
            <a:ahLst/>
            <a:cxnLst>
              <a:cxn ang="0">
                <a:pos x="connsiteX0" y="connsiteY0"/>
              </a:cxn>
              <a:cxn ang="0">
                <a:pos x="connsiteX1" y="connsiteY1"/>
              </a:cxn>
              <a:cxn ang="0">
                <a:pos x="connsiteX2" y="connsiteY2"/>
              </a:cxn>
              <a:cxn ang="0">
                <a:pos x="connsiteX3" y="connsiteY3"/>
              </a:cxn>
            </a:cxnLst>
            <a:rect l="l" t="t" r="r" b="b"/>
            <a:pathLst>
              <a:path w="3541756" h="3546690">
                <a:moveTo>
                  <a:pt x="0" y="0"/>
                </a:moveTo>
                <a:lnTo>
                  <a:pt x="3541756" y="0"/>
                </a:lnTo>
                <a:lnTo>
                  <a:pt x="3541756" y="3546690"/>
                </a:lnTo>
                <a:lnTo>
                  <a:pt x="0" y="3546690"/>
                </a:ln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10" name="Picture Placeholder 9">
            <a:extLst>
              <a:ext uri="{FF2B5EF4-FFF2-40B4-BE49-F238E27FC236}">
                <a16:creationId xmlns:a16="http://schemas.microsoft.com/office/drawing/2014/main" id="{7DC59C30-B43F-43CF-9F82-D69DFCBBC312}"/>
              </a:ext>
            </a:extLst>
          </p:cNvPr>
          <p:cNvSpPr>
            <a:spLocks noGrp="1" noChangeAspect="1"/>
          </p:cNvSpPr>
          <p:nvPr>
            <p:ph type="pic" sz="quarter" idx="13" hasCustomPrompt="1"/>
          </p:nvPr>
        </p:nvSpPr>
        <p:spPr>
          <a:xfrm>
            <a:off x="6731753" y="3417013"/>
            <a:ext cx="1327986" cy="1330009"/>
          </a:xfrm>
          <a:custGeom>
            <a:avLst/>
            <a:gdLst>
              <a:gd name="connsiteX0" fmla="*/ 0 w 3541756"/>
              <a:gd name="connsiteY0" fmla="*/ 0 h 3546690"/>
              <a:gd name="connsiteX1" fmla="*/ 3541756 w 3541756"/>
              <a:gd name="connsiteY1" fmla="*/ 0 h 3546690"/>
              <a:gd name="connsiteX2" fmla="*/ 3541756 w 3541756"/>
              <a:gd name="connsiteY2" fmla="*/ 3546690 h 3546690"/>
              <a:gd name="connsiteX3" fmla="*/ 0 w 3541756"/>
              <a:gd name="connsiteY3" fmla="*/ 3546690 h 3546690"/>
            </a:gdLst>
            <a:ahLst/>
            <a:cxnLst>
              <a:cxn ang="0">
                <a:pos x="connsiteX0" y="connsiteY0"/>
              </a:cxn>
              <a:cxn ang="0">
                <a:pos x="connsiteX1" y="connsiteY1"/>
              </a:cxn>
              <a:cxn ang="0">
                <a:pos x="connsiteX2" y="connsiteY2"/>
              </a:cxn>
              <a:cxn ang="0">
                <a:pos x="connsiteX3" y="connsiteY3"/>
              </a:cxn>
            </a:cxnLst>
            <a:rect l="l" t="t" r="r" b="b"/>
            <a:pathLst>
              <a:path w="3541756" h="3546690">
                <a:moveTo>
                  <a:pt x="0" y="0"/>
                </a:moveTo>
                <a:lnTo>
                  <a:pt x="3541756" y="0"/>
                </a:lnTo>
                <a:lnTo>
                  <a:pt x="3541756" y="3546690"/>
                </a:lnTo>
                <a:lnTo>
                  <a:pt x="0" y="3546690"/>
                </a:ln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78618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16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E9CA30AC-465D-411F-829F-4744F4D8AE25}"/>
              </a:ext>
            </a:extLst>
          </p:cNvPr>
          <p:cNvSpPr>
            <a:spLocks noGrp="1" noChangeAspect="1"/>
          </p:cNvSpPr>
          <p:nvPr>
            <p:ph type="pic" sz="quarter" idx="11" hasCustomPrompt="1"/>
          </p:nvPr>
        </p:nvSpPr>
        <p:spPr>
          <a:xfrm>
            <a:off x="4780195" y="804497"/>
            <a:ext cx="1556036" cy="1556238"/>
          </a:xfrm>
          <a:custGeom>
            <a:avLst/>
            <a:gdLst>
              <a:gd name="connsiteX0" fmla="*/ 164131 w 4149969"/>
              <a:gd name="connsiteY0" fmla="*/ 0 h 4149969"/>
              <a:gd name="connsiteX1" fmla="*/ 3985838 w 4149969"/>
              <a:gd name="connsiteY1" fmla="*/ 0 h 4149969"/>
              <a:gd name="connsiteX2" fmla="*/ 4149969 w 4149969"/>
              <a:gd name="connsiteY2" fmla="*/ 164131 h 4149969"/>
              <a:gd name="connsiteX3" fmla="*/ 4149969 w 4149969"/>
              <a:gd name="connsiteY3" fmla="*/ 3985838 h 4149969"/>
              <a:gd name="connsiteX4" fmla="*/ 3985838 w 4149969"/>
              <a:gd name="connsiteY4" fmla="*/ 4149969 h 4149969"/>
              <a:gd name="connsiteX5" fmla="*/ 164131 w 4149969"/>
              <a:gd name="connsiteY5" fmla="*/ 4149969 h 4149969"/>
              <a:gd name="connsiteX6" fmla="*/ 0 w 4149969"/>
              <a:gd name="connsiteY6" fmla="*/ 3985838 h 4149969"/>
              <a:gd name="connsiteX7" fmla="*/ 0 w 4149969"/>
              <a:gd name="connsiteY7" fmla="*/ 164131 h 4149969"/>
              <a:gd name="connsiteX8" fmla="*/ 164131 w 4149969"/>
              <a:gd name="connsiteY8" fmla="*/ 0 h 41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9969" h="4149969">
                <a:moveTo>
                  <a:pt x="164131" y="0"/>
                </a:moveTo>
                <a:lnTo>
                  <a:pt x="3985838" y="0"/>
                </a:lnTo>
                <a:cubicBezTo>
                  <a:pt x="4076485" y="0"/>
                  <a:pt x="4149969" y="73484"/>
                  <a:pt x="4149969" y="164131"/>
                </a:cubicBezTo>
                <a:lnTo>
                  <a:pt x="4149969" y="3985838"/>
                </a:lnTo>
                <a:cubicBezTo>
                  <a:pt x="4149969" y="4076485"/>
                  <a:pt x="4076485" y="4149969"/>
                  <a:pt x="3985838" y="4149969"/>
                </a:cubicBezTo>
                <a:lnTo>
                  <a:pt x="164131" y="4149969"/>
                </a:lnTo>
                <a:cubicBezTo>
                  <a:pt x="73484" y="4149969"/>
                  <a:pt x="0" y="4076485"/>
                  <a:pt x="0" y="3985838"/>
                </a:cubicBezTo>
                <a:lnTo>
                  <a:pt x="0" y="164131"/>
                </a:lnTo>
                <a:cubicBezTo>
                  <a:pt x="0" y="73484"/>
                  <a:pt x="73484" y="0"/>
                  <a:pt x="164131"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11" name="Picture Placeholder 10">
            <a:extLst>
              <a:ext uri="{FF2B5EF4-FFF2-40B4-BE49-F238E27FC236}">
                <a16:creationId xmlns:a16="http://schemas.microsoft.com/office/drawing/2014/main" id="{5F2F8B1E-3E7A-4F60-9BAB-7DEF7F928256}"/>
              </a:ext>
            </a:extLst>
          </p:cNvPr>
          <p:cNvSpPr>
            <a:spLocks noGrp="1" noChangeAspect="1"/>
          </p:cNvSpPr>
          <p:nvPr>
            <p:ph type="pic" sz="quarter" idx="12" hasCustomPrompt="1"/>
          </p:nvPr>
        </p:nvSpPr>
        <p:spPr>
          <a:xfrm>
            <a:off x="6751614" y="804497"/>
            <a:ext cx="1556035" cy="1556238"/>
          </a:xfrm>
          <a:custGeom>
            <a:avLst/>
            <a:gdLst>
              <a:gd name="connsiteX0" fmla="*/ 164130 w 4149968"/>
              <a:gd name="connsiteY0" fmla="*/ 0 h 4149969"/>
              <a:gd name="connsiteX1" fmla="*/ 3985836 w 4149968"/>
              <a:gd name="connsiteY1" fmla="*/ 0 h 4149969"/>
              <a:gd name="connsiteX2" fmla="*/ 4149968 w 4149968"/>
              <a:gd name="connsiteY2" fmla="*/ 164131 h 4149969"/>
              <a:gd name="connsiteX3" fmla="*/ 4149968 w 4149968"/>
              <a:gd name="connsiteY3" fmla="*/ 3985838 h 4149969"/>
              <a:gd name="connsiteX4" fmla="*/ 3985836 w 4149968"/>
              <a:gd name="connsiteY4" fmla="*/ 4149969 h 4149969"/>
              <a:gd name="connsiteX5" fmla="*/ 164130 w 4149968"/>
              <a:gd name="connsiteY5" fmla="*/ 4149969 h 4149969"/>
              <a:gd name="connsiteX6" fmla="*/ 0 w 4149968"/>
              <a:gd name="connsiteY6" fmla="*/ 3985838 h 4149969"/>
              <a:gd name="connsiteX7" fmla="*/ 0 w 4149968"/>
              <a:gd name="connsiteY7" fmla="*/ 164131 h 4149969"/>
              <a:gd name="connsiteX8" fmla="*/ 164130 w 4149968"/>
              <a:gd name="connsiteY8" fmla="*/ 0 h 41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9968" h="4149969">
                <a:moveTo>
                  <a:pt x="164130" y="0"/>
                </a:moveTo>
                <a:lnTo>
                  <a:pt x="3985836" y="0"/>
                </a:lnTo>
                <a:cubicBezTo>
                  <a:pt x="4076484" y="0"/>
                  <a:pt x="4149968" y="73484"/>
                  <a:pt x="4149968" y="164131"/>
                </a:cubicBezTo>
                <a:lnTo>
                  <a:pt x="4149968" y="3985838"/>
                </a:lnTo>
                <a:cubicBezTo>
                  <a:pt x="4149968" y="4076485"/>
                  <a:pt x="4076484" y="4149969"/>
                  <a:pt x="3985836" y="4149969"/>
                </a:cubicBezTo>
                <a:lnTo>
                  <a:pt x="164130" y="4149969"/>
                </a:lnTo>
                <a:cubicBezTo>
                  <a:pt x="73484" y="4149969"/>
                  <a:pt x="0" y="4076485"/>
                  <a:pt x="0" y="3985838"/>
                </a:cubicBezTo>
                <a:lnTo>
                  <a:pt x="0" y="164131"/>
                </a:lnTo>
                <a:cubicBezTo>
                  <a:pt x="0" y="73484"/>
                  <a:pt x="73484" y="0"/>
                  <a:pt x="164130"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12" name="Picture Placeholder 11">
            <a:extLst>
              <a:ext uri="{FF2B5EF4-FFF2-40B4-BE49-F238E27FC236}">
                <a16:creationId xmlns:a16="http://schemas.microsoft.com/office/drawing/2014/main" id="{70D42215-4E17-44B3-B255-4DC95D755839}"/>
              </a:ext>
            </a:extLst>
          </p:cNvPr>
          <p:cNvSpPr>
            <a:spLocks noGrp="1" noChangeAspect="1"/>
          </p:cNvSpPr>
          <p:nvPr>
            <p:ph type="pic" sz="quarter" idx="13" hasCustomPrompt="1"/>
          </p:nvPr>
        </p:nvSpPr>
        <p:spPr>
          <a:xfrm>
            <a:off x="4780195" y="2776172"/>
            <a:ext cx="1556036" cy="1556238"/>
          </a:xfrm>
          <a:custGeom>
            <a:avLst/>
            <a:gdLst>
              <a:gd name="connsiteX0" fmla="*/ 164131 w 4149969"/>
              <a:gd name="connsiteY0" fmla="*/ 0 h 4149969"/>
              <a:gd name="connsiteX1" fmla="*/ 3985838 w 4149969"/>
              <a:gd name="connsiteY1" fmla="*/ 0 h 4149969"/>
              <a:gd name="connsiteX2" fmla="*/ 4149969 w 4149969"/>
              <a:gd name="connsiteY2" fmla="*/ 164131 h 4149969"/>
              <a:gd name="connsiteX3" fmla="*/ 4149969 w 4149969"/>
              <a:gd name="connsiteY3" fmla="*/ 3985838 h 4149969"/>
              <a:gd name="connsiteX4" fmla="*/ 3985838 w 4149969"/>
              <a:gd name="connsiteY4" fmla="*/ 4149969 h 4149969"/>
              <a:gd name="connsiteX5" fmla="*/ 164131 w 4149969"/>
              <a:gd name="connsiteY5" fmla="*/ 4149969 h 4149969"/>
              <a:gd name="connsiteX6" fmla="*/ 0 w 4149969"/>
              <a:gd name="connsiteY6" fmla="*/ 3985838 h 4149969"/>
              <a:gd name="connsiteX7" fmla="*/ 0 w 4149969"/>
              <a:gd name="connsiteY7" fmla="*/ 164131 h 4149969"/>
              <a:gd name="connsiteX8" fmla="*/ 164131 w 4149969"/>
              <a:gd name="connsiteY8" fmla="*/ 0 h 41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9969" h="4149969">
                <a:moveTo>
                  <a:pt x="164131" y="0"/>
                </a:moveTo>
                <a:lnTo>
                  <a:pt x="3985838" y="0"/>
                </a:lnTo>
                <a:cubicBezTo>
                  <a:pt x="4076485" y="0"/>
                  <a:pt x="4149969" y="73484"/>
                  <a:pt x="4149969" y="164131"/>
                </a:cubicBezTo>
                <a:lnTo>
                  <a:pt x="4149969" y="3985838"/>
                </a:lnTo>
                <a:cubicBezTo>
                  <a:pt x="4149969" y="4076485"/>
                  <a:pt x="4076485" y="4149969"/>
                  <a:pt x="3985838" y="4149969"/>
                </a:cubicBezTo>
                <a:lnTo>
                  <a:pt x="164131" y="4149969"/>
                </a:lnTo>
                <a:cubicBezTo>
                  <a:pt x="73484" y="4149969"/>
                  <a:pt x="0" y="4076485"/>
                  <a:pt x="0" y="3985838"/>
                </a:cubicBezTo>
                <a:lnTo>
                  <a:pt x="0" y="164131"/>
                </a:lnTo>
                <a:cubicBezTo>
                  <a:pt x="0" y="73484"/>
                  <a:pt x="73484" y="0"/>
                  <a:pt x="164131"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13" name="Picture Placeholder 12">
            <a:extLst>
              <a:ext uri="{FF2B5EF4-FFF2-40B4-BE49-F238E27FC236}">
                <a16:creationId xmlns:a16="http://schemas.microsoft.com/office/drawing/2014/main" id="{F7A39E73-7B5A-4263-8F75-D9ADE00A6B60}"/>
              </a:ext>
            </a:extLst>
          </p:cNvPr>
          <p:cNvSpPr>
            <a:spLocks noGrp="1" noChangeAspect="1"/>
          </p:cNvSpPr>
          <p:nvPr>
            <p:ph type="pic" sz="quarter" idx="14" hasCustomPrompt="1"/>
          </p:nvPr>
        </p:nvSpPr>
        <p:spPr>
          <a:xfrm>
            <a:off x="6751614" y="2776172"/>
            <a:ext cx="1556035" cy="1556238"/>
          </a:xfrm>
          <a:custGeom>
            <a:avLst/>
            <a:gdLst>
              <a:gd name="connsiteX0" fmla="*/ 164130 w 4149968"/>
              <a:gd name="connsiteY0" fmla="*/ 0 h 4149969"/>
              <a:gd name="connsiteX1" fmla="*/ 3985836 w 4149968"/>
              <a:gd name="connsiteY1" fmla="*/ 0 h 4149969"/>
              <a:gd name="connsiteX2" fmla="*/ 4149968 w 4149968"/>
              <a:gd name="connsiteY2" fmla="*/ 164131 h 4149969"/>
              <a:gd name="connsiteX3" fmla="*/ 4149968 w 4149968"/>
              <a:gd name="connsiteY3" fmla="*/ 3985838 h 4149969"/>
              <a:gd name="connsiteX4" fmla="*/ 3985836 w 4149968"/>
              <a:gd name="connsiteY4" fmla="*/ 4149969 h 4149969"/>
              <a:gd name="connsiteX5" fmla="*/ 164130 w 4149968"/>
              <a:gd name="connsiteY5" fmla="*/ 4149969 h 4149969"/>
              <a:gd name="connsiteX6" fmla="*/ 0 w 4149968"/>
              <a:gd name="connsiteY6" fmla="*/ 3985838 h 4149969"/>
              <a:gd name="connsiteX7" fmla="*/ 0 w 4149968"/>
              <a:gd name="connsiteY7" fmla="*/ 164131 h 4149969"/>
              <a:gd name="connsiteX8" fmla="*/ 164130 w 4149968"/>
              <a:gd name="connsiteY8" fmla="*/ 0 h 4149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9968" h="4149969">
                <a:moveTo>
                  <a:pt x="164130" y="0"/>
                </a:moveTo>
                <a:lnTo>
                  <a:pt x="3985836" y="0"/>
                </a:lnTo>
                <a:cubicBezTo>
                  <a:pt x="4076484" y="0"/>
                  <a:pt x="4149968" y="73484"/>
                  <a:pt x="4149968" y="164131"/>
                </a:cubicBezTo>
                <a:lnTo>
                  <a:pt x="4149968" y="3985838"/>
                </a:lnTo>
                <a:cubicBezTo>
                  <a:pt x="4149968" y="4076485"/>
                  <a:pt x="4076484" y="4149969"/>
                  <a:pt x="3985836" y="4149969"/>
                </a:cubicBezTo>
                <a:lnTo>
                  <a:pt x="164130" y="4149969"/>
                </a:lnTo>
                <a:cubicBezTo>
                  <a:pt x="73484" y="4149969"/>
                  <a:pt x="0" y="4076485"/>
                  <a:pt x="0" y="3985838"/>
                </a:cubicBezTo>
                <a:lnTo>
                  <a:pt x="0" y="164131"/>
                </a:lnTo>
                <a:cubicBezTo>
                  <a:pt x="0" y="73484"/>
                  <a:pt x="73484" y="0"/>
                  <a:pt x="164130"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1107067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0000" decel="8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accel="20000" decel="80000" fill="hold" grpId="0" nodeType="withEffect">
                                  <p:stCondLst>
                                    <p:cond delay="1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accel="20000" decel="80000" fill="hold" grpId="0" nodeType="withEffect">
                                  <p:stCondLst>
                                    <p:cond delay="2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accel="20000" decel="80000" fill="hold" grpId="0" nodeType="withEffect">
                                  <p:stCondLst>
                                    <p:cond delay="3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B4FCF9F-099A-4841-A0D2-1F9406BC929F}"/>
              </a:ext>
            </a:extLst>
          </p:cNvPr>
          <p:cNvSpPr>
            <a:spLocks noGrp="1" noChangeAspect="1"/>
          </p:cNvSpPr>
          <p:nvPr>
            <p:ph type="pic" sz="quarter" idx="10" hasCustomPrompt="1"/>
          </p:nvPr>
        </p:nvSpPr>
        <p:spPr>
          <a:xfrm>
            <a:off x="4935879" y="750659"/>
            <a:ext cx="3520281" cy="3520739"/>
          </a:xfrm>
          <a:custGeom>
            <a:avLst/>
            <a:gdLst>
              <a:gd name="connsiteX0" fmla="*/ 4694318 w 9388638"/>
              <a:gd name="connsiteY0" fmla="*/ 0 h 9388637"/>
              <a:gd name="connsiteX1" fmla="*/ 5269760 w 9388638"/>
              <a:gd name="connsiteY1" fmla="*/ 238356 h 9388637"/>
              <a:gd name="connsiteX2" fmla="*/ 9150282 w 9388638"/>
              <a:gd name="connsiteY2" fmla="*/ 4118877 h 9388637"/>
              <a:gd name="connsiteX3" fmla="*/ 9150282 w 9388638"/>
              <a:gd name="connsiteY3" fmla="*/ 5269761 h 9388637"/>
              <a:gd name="connsiteX4" fmla="*/ 5269760 w 9388638"/>
              <a:gd name="connsiteY4" fmla="*/ 9150281 h 9388637"/>
              <a:gd name="connsiteX5" fmla="*/ 4118876 w 9388638"/>
              <a:gd name="connsiteY5" fmla="*/ 9150281 h 9388637"/>
              <a:gd name="connsiteX6" fmla="*/ 238356 w 9388638"/>
              <a:gd name="connsiteY6" fmla="*/ 5269761 h 9388637"/>
              <a:gd name="connsiteX7" fmla="*/ 238356 w 9388638"/>
              <a:gd name="connsiteY7" fmla="*/ 4118877 h 9388637"/>
              <a:gd name="connsiteX8" fmla="*/ 4118876 w 9388638"/>
              <a:gd name="connsiteY8" fmla="*/ 238356 h 9388637"/>
              <a:gd name="connsiteX9" fmla="*/ 4694318 w 9388638"/>
              <a:gd name="connsiteY9" fmla="*/ 0 h 938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8638" h="9388637">
                <a:moveTo>
                  <a:pt x="4694318" y="0"/>
                </a:moveTo>
                <a:cubicBezTo>
                  <a:pt x="4902588" y="0"/>
                  <a:pt x="5110856" y="79452"/>
                  <a:pt x="5269760" y="238356"/>
                </a:cubicBezTo>
                <a:lnTo>
                  <a:pt x="9150282" y="4118877"/>
                </a:lnTo>
                <a:cubicBezTo>
                  <a:pt x="9468090" y="4436684"/>
                  <a:pt x="9468090" y="4951953"/>
                  <a:pt x="9150282" y="5269761"/>
                </a:cubicBezTo>
                <a:lnTo>
                  <a:pt x="5269760" y="9150281"/>
                </a:lnTo>
                <a:cubicBezTo>
                  <a:pt x="4951952" y="9468089"/>
                  <a:pt x="4436684" y="9468089"/>
                  <a:pt x="4118876" y="9150281"/>
                </a:cubicBezTo>
                <a:lnTo>
                  <a:pt x="238356" y="5269761"/>
                </a:lnTo>
                <a:cubicBezTo>
                  <a:pt x="-79452" y="4951953"/>
                  <a:pt x="-79452" y="4436684"/>
                  <a:pt x="238356" y="4118877"/>
                </a:cubicBezTo>
                <a:lnTo>
                  <a:pt x="4118876" y="238356"/>
                </a:lnTo>
                <a:cubicBezTo>
                  <a:pt x="4277780" y="79452"/>
                  <a:pt x="4486050" y="0"/>
                  <a:pt x="4694318"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12" name="Picture Placeholder 11">
            <a:extLst>
              <a:ext uri="{FF2B5EF4-FFF2-40B4-BE49-F238E27FC236}">
                <a16:creationId xmlns:a16="http://schemas.microsoft.com/office/drawing/2014/main" id="{08C566A2-1865-41A8-964C-20C135560AD3}"/>
              </a:ext>
            </a:extLst>
          </p:cNvPr>
          <p:cNvSpPr>
            <a:spLocks noGrp="1" noChangeAspect="1"/>
          </p:cNvSpPr>
          <p:nvPr>
            <p:ph type="pic" sz="quarter" idx="11" hasCustomPrompt="1"/>
          </p:nvPr>
        </p:nvSpPr>
        <p:spPr>
          <a:xfrm>
            <a:off x="5227378" y="320427"/>
            <a:ext cx="897578" cy="897695"/>
          </a:xfrm>
          <a:custGeom>
            <a:avLst/>
            <a:gdLst>
              <a:gd name="connsiteX0" fmla="*/ 1196926 w 2393853"/>
              <a:gd name="connsiteY0" fmla="*/ 0 h 2393853"/>
              <a:gd name="connsiteX1" fmla="*/ 1545217 w 2393853"/>
              <a:gd name="connsiteY1" fmla="*/ 144267 h 2393853"/>
              <a:gd name="connsiteX2" fmla="*/ 2249586 w 2393853"/>
              <a:gd name="connsiteY2" fmla="*/ 848636 h 2393853"/>
              <a:gd name="connsiteX3" fmla="*/ 2249586 w 2393853"/>
              <a:gd name="connsiteY3" fmla="*/ 1545217 h 2393853"/>
              <a:gd name="connsiteX4" fmla="*/ 1545217 w 2393853"/>
              <a:gd name="connsiteY4" fmla="*/ 2249587 h 2393853"/>
              <a:gd name="connsiteX5" fmla="*/ 848636 w 2393853"/>
              <a:gd name="connsiteY5" fmla="*/ 2249587 h 2393853"/>
              <a:gd name="connsiteX6" fmla="*/ 144267 w 2393853"/>
              <a:gd name="connsiteY6" fmla="*/ 1545217 h 2393853"/>
              <a:gd name="connsiteX7" fmla="*/ 144267 w 2393853"/>
              <a:gd name="connsiteY7" fmla="*/ 848636 h 2393853"/>
              <a:gd name="connsiteX8" fmla="*/ 848636 w 2393853"/>
              <a:gd name="connsiteY8" fmla="*/ 144267 h 2393853"/>
              <a:gd name="connsiteX9" fmla="*/ 1196926 w 2393853"/>
              <a:gd name="connsiteY9" fmla="*/ 0 h 239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3853" h="2393853">
                <a:moveTo>
                  <a:pt x="1196926" y="0"/>
                </a:moveTo>
                <a:cubicBezTo>
                  <a:pt x="1322983" y="0"/>
                  <a:pt x="1449039" y="48089"/>
                  <a:pt x="1545217" y="144267"/>
                </a:cubicBezTo>
                <a:lnTo>
                  <a:pt x="2249586" y="848636"/>
                </a:lnTo>
                <a:cubicBezTo>
                  <a:pt x="2441942" y="1040992"/>
                  <a:pt x="2441942" y="1352861"/>
                  <a:pt x="2249586" y="1545217"/>
                </a:cubicBezTo>
                <a:lnTo>
                  <a:pt x="1545217" y="2249587"/>
                </a:lnTo>
                <a:cubicBezTo>
                  <a:pt x="1352861" y="2441942"/>
                  <a:pt x="1040992" y="2441942"/>
                  <a:pt x="848636" y="2249587"/>
                </a:cubicBezTo>
                <a:lnTo>
                  <a:pt x="144267" y="1545217"/>
                </a:lnTo>
                <a:cubicBezTo>
                  <a:pt x="-48089" y="1352861"/>
                  <a:pt x="-48089" y="1040992"/>
                  <a:pt x="144267" y="848636"/>
                </a:cubicBezTo>
                <a:lnTo>
                  <a:pt x="848636" y="144267"/>
                </a:lnTo>
                <a:cubicBezTo>
                  <a:pt x="944814" y="48089"/>
                  <a:pt x="1070870" y="0"/>
                  <a:pt x="1196926"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13" name="Picture Placeholder 12">
            <a:extLst>
              <a:ext uri="{FF2B5EF4-FFF2-40B4-BE49-F238E27FC236}">
                <a16:creationId xmlns:a16="http://schemas.microsoft.com/office/drawing/2014/main" id="{33CB3305-5B96-425F-A3E4-B051758C6C1D}"/>
              </a:ext>
            </a:extLst>
          </p:cNvPr>
          <p:cNvSpPr>
            <a:spLocks noGrp="1" noChangeAspect="1"/>
          </p:cNvSpPr>
          <p:nvPr>
            <p:ph type="pic" sz="quarter" idx="12" hasCustomPrompt="1"/>
          </p:nvPr>
        </p:nvSpPr>
        <p:spPr>
          <a:xfrm>
            <a:off x="5034661" y="3590491"/>
            <a:ext cx="897585" cy="897702"/>
          </a:xfrm>
          <a:custGeom>
            <a:avLst/>
            <a:gdLst>
              <a:gd name="connsiteX0" fmla="*/ 1196935 w 2393871"/>
              <a:gd name="connsiteY0" fmla="*/ 0 h 2393871"/>
              <a:gd name="connsiteX1" fmla="*/ 1545212 w 2393871"/>
              <a:gd name="connsiteY1" fmla="*/ 144261 h 2393871"/>
              <a:gd name="connsiteX2" fmla="*/ 2249610 w 2393871"/>
              <a:gd name="connsiteY2" fmla="*/ 848659 h 2393871"/>
              <a:gd name="connsiteX3" fmla="*/ 2249610 w 2393871"/>
              <a:gd name="connsiteY3" fmla="*/ 1545212 h 2393871"/>
              <a:gd name="connsiteX4" fmla="*/ 1545212 w 2393871"/>
              <a:gd name="connsiteY4" fmla="*/ 2249610 h 2393871"/>
              <a:gd name="connsiteX5" fmla="*/ 848659 w 2393871"/>
              <a:gd name="connsiteY5" fmla="*/ 2249610 h 2393871"/>
              <a:gd name="connsiteX6" fmla="*/ 144261 w 2393871"/>
              <a:gd name="connsiteY6" fmla="*/ 1545212 h 2393871"/>
              <a:gd name="connsiteX7" fmla="*/ 144261 w 2393871"/>
              <a:gd name="connsiteY7" fmla="*/ 848659 h 2393871"/>
              <a:gd name="connsiteX8" fmla="*/ 848659 w 2393871"/>
              <a:gd name="connsiteY8" fmla="*/ 144261 h 2393871"/>
              <a:gd name="connsiteX9" fmla="*/ 1196935 w 2393871"/>
              <a:gd name="connsiteY9" fmla="*/ 0 h 239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3871" h="2393871">
                <a:moveTo>
                  <a:pt x="1196935" y="0"/>
                </a:moveTo>
                <a:cubicBezTo>
                  <a:pt x="1322987" y="0"/>
                  <a:pt x="1449038" y="48087"/>
                  <a:pt x="1545212" y="144261"/>
                </a:cubicBezTo>
                <a:lnTo>
                  <a:pt x="2249610" y="848659"/>
                </a:lnTo>
                <a:cubicBezTo>
                  <a:pt x="2441958" y="1041007"/>
                  <a:pt x="2441958" y="1352864"/>
                  <a:pt x="2249610" y="1545212"/>
                </a:cubicBezTo>
                <a:lnTo>
                  <a:pt x="1545212" y="2249610"/>
                </a:lnTo>
                <a:cubicBezTo>
                  <a:pt x="1352864" y="2441958"/>
                  <a:pt x="1041007" y="2441958"/>
                  <a:pt x="848659" y="2249610"/>
                </a:cubicBezTo>
                <a:lnTo>
                  <a:pt x="144261" y="1545212"/>
                </a:lnTo>
                <a:cubicBezTo>
                  <a:pt x="-48087" y="1352864"/>
                  <a:pt x="-48087" y="1041007"/>
                  <a:pt x="144261" y="848659"/>
                </a:cubicBezTo>
                <a:lnTo>
                  <a:pt x="848659" y="144261"/>
                </a:lnTo>
                <a:cubicBezTo>
                  <a:pt x="944833" y="48087"/>
                  <a:pt x="1070884" y="0"/>
                  <a:pt x="1196935"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14" name="Picture Placeholder 13">
            <a:extLst>
              <a:ext uri="{FF2B5EF4-FFF2-40B4-BE49-F238E27FC236}">
                <a16:creationId xmlns:a16="http://schemas.microsoft.com/office/drawing/2014/main" id="{DDADA059-F0F5-47B9-A94F-B5CEEA4871E4}"/>
              </a:ext>
            </a:extLst>
          </p:cNvPr>
          <p:cNvSpPr>
            <a:spLocks noGrp="1" noChangeAspect="1"/>
          </p:cNvSpPr>
          <p:nvPr>
            <p:ph type="pic" sz="quarter" idx="13" hasCustomPrompt="1"/>
          </p:nvPr>
        </p:nvSpPr>
        <p:spPr>
          <a:xfrm>
            <a:off x="7344097" y="3635599"/>
            <a:ext cx="907707" cy="907826"/>
          </a:xfrm>
          <a:custGeom>
            <a:avLst/>
            <a:gdLst>
              <a:gd name="connsiteX0" fmla="*/ 1210435 w 2420868"/>
              <a:gd name="connsiteY0" fmla="*/ 0 h 2420869"/>
              <a:gd name="connsiteX1" fmla="*/ 1535665 w 2420868"/>
              <a:gd name="connsiteY1" fmla="*/ 134715 h 2420869"/>
              <a:gd name="connsiteX2" fmla="*/ 2286153 w 2420868"/>
              <a:gd name="connsiteY2" fmla="*/ 885204 h 2420869"/>
              <a:gd name="connsiteX3" fmla="*/ 2286153 w 2420868"/>
              <a:gd name="connsiteY3" fmla="*/ 1535665 h 2420869"/>
              <a:gd name="connsiteX4" fmla="*/ 1535665 w 2420868"/>
              <a:gd name="connsiteY4" fmla="*/ 2286154 h 2420869"/>
              <a:gd name="connsiteX5" fmla="*/ 885203 w 2420868"/>
              <a:gd name="connsiteY5" fmla="*/ 2286154 h 2420869"/>
              <a:gd name="connsiteX6" fmla="*/ 134715 w 2420868"/>
              <a:gd name="connsiteY6" fmla="*/ 1535665 h 2420869"/>
              <a:gd name="connsiteX7" fmla="*/ 134715 w 2420868"/>
              <a:gd name="connsiteY7" fmla="*/ 885204 h 2420869"/>
              <a:gd name="connsiteX8" fmla="*/ 885203 w 2420868"/>
              <a:gd name="connsiteY8" fmla="*/ 134715 h 2420869"/>
              <a:gd name="connsiteX9" fmla="*/ 1210435 w 2420868"/>
              <a:gd name="connsiteY9" fmla="*/ 0 h 242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0868" h="2420869">
                <a:moveTo>
                  <a:pt x="1210435" y="0"/>
                </a:moveTo>
                <a:cubicBezTo>
                  <a:pt x="1328145" y="0"/>
                  <a:pt x="1445855" y="44905"/>
                  <a:pt x="1535665" y="134715"/>
                </a:cubicBezTo>
                <a:lnTo>
                  <a:pt x="2286153" y="885204"/>
                </a:lnTo>
                <a:cubicBezTo>
                  <a:pt x="2465773" y="1064824"/>
                  <a:pt x="2465773" y="1356045"/>
                  <a:pt x="2286153" y="1535665"/>
                </a:cubicBezTo>
                <a:lnTo>
                  <a:pt x="1535665" y="2286154"/>
                </a:lnTo>
                <a:cubicBezTo>
                  <a:pt x="1356045" y="2465774"/>
                  <a:pt x="1064823" y="2465774"/>
                  <a:pt x="885203" y="2286154"/>
                </a:cubicBezTo>
                <a:lnTo>
                  <a:pt x="134715" y="1535665"/>
                </a:lnTo>
                <a:cubicBezTo>
                  <a:pt x="-44905" y="1356045"/>
                  <a:pt x="-44905" y="1064824"/>
                  <a:pt x="134715" y="885204"/>
                </a:cubicBezTo>
                <a:lnTo>
                  <a:pt x="885203" y="134715"/>
                </a:lnTo>
                <a:cubicBezTo>
                  <a:pt x="975013" y="44905"/>
                  <a:pt x="1092723" y="0"/>
                  <a:pt x="1210435"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346707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FB4FCF9F-099A-4841-A0D2-1F9406BC929F}"/>
              </a:ext>
            </a:extLst>
          </p:cNvPr>
          <p:cNvSpPr>
            <a:spLocks noGrp="1" noChangeAspect="1"/>
          </p:cNvSpPr>
          <p:nvPr>
            <p:ph type="pic" sz="quarter" idx="10" hasCustomPrompt="1"/>
          </p:nvPr>
        </p:nvSpPr>
        <p:spPr>
          <a:xfrm>
            <a:off x="683014" y="750659"/>
            <a:ext cx="3520281" cy="3520739"/>
          </a:xfrm>
          <a:custGeom>
            <a:avLst/>
            <a:gdLst>
              <a:gd name="connsiteX0" fmla="*/ 4694318 w 9388638"/>
              <a:gd name="connsiteY0" fmla="*/ 0 h 9388637"/>
              <a:gd name="connsiteX1" fmla="*/ 5269760 w 9388638"/>
              <a:gd name="connsiteY1" fmla="*/ 238356 h 9388637"/>
              <a:gd name="connsiteX2" fmla="*/ 9150282 w 9388638"/>
              <a:gd name="connsiteY2" fmla="*/ 4118877 h 9388637"/>
              <a:gd name="connsiteX3" fmla="*/ 9150282 w 9388638"/>
              <a:gd name="connsiteY3" fmla="*/ 5269761 h 9388637"/>
              <a:gd name="connsiteX4" fmla="*/ 5269760 w 9388638"/>
              <a:gd name="connsiteY4" fmla="*/ 9150281 h 9388637"/>
              <a:gd name="connsiteX5" fmla="*/ 4118876 w 9388638"/>
              <a:gd name="connsiteY5" fmla="*/ 9150281 h 9388637"/>
              <a:gd name="connsiteX6" fmla="*/ 238356 w 9388638"/>
              <a:gd name="connsiteY6" fmla="*/ 5269761 h 9388637"/>
              <a:gd name="connsiteX7" fmla="*/ 238356 w 9388638"/>
              <a:gd name="connsiteY7" fmla="*/ 4118877 h 9388637"/>
              <a:gd name="connsiteX8" fmla="*/ 4118876 w 9388638"/>
              <a:gd name="connsiteY8" fmla="*/ 238356 h 9388637"/>
              <a:gd name="connsiteX9" fmla="*/ 4694318 w 9388638"/>
              <a:gd name="connsiteY9" fmla="*/ 0 h 9388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88638" h="9388637">
                <a:moveTo>
                  <a:pt x="4694318" y="0"/>
                </a:moveTo>
                <a:cubicBezTo>
                  <a:pt x="4902588" y="0"/>
                  <a:pt x="5110856" y="79452"/>
                  <a:pt x="5269760" y="238356"/>
                </a:cubicBezTo>
                <a:lnTo>
                  <a:pt x="9150282" y="4118877"/>
                </a:lnTo>
                <a:cubicBezTo>
                  <a:pt x="9468090" y="4436684"/>
                  <a:pt x="9468090" y="4951953"/>
                  <a:pt x="9150282" y="5269761"/>
                </a:cubicBezTo>
                <a:lnTo>
                  <a:pt x="5269760" y="9150281"/>
                </a:lnTo>
                <a:cubicBezTo>
                  <a:pt x="4951952" y="9468089"/>
                  <a:pt x="4436684" y="9468089"/>
                  <a:pt x="4118876" y="9150281"/>
                </a:cubicBezTo>
                <a:lnTo>
                  <a:pt x="238356" y="5269761"/>
                </a:lnTo>
                <a:cubicBezTo>
                  <a:pt x="-79452" y="4951953"/>
                  <a:pt x="-79452" y="4436684"/>
                  <a:pt x="238356" y="4118877"/>
                </a:cubicBezTo>
                <a:lnTo>
                  <a:pt x="4118876" y="238356"/>
                </a:lnTo>
                <a:cubicBezTo>
                  <a:pt x="4277780" y="79452"/>
                  <a:pt x="4486050" y="0"/>
                  <a:pt x="4694318"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12" name="Picture Placeholder 11">
            <a:extLst>
              <a:ext uri="{FF2B5EF4-FFF2-40B4-BE49-F238E27FC236}">
                <a16:creationId xmlns:a16="http://schemas.microsoft.com/office/drawing/2014/main" id="{08C566A2-1865-41A8-964C-20C135560AD3}"/>
              </a:ext>
            </a:extLst>
          </p:cNvPr>
          <p:cNvSpPr>
            <a:spLocks noGrp="1" noChangeAspect="1"/>
          </p:cNvSpPr>
          <p:nvPr>
            <p:ph type="pic" sz="quarter" idx="11" hasCustomPrompt="1"/>
          </p:nvPr>
        </p:nvSpPr>
        <p:spPr>
          <a:xfrm>
            <a:off x="916155" y="3662450"/>
            <a:ext cx="897578" cy="897695"/>
          </a:xfrm>
          <a:custGeom>
            <a:avLst/>
            <a:gdLst>
              <a:gd name="connsiteX0" fmla="*/ 1196926 w 2393853"/>
              <a:gd name="connsiteY0" fmla="*/ 0 h 2393853"/>
              <a:gd name="connsiteX1" fmla="*/ 1545217 w 2393853"/>
              <a:gd name="connsiteY1" fmla="*/ 144267 h 2393853"/>
              <a:gd name="connsiteX2" fmla="*/ 2249586 w 2393853"/>
              <a:gd name="connsiteY2" fmla="*/ 848636 h 2393853"/>
              <a:gd name="connsiteX3" fmla="*/ 2249586 w 2393853"/>
              <a:gd name="connsiteY3" fmla="*/ 1545217 h 2393853"/>
              <a:gd name="connsiteX4" fmla="*/ 1545217 w 2393853"/>
              <a:gd name="connsiteY4" fmla="*/ 2249587 h 2393853"/>
              <a:gd name="connsiteX5" fmla="*/ 848636 w 2393853"/>
              <a:gd name="connsiteY5" fmla="*/ 2249587 h 2393853"/>
              <a:gd name="connsiteX6" fmla="*/ 144267 w 2393853"/>
              <a:gd name="connsiteY6" fmla="*/ 1545217 h 2393853"/>
              <a:gd name="connsiteX7" fmla="*/ 144267 w 2393853"/>
              <a:gd name="connsiteY7" fmla="*/ 848636 h 2393853"/>
              <a:gd name="connsiteX8" fmla="*/ 848636 w 2393853"/>
              <a:gd name="connsiteY8" fmla="*/ 144267 h 2393853"/>
              <a:gd name="connsiteX9" fmla="*/ 1196926 w 2393853"/>
              <a:gd name="connsiteY9" fmla="*/ 0 h 239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3853" h="2393853">
                <a:moveTo>
                  <a:pt x="1196926" y="0"/>
                </a:moveTo>
                <a:cubicBezTo>
                  <a:pt x="1322983" y="0"/>
                  <a:pt x="1449039" y="48089"/>
                  <a:pt x="1545217" y="144267"/>
                </a:cubicBezTo>
                <a:lnTo>
                  <a:pt x="2249586" y="848636"/>
                </a:lnTo>
                <a:cubicBezTo>
                  <a:pt x="2441942" y="1040992"/>
                  <a:pt x="2441942" y="1352861"/>
                  <a:pt x="2249586" y="1545217"/>
                </a:cubicBezTo>
                <a:lnTo>
                  <a:pt x="1545217" y="2249587"/>
                </a:lnTo>
                <a:cubicBezTo>
                  <a:pt x="1352861" y="2441942"/>
                  <a:pt x="1040992" y="2441942"/>
                  <a:pt x="848636" y="2249587"/>
                </a:cubicBezTo>
                <a:lnTo>
                  <a:pt x="144267" y="1545217"/>
                </a:lnTo>
                <a:cubicBezTo>
                  <a:pt x="-48089" y="1352861"/>
                  <a:pt x="-48089" y="1040992"/>
                  <a:pt x="144267" y="848636"/>
                </a:cubicBezTo>
                <a:lnTo>
                  <a:pt x="848636" y="144267"/>
                </a:lnTo>
                <a:cubicBezTo>
                  <a:pt x="944814" y="48089"/>
                  <a:pt x="1070870" y="0"/>
                  <a:pt x="1196926"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13" name="Picture Placeholder 12">
            <a:extLst>
              <a:ext uri="{FF2B5EF4-FFF2-40B4-BE49-F238E27FC236}">
                <a16:creationId xmlns:a16="http://schemas.microsoft.com/office/drawing/2014/main" id="{33CB3305-5B96-425F-A3E4-B051758C6C1D}"/>
              </a:ext>
            </a:extLst>
          </p:cNvPr>
          <p:cNvSpPr>
            <a:spLocks noGrp="1" noChangeAspect="1"/>
          </p:cNvSpPr>
          <p:nvPr>
            <p:ph type="pic" sz="quarter" idx="12" hasCustomPrompt="1"/>
          </p:nvPr>
        </p:nvSpPr>
        <p:spPr>
          <a:xfrm>
            <a:off x="3167194" y="3573803"/>
            <a:ext cx="897585" cy="897702"/>
          </a:xfrm>
          <a:custGeom>
            <a:avLst/>
            <a:gdLst>
              <a:gd name="connsiteX0" fmla="*/ 1196935 w 2393871"/>
              <a:gd name="connsiteY0" fmla="*/ 0 h 2393871"/>
              <a:gd name="connsiteX1" fmla="*/ 1545212 w 2393871"/>
              <a:gd name="connsiteY1" fmla="*/ 144261 h 2393871"/>
              <a:gd name="connsiteX2" fmla="*/ 2249610 w 2393871"/>
              <a:gd name="connsiteY2" fmla="*/ 848659 h 2393871"/>
              <a:gd name="connsiteX3" fmla="*/ 2249610 w 2393871"/>
              <a:gd name="connsiteY3" fmla="*/ 1545212 h 2393871"/>
              <a:gd name="connsiteX4" fmla="*/ 1545212 w 2393871"/>
              <a:gd name="connsiteY4" fmla="*/ 2249610 h 2393871"/>
              <a:gd name="connsiteX5" fmla="*/ 848659 w 2393871"/>
              <a:gd name="connsiteY5" fmla="*/ 2249610 h 2393871"/>
              <a:gd name="connsiteX6" fmla="*/ 144261 w 2393871"/>
              <a:gd name="connsiteY6" fmla="*/ 1545212 h 2393871"/>
              <a:gd name="connsiteX7" fmla="*/ 144261 w 2393871"/>
              <a:gd name="connsiteY7" fmla="*/ 848659 h 2393871"/>
              <a:gd name="connsiteX8" fmla="*/ 848659 w 2393871"/>
              <a:gd name="connsiteY8" fmla="*/ 144261 h 2393871"/>
              <a:gd name="connsiteX9" fmla="*/ 1196935 w 2393871"/>
              <a:gd name="connsiteY9" fmla="*/ 0 h 239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3871" h="2393871">
                <a:moveTo>
                  <a:pt x="1196935" y="0"/>
                </a:moveTo>
                <a:cubicBezTo>
                  <a:pt x="1322987" y="0"/>
                  <a:pt x="1449038" y="48087"/>
                  <a:pt x="1545212" y="144261"/>
                </a:cubicBezTo>
                <a:lnTo>
                  <a:pt x="2249610" y="848659"/>
                </a:lnTo>
                <a:cubicBezTo>
                  <a:pt x="2441958" y="1041007"/>
                  <a:pt x="2441958" y="1352864"/>
                  <a:pt x="2249610" y="1545212"/>
                </a:cubicBezTo>
                <a:lnTo>
                  <a:pt x="1545212" y="2249610"/>
                </a:lnTo>
                <a:cubicBezTo>
                  <a:pt x="1352864" y="2441958"/>
                  <a:pt x="1041007" y="2441958"/>
                  <a:pt x="848659" y="2249610"/>
                </a:cubicBezTo>
                <a:lnTo>
                  <a:pt x="144261" y="1545212"/>
                </a:lnTo>
                <a:cubicBezTo>
                  <a:pt x="-48087" y="1352864"/>
                  <a:pt x="-48087" y="1041007"/>
                  <a:pt x="144261" y="848659"/>
                </a:cubicBezTo>
                <a:lnTo>
                  <a:pt x="848659" y="144261"/>
                </a:lnTo>
                <a:cubicBezTo>
                  <a:pt x="944833" y="48087"/>
                  <a:pt x="1070884" y="0"/>
                  <a:pt x="1196935"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14" name="Picture Placeholder 13">
            <a:extLst>
              <a:ext uri="{FF2B5EF4-FFF2-40B4-BE49-F238E27FC236}">
                <a16:creationId xmlns:a16="http://schemas.microsoft.com/office/drawing/2014/main" id="{DDADA059-F0F5-47B9-A94F-B5CEEA4871E4}"/>
              </a:ext>
            </a:extLst>
          </p:cNvPr>
          <p:cNvSpPr>
            <a:spLocks noGrp="1" noChangeAspect="1"/>
          </p:cNvSpPr>
          <p:nvPr>
            <p:ph type="pic" sz="quarter" idx="13" hasCustomPrompt="1"/>
          </p:nvPr>
        </p:nvSpPr>
        <p:spPr>
          <a:xfrm>
            <a:off x="3528919" y="950765"/>
            <a:ext cx="907707" cy="907826"/>
          </a:xfrm>
          <a:custGeom>
            <a:avLst/>
            <a:gdLst>
              <a:gd name="connsiteX0" fmla="*/ 1210435 w 2420868"/>
              <a:gd name="connsiteY0" fmla="*/ 0 h 2420869"/>
              <a:gd name="connsiteX1" fmla="*/ 1535665 w 2420868"/>
              <a:gd name="connsiteY1" fmla="*/ 134715 h 2420869"/>
              <a:gd name="connsiteX2" fmla="*/ 2286153 w 2420868"/>
              <a:gd name="connsiteY2" fmla="*/ 885204 h 2420869"/>
              <a:gd name="connsiteX3" fmla="*/ 2286153 w 2420868"/>
              <a:gd name="connsiteY3" fmla="*/ 1535665 h 2420869"/>
              <a:gd name="connsiteX4" fmla="*/ 1535665 w 2420868"/>
              <a:gd name="connsiteY4" fmla="*/ 2286154 h 2420869"/>
              <a:gd name="connsiteX5" fmla="*/ 885203 w 2420868"/>
              <a:gd name="connsiteY5" fmla="*/ 2286154 h 2420869"/>
              <a:gd name="connsiteX6" fmla="*/ 134715 w 2420868"/>
              <a:gd name="connsiteY6" fmla="*/ 1535665 h 2420869"/>
              <a:gd name="connsiteX7" fmla="*/ 134715 w 2420868"/>
              <a:gd name="connsiteY7" fmla="*/ 885204 h 2420869"/>
              <a:gd name="connsiteX8" fmla="*/ 885203 w 2420868"/>
              <a:gd name="connsiteY8" fmla="*/ 134715 h 2420869"/>
              <a:gd name="connsiteX9" fmla="*/ 1210435 w 2420868"/>
              <a:gd name="connsiteY9" fmla="*/ 0 h 242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0868" h="2420869">
                <a:moveTo>
                  <a:pt x="1210435" y="0"/>
                </a:moveTo>
                <a:cubicBezTo>
                  <a:pt x="1328145" y="0"/>
                  <a:pt x="1445855" y="44905"/>
                  <a:pt x="1535665" y="134715"/>
                </a:cubicBezTo>
                <a:lnTo>
                  <a:pt x="2286153" y="885204"/>
                </a:lnTo>
                <a:cubicBezTo>
                  <a:pt x="2465773" y="1064824"/>
                  <a:pt x="2465773" y="1356045"/>
                  <a:pt x="2286153" y="1535665"/>
                </a:cubicBezTo>
                <a:lnTo>
                  <a:pt x="1535665" y="2286154"/>
                </a:lnTo>
                <a:cubicBezTo>
                  <a:pt x="1356045" y="2465774"/>
                  <a:pt x="1064823" y="2465774"/>
                  <a:pt x="885203" y="2286154"/>
                </a:cubicBezTo>
                <a:lnTo>
                  <a:pt x="134715" y="1535665"/>
                </a:lnTo>
                <a:cubicBezTo>
                  <a:pt x="-44905" y="1356045"/>
                  <a:pt x="-44905" y="1064824"/>
                  <a:pt x="134715" y="885204"/>
                </a:cubicBezTo>
                <a:lnTo>
                  <a:pt x="885203" y="134715"/>
                </a:lnTo>
                <a:cubicBezTo>
                  <a:pt x="975013" y="44905"/>
                  <a:pt x="1092723" y="0"/>
                  <a:pt x="1210435"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118091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6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6948264" cy="884466"/>
          </a:xfrm>
          <a:prstGeom prst="rect">
            <a:avLst/>
          </a:prstGeom>
        </p:spPr>
        <p:txBody>
          <a:bodyPr anchor="ctr"/>
          <a:lstStyle>
            <a:lvl1pPr algn="l">
              <a:defRPr/>
            </a:lvl1pPr>
          </a:lstStyle>
          <a:p>
            <a:r>
              <a:rPr lang="en-US" altLang="ko-KR" dirty="0" smtClean="0"/>
              <a:t>Click to edit title</a:t>
            </a:r>
            <a:endParaRPr lang="ko-KR" altLang="en-US" dirty="0"/>
          </a:p>
        </p:txBody>
      </p:sp>
      <p:sp>
        <p:nvSpPr>
          <p:cNvPr id="3" name="Content Placeholder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Content Placeholder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6177F06C-914C-4EA3-A1EE-7B1B613C74D9}" type="datetime8">
              <a:rPr lang="fa-IR" altLang="ko-KR" smtClean="0"/>
              <a:t>01 مارس 19</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27566157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4D77759-49C9-4C8A-ADD7-C4B83131C497}"/>
              </a:ext>
            </a:extLst>
          </p:cNvPr>
          <p:cNvSpPr>
            <a:spLocks noGrp="1" noChangeAspect="1"/>
          </p:cNvSpPr>
          <p:nvPr>
            <p:ph type="pic" sz="quarter" idx="10" hasCustomPrompt="1"/>
          </p:nvPr>
        </p:nvSpPr>
        <p:spPr>
          <a:xfrm>
            <a:off x="780502" y="939546"/>
            <a:ext cx="3033929" cy="2895026"/>
          </a:xfrm>
          <a:custGeom>
            <a:avLst/>
            <a:gdLst>
              <a:gd name="connsiteX0" fmla="*/ 2339357 w 4567458"/>
              <a:gd name="connsiteY0" fmla="*/ 76 h 4357778"/>
              <a:gd name="connsiteX1" fmla="*/ 3114959 w 4567458"/>
              <a:gd name="connsiteY1" fmla="*/ 590597 h 4357778"/>
              <a:gd name="connsiteX2" fmla="*/ 4397494 w 4567458"/>
              <a:gd name="connsiteY2" fmla="*/ 2961505 h 4357778"/>
              <a:gd name="connsiteX3" fmla="*/ 3555336 w 4567458"/>
              <a:gd name="connsiteY3" fmla="*/ 4357744 h 4357778"/>
              <a:gd name="connsiteX4" fmla="*/ 992809 w 4567458"/>
              <a:gd name="connsiteY4" fmla="*/ 4328688 h 4357778"/>
              <a:gd name="connsiteX5" fmla="*/ 187947 w 4567458"/>
              <a:gd name="connsiteY5" fmla="*/ 2922771 h 4357778"/>
              <a:gd name="connsiteX6" fmla="*/ 1548722 w 4567458"/>
              <a:gd name="connsiteY6" fmla="*/ 565839 h 4357778"/>
              <a:gd name="connsiteX7" fmla="*/ 2339357 w 4567458"/>
              <a:gd name="connsiteY7" fmla="*/ 76 h 435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7458" h="4357778">
                <a:moveTo>
                  <a:pt x="2339357" y="76"/>
                </a:moveTo>
                <a:cubicBezTo>
                  <a:pt x="2623179" y="4497"/>
                  <a:pt x="2904496" y="201633"/>
                  <a:pt x="3114959" y="590597"/>
                </a:cubicBezTo>
                <a:cubicBezTo>
                  <a:pt x="4397494" y="2961505"/>
                  <a:pt x="4397494" y="2961505"/>
                  <a:pt x="4397494" y="2961505"/>
                </a:cubicBezTo>
                <a:cubicBezTo>
                  <a:pt x="4814559" y="3737204"/>
                  <a:pt x="4437726" y="4363146"/>
                  <a:pt x="3555336" y="4357744"/>
                </a:cubicBezTo>
                <a:lnTo>
                  <a:pt x="992809" y="4328688"/>
                </a:lnTo>
                <a:cubicBezTo>
                  <a:pt x="108785" y="4317199"/>
                  <a:pt x="-253025" y="3686556"/>
                  <a:pt x="187947" y="2922771"/>
                </a:cubicBezTo>
                <a:cubicBezTo>
                  <a:pt x="1548722" y="565839"/>
                  <a:pt x="1548722" y="565839"/>
                  <a:pt x="1548722" y="565839"/>
                </a:cubicBezTo>
                <a:cubicBezTo>
                  <a:pt x="1769208" y="183947"/>
                  <a:pt x="2055536" y="-4346"/>
                  <a:pt x="2339357" y="76"/>
                </a:cubicBez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9480870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E1DB1B1-7F87-4CFE-86AB-6B8D234E28FA}"/>
              </a:ext>
            </a:extLst>
          </p:cNvPr>
          <p:cNvSpPr>
            <a:spLocks noGrp="1" noChangeAspect="1"/>
          </p:cNvSpPr>
          <p:nvPr>
            <p:ph type="pic" sz="quarter" idx="10" hasCustomPrompt="1"/>
          </p:nvPr>
        </p:nvSpPr>
        <p:spPr>
          <a:xfrm>
            <a:off x="2019424" y="1165643"/>
            <a:ext cx="1620960" cy="2353312"/>
          </a:xfrm>
          <a:custGeom>
            <a:avLst/>
            <a:gdLst>
              <a:gd name="connsiteX0" fmla="*/ 0 w 4323122"/>
              <a:gd name="connsiteY0" fmla="*/ 0 h 6275498"/>
              <a:gd name="connsiteX1" fmla="*/ 4323122 w 4323122"/>
              <a:gd name="connsiteY1" fmla="*/ 0 h 6275498"/>
              <a:gd name="connsiteX2" fmla="*/ 4323122 w 4323122"/>
              <a:gd name="connsiteY2" fmla="*/ 6275498 h 6275498"/>
              <a:gd name="connsiteX3" fmla="*/ 0 w 4323122"/>
              <a:gd name="connsiteY3" fmla="*/ 6275498 h 6275498"/>
            </a:gdLst>
            <a:ahLst/>
            <a:cxnLst>
              <a:cxn ang="0">
                <a:pos x="connsiteX0" y="connsiteY0"/>
              </a:cxn>
              <a:cxn ang="0">
                <a:pos x="connsiteX1" y="connsiteY1"/>
              </a:cxn>
              <a:cxn ang="0">
                <a:pos x="connsiteX2" y="connsiteY2"/>
              </a:cxn>
              <a:cxn ang="0">
                <a:pos x="connsiteX3" y="connsiteY3"/>
              </a:cxn>
            </a:cxnLst>
            <a:rect l="l" t="t" r="r" b="b"/>
            <a:pathLst>
              <a:path w="4323122" h="6275498">
                <a:moveTo>
                  <a:pt x="0" y="0"/>
                </a:moveTo>
                <a:lnTo>
                  <a:pt x="4323122" y="0"/>
                </a:lnTo>
                <a:lnTo>
                  <a:pt x="4323122" y="6275498"/>
                </a:lnTo>
                <a:lnTo>
                  <a:pt x="0" y="6275498"/>
                </a:ln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11" name="Picture Placeholder 10">
            <a:extLst>
              <a:ext uri="{FF2B5EF4-FFF2-40B4-BE49-F238E27FC236}">
                <a16:creationId xmlns:a16="http://schemas.microsoft.com/office/drawing/2014/main" id="{0FA52F08-930C-4D0B-9F20-803E94BCFE78}"/>
              </a:ext>
            </a:extLst>
          </p:cNvPr>
          <p:cNvSpPr>
            <a:spLocks noGrp="1" noChangeAspect="1"/>
          </p:cNvSpPr>
          <p:nvPr>
            <p:ph type="pic" sz="quarter" idx="11" hasCustomPrompt="1"/>
          </p:nvPr>
        </p:nvSpPr>
        <p:spPr>
          <a:xfrm>
            <a:off x="3761520" y="1165643"/>
            <a:ext cx="1620960" cy="1213263"/>
          </a:xfrm>
          <a:custGeom>
            <a:avLst/>
            <a:gdLst>
              <a:gd name="connsiteX0" fmla="*/ 0 w 4323122"/>
              <a:gd name="connsiteY0" fmla="*/ 0 h 3235368"/>
              <a:gd name="connsiteX1" fmla="*/ 4323122 w 4323122"/>
              <a:gd name="connsiteY1" fmla="*/ 0 h 3235368"/>
              <a:gd name="connsiteX2" fmla="*/ 4323122 w 4323122"/>
              <a:gd name="connsiteY2" fmla="*/ 3235368 h 3235368"/>
              <a:gd name="connsiteX3" fmla="*/ 0 w 4323122"/>
              <a:gd name="connsiteY3" fmla="*/ 3235368 h 3235368"/>
            </a:gdLst>
            <a:ahLst/>
            <a:cxnLst>
              <a:cxn ang="0">
                <a:pos x="connsiteX0" y="connsiteY0"/>
              </a:cxn>
              <a:cxn ang="0">
                <a:pos x="connsiteX1" y="connsiteY1"/>
              </a:cxn>
              <a:cxn ang="0">
                <a:pos x="connsiteX2" y="connsiteY2"/>
              </a:cxn>
              <a:cxn ang="0">
                <a:pos x="connsiteX3" y="connsiteY3"/>
              </a:cxn>
            </a:cxnLst>
            <a:rect l="l" t="t" r="r" b="b"/>
            <a:pathLst>
              <a:path w="4323122" h="3235368">
                <a:moveTo>
                  <a:pt x="0" y="0"/>
                </a:moveTo>
                <a:lnTo>
                  <a:pt x="4323122" y="0"/>
                </a:lnTo>
                <a:lnTo>
                  <a:pt x="4323122" y="3235368"/>
                </a:lnTo>
                <a:lnTo>
                  <a:pt x="0" y="3235368"/>
                </a:ln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12" name="Picture Placeholder 11">
            <a:extLst>
              <a:ext uri="{FF2B5EF4-FFF2-40B4-BE49-F238E27FC236}">
                <a16:creationId xmlns:a16="http://schemas.microsoft.com/office/drawing/2014/main" id="{92BB7F41-0305-484D-8D33-70AC6F00DCC0}"/>
              </a:ext>
            </a:extLst>
          </p:cNvPr>
          <p:cNvSpPr>
            <a:spLocks noGrp="1" noChangeAspect="1"/>
          </p:cNvSpPr>
          <p:nvPr>
            <p:ph type="pic" sz="quarter" idx="12" hasCustomPrompt="1"/>
          </p:nvPr>
        </p:nvSpPr>
        <p:spPr>
          <a:xfrm>
            <a:off x="5503616" y="1165643"/>
            <a:ext cx="1620960" cy="2353312"/>
          </a:xfrm>
          <a:custGeom>
            <a:avLst/>
            <a:gdLst>
              <a:gd name="connsiteX0" fmla="*/ 0 w 4323123"/>
              <a:gd name="connsiteY0" fmla="*/ 0 h 6275498"/>
              <a:gd name="connsiteX1" fmla="*/ 4323123 w 4323123"/>
              <a:gd name="connsiteY1" fmla="*/ 0 h 6275498"/>
              <a:gd name="connsiteX2" fmla="*/ 4323123 w 4323123"/>
              <a:gd name="connsiteY2" fmla="*/ 6275498 h 6275498"/>
              <a:gd name="connsiteX3" fmla="*/ 0 w 4323123"/>
              <a:gd name="connsiteY3" fmla="*/ 6275498 h 6275498"/>
            </a:gdLst>
            <a:ahLst/>
            <a:cxnLst>
              <a:cxn ang="0">
                <a:pos x="connsiteX0" y="connsiteY0"/>
              </a:cxn>
              <a:cxn ang="0">
                <a:pos x="connsiteX1" y="connsiteY1"/>
              </a:cxn>
              <a:cxn ang="0">
                <a:pos x="connsiteX2" y="connsiteY2"/>
              </a:cxn>
              <a:cxn ang="0">
                <a:pos x="connsiteX3" y="connsiteY3"/>
              </a:cxn>
            </a:cxnLst>
            <a:rect l="l" t="t" r="r" b="b"/>
            <a:pathLst>
              <a:path w="4323123" h="6275498">
                <a:moveTo>
                  <a:pt x="0" y="0"/>
                </a:moveTo>
                <a:lnTo>
                  <a:pt x="4323123" y="0"/>
                </a:lnTo>
                <a:lnTo>
                  <a:pt x="4323123" y="6275498"/>
                </a:lnTo>
                <a:lnTo>
                  <a:pt x="0" y="6275498"/>
                </a:ln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13" name="Picture Placeholder 12">
            <a:extLst>
              <a:ext uri="{FF2B5EF4-FFF2-40B4-BE49-F238E27FC236}">
                <a16:creationId xmlns:a16="http://schemas.microsoft.com/office/drawing/2014/main" id="{CC4E8E28-E2C1-4152-A345-F2F5C1EBF294}"/>
              </a:ext>
            </a:extLst>
          </p:cNvPr>
          <p:cNvSpPr>
            <a:spLocks noGrp="1" noChangeAspect="1"/>
          </p:cNvSpPr>
          <p:nvPr>
            <p:ph type="pic" sz="quarter" idx="13" hasCustomPrompt="1"/>
          </p:nvPr>
        </p:nvSpPr>
        <p:spPr>
          <a:xfrm>
            <a:off x="3761520" y="2500058"/>
            <a:ext cx="1620960" cy="1673466"/>
          </a:xfrm>
          <a:custGeom>
            <a:avLst/>
            <a:gdLst>
              <a:gd name="connsiteX0" fmla="*/ 0 w 4323122"/>
              <a:gd name="connsiteY0" fmla="*/ 0 h 4462577"/>
              <a:gd name="connsiteX1" fmla="*/ 4323122 w 4323122"/>
              <a:gd name="connsiteY1" fmla="*/ 0 h 4462577"/>
              <a:gd name="connsiteX2" fmla="*/ 4323122 w 4323122"/>
              <a:gd name="connsiteY2" fmla="*/ 4462577 h 4462577"/>
              <a:gd name="connsiteX3" fmla="*/ 0 w 4323122"/>
              <a:gd name="connsiteY3" fmla="*/ 4462577 h 4462577"/>
            </a:gdLst>
            <a:ahLst/>
            <a:cxnLst>
              <a:cxn ang="0">
                <a:pos x="connsiteX0" y="connsiteY0"/>
              </a:cxn>
              <a:cxn ang="0">
                <a:pos x="connsiteX1" y="connsiteY1"/>
              </a:cxn>
              <a:cxn ang="0">
                <a:pos x="connsiteX2" y="connsiteY2"/>
              </a:cxn>
              <a:cxn ang="0">
                <a:pos x="connsiteX3" y="connsiteY3"/>
              </a:cxn>
            </a:cxnLst>
            <a:rect l="l" t="t" r="r" b="b"/>
            <a:pathLst>
              <a:path w="4323122" h="4462577">
                <a:moveTo>
                  <a:pt x="0" y="0"/>
                </a:moveTo>
                <a:lnTo>
                  <a:pt x="4323122" y="0"/>
                </a:lnTo>
                <a:lnTo>
                  <a:pt x="4323122" y="4462577"/>
                </a:lnTo>
                <a:lnTo>
                  <a:pt x="0" y="4462577"/>
                </a:ln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3616306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ppt_x"/>
                                          </p:val>
                                        </p:tav>
                                        <p:tav tm="100000">
                                          <p:val>
                                            <p:strVal val="#ppt_x"/>
                                          </p:val>
                                        </p:tav>
                                      </p:tavLst>
                                    </p:anim>
                                    <p:anim calcmode="lin" valueType="num">
                                      <p:cBhvr additive="base">
                                        <p:cTn id="8" dur="10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2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ppt_x"/>
                                          </p:val>
                                        </p:tav>
                                        <p:tav tm="100000">
                                          <p:val>
                                            <p:strVal val="#ppt_x"/>
                                          </p:val>
                                        </p:tav>
                                      </p:tavLst>
                                    </p:anim>
                                    <p:anim calcmode="lin" valueType="num">
                                      <p:cBhvr additive="base">
                                        <p:cTn id="16" dur="10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6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7FC8466-4D91-4081-9614-D54867AD45DB}"/>
              </a:ext>
            </a:extLst>
          </p:cNvPr>
          <p:cNvSpPr>
            <a:spLocks noGrp="1" noChangeAspect="1"/>
          </p:cNvSpPr>
          <p:nvPr>
            <p:ph type="pic" sz="quarter" idx="10" hasCustomPrompt="1"/>
          </p:nvPr>
        </p:nvSpPr>
        <p:spPr>
          <a:xfrm>
            <a:off x="1212337" y="1582340"/>
            <a:ext cx="1328391" cy="1978819"/>
          </a:xfrm>
          <a:custGeom>
            <a:avLst/>
            <a:gdLst>
              <a:gd name="connsiteX0" fmla="*/ 209665 w 3542838"/>
              <a:gd name="connsiteY0" fmla="*/ 0 h 5276850"/>
              <a:gd name="connsiteX1" fmla="*/ 3542838 w 3542838"/>
              <a:gd name="connsiteY1" fmla="*/ 0 h 5276850"/>
              <a:gd name="connsiteX2" fmla="*/ 3542838 w 3542838"/>
              <a:gd name="connsiteY2" fmla="*/ 5276850 h 5276850"/>
              <a:gd name="connsiteX3" fmla="*/ 209665 w 3542838"/>
              <a:gd name="connsiteY3" fmla="*/ 5276850 h 5276850"/>
              <a:gd name="connsiteX4" fmla="*/ 0 w 3542838"/>
              <a:gd name="connsiteY4" fmla="*/ 5067185 h 5276850"/>
              <a:gd name="connsiteX5" fmla="*/ 0 w 3542838"/>
              <a:gd name="connsiteY5" fmla="*/ 209665 h 5276850"/>
              <a:gd name="connsiteX6" fmla="*/ 209665 w 3542838"/>
              <a:gd name="connsiteY6" fmla="*/ 0 h 527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2838" h="5276850">
                <a:moveTo>
                  <a:pt x="209665" y="0"/>
                </a:moveTo>
                <a:lnTo>
                  <a:pt x="3542838" y="0"/>
                </a:lnTo>
                <a:lnTo>
                  <a:pt x="3542838" y="5276850"/>
                </a:lnTo>
                <a:lnTo>
                  <a:pt x="209665" y="5276850"/>
                </a:lnTo>
                <a:cubicBezTo>
                  <a:pt x="93870" y="5276850"/>
                  <a:pt x="0" y="5182980"/>
                  <a:pt x="0" y="5067185"/>
                </a:cubicBezTo>
                <a:lnTo>
                  <a:pt x="0" y="209665"/>
                </a:lnTo>
                <a:cubicBezTo>
                  <a:pt x="0" y="93870"/>
                  <a:pt x="93870" y="0"/>
                  <a:pt x="209665"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10" name="Picture Placeholder 9">
            <a:extLst>
              <a:ext uri="{FF2B5EF4-FFF2-40B4-BE49-F238E27FC236}">
                <a16:creationId xmlns:a16="http://schemas.microsoft.com/office/drawing/2014/main" id="{2207F9A3-6479-498F-A7BB-11A1850BAFB5}"/>
              </a:ext>
            </a:extLst>
          </p:cNvPr>
          <p:cNvSpPr>
            <a:spLocks noGrp="1" noChangeAspect="1"/>
          </p:cNvSpPr>
          <p:nvPr>
            <p:ph type="pic" sz="quarter" idx="11" hasCustomPrompt="1"/>
          </p:nvPr>
        </p:nvSpPr>
        <p:spPr>
          <a:xfrm>
            <a:off x="3791047" y="1582340"/>
            <a:ext cx="1328391" cy="1978819"/>
          </a:xfrm>
          <a:custGeom>
            <a:avLst/>
            <a:gdLst>
              <a:gd name="connsiteX0" fmla="*/ 209665 w 3542838"/>
              <a:gd name="connsiteY0" fmla="*/ 0 h 5276850"/>
              <a:gd name="connsiteX1" fmla="*/ 3542838 w 3542838"/>
              <a:gd name="connsiteY1" fmla="*/ 0 h 5276850"/>
              <a:gd name="connsiteX2" fmla="*/ 3542838 w 3542838"/>
              <a:gd name="connsiteY2" fmla="*/ 5276850 h 5276850"/>
              <a:gd name="connsiteX3" fmla="*/ 209665 w 3542838"/>
              <a:gd name="connsiteY3" fmla="*/ 5276850 h 5276850"/>
              <a:gd name="connsiteX4" fmla="*/ 0 w 3542838"/>
              <a:gd name="connsiteY4" fmla="*/ 5067185 h 5276850"/>
              <a:gd name="connsiteX5" fmla="*/ 0 w 3542838"/>
              <a:gd name="connsiteY5" fmla="*/ 209665 h 5276850"/>
              <a:gd name="connsiteX6" fmla="*/ 209665 w 3542838"/>
              <a:gd name="connsiteY6" fmla="*/ 0 h 527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2838" h="5276850">
                <a:moveTo>
                  <a:pt x="209665" y="0"/>
                </a:moveTo>
                <a:lnTo>
                  <a:pt x="3542838" y="0"/>
                </a:lnTo>
                <a:lnTo>
                  <a:pt x="3542838" y="5276850"/>
                </a:lnTo>
                <a:lnTo>
                  <a:pt x="209665" y="5276850"/>
                </a:lnTo>
                <a:cubicBezTo>
                  <a:pt x="93870" y="5276850"/>
                  <a:pt x="0" y="5182980"/>
                  <a:pt x="0" y="5067185"/>
                </a:cubicBezTo>
                <a:lnTo>
                  <a:pt x="0" y="209665"/>
                </a:lnTo>
                <a:cubicBezTo>
                  <a:pt x="0" y="93870"/>
                  <a:pt x="93870" y="0"/>
                  <a:pt x="209665"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11" name="Picture Placeholder 10">
            <a:extLst>
              <a:ext uri="{FF2B5EF4-FFF2-40B4-BE49-F238E27FC236}">
                <a16:creationId xmlns:a16="http://schemas.microsoft.com/office/drawing/2014/main" id="{F3BAB1F9-7C8A-468F-82D4-DEFBACE1C6ED}"/>
              </a:ext>
            </a:extLst>
          </p:cNvPr>
          <p:cNvSpPr>
            <a:spLocks noGrp="1" noChangeAspect="1"/>
          </p:cNvSpPr>
          <p:nvPr>
            <p:ph type="pic" sz="quarter" idx="12" hasCustomPrompt="1"/>
          </p:nvPr>
        </p:nvSpPr>
        <p:spPr>
          <a:xfrm>
            <a:off x="6369757" y="1582340"/>
            <a:ext cx="1328391" cy="1978819"/>
          </a:xfrm>
          <a:custGeom>
            <a:avLst/>
            <a:gdLst>
              <a:gd name="connsiteX0" fmla="*/ 209666 w 3542838"/>
              <a:gd name="connsiteY0" fmla="*/ 0 h 5276850"/>
              <a:gd name="connsiteX1" fmla="*/ 3542838 w 3542838"/>
              <a:gd name="connsiteY1" fmla="*/ 0 h 5276850"/>
              <a:gd name="connsiteX2" fmla="*/ 3542838 w 3542838"/>
              <a:gd name="connsiteY2" fmla="*/ 5276850 h 5276850"/>
              <a:gd name="connsiteX3" fmla="*/ 209666 w 3542838"/>
              <a:gd name="connsiteY3" fmla="*/ 5276850 h 5276850"/>
              <a:gd name="connsiteX4" fmla="*/ 0 w 3542838"/>
              <a:gd name="connsiteY4" fmla="*/ 5067185 h 5276850"/>
              <a:gd name="connsiteX5" fmla="*/ 0 w 3542838"/>
              <a:gd name="connsiteY5" fmla="*/ 209665 h 5276850"/>
              <a:gd name="connsiteX6" fmla="*/ 209666 w 3542838"/>
              <a:gd name="connsiteY6" fmla="*/ 0 h 527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2838" h="5276850">
                <a:moveTo>
                  <a:pt x="209666" y="0"/>
                </a:moveTo>
                <a:lnTo>
                  <a:pt x="3542838" y="0"/>
                </a:lnTo>
                <a:lnTo>
                  <a:pt x="3542838" y="5276850"/>
                </a:lnTo>
                <a:lnTo>
                  <a:pt x="209666" y="5276850"/>
                </a:lnTo>
                <a:cubicBezTo>
                  <a:pt x="93870" y="5276850"/>
                  <a:pt x="0" y="5182980"/>
                  <a:pt x="0" y="5067185"/>
                </a:cubicBezTo>
                <a:lnTo>
                  <a:pt x="0" y="209665"/>
                </a:lnTo>
                <a:cubicBezTo>
                  <a:pt x="0" y="93870"/>
                  <a:pt x="93870" y="0"/>
                  <a:pt x="209666"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322573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20000" decel="8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20000" decel="8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0-#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accel="20000" decel="8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BF420BA-1B7B-44F6-8DF9-6D1682186149}"/>
              </a:ext>
            </a:extLst>
          </p:cNvPr>
          <p:cNvSpPr>
            <a:spLocks noGrp="1" noChangeAspect="1"/>
          </p:cNvSpPr>
          <p:nvPr>
            <p:ph type="pic" sz="quarter" idx="10" hasCustomPrompt="1"/>
          </p:nvPr>
        </p:nvSpPr>
        <p:spPr>
          <a:xfrm>
            <a:off x="3529841" y="1296158"/>
            <a:ext cx="1495777" cy="2551185"/>
          </a:xfrm>
          <a:custGeom>
            <a:avLst/>
            <a:gdLst>
              <a:gd name="connsiteX0" fmla="*/ 236084 w 3989259"/>
              <a:gd name="connsiteY0" fmla="*/ 0 h 6803161"/>
              <a:gd name="connsiteX1" fmla="*/ 3989258 w 3989259"/>
              <a:gd name="connsiteY1" fmla="*/ 0 h 6803161"/>
              <a:gd name="connsiteX2" fmla="*/ 3989259 w 3989259"/>
              <a:gd name="connsiteY2" fmla="*/ 6803161 h 6803161"/>
              <a:gd name="connsiteX3" fmla="*/ 236085 w 3989259"/>
              <a:gd name="connsiteY3" fmla="*/ 6803161 h 6803161"/>
              <a:gd name="connsiteX4" fmla="*/ 1 w 3989259"/>
              <a:gd name="connsiteY4" fmla="*/ 6567077 h 6803161"/>
              <a:gd name="connsiteX5" fmla="*/ 0 w 3989259"/>
              <a:gd name="connsiteY5" fmla="*/ 236084 h 6803161"/>
              <a:gd name="connsiteX6" fmla="*/ 236084 w 3989259"/>
              <a:gd name="connsiteY6" fmla="*/ 0 h 680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259" h="6803161">
                <a:moveTo>
                  <a:pt x="236084" y="0"/>
                </a:moveTo>
                <a:lnTo>
                  <a:pt x="3989258" y="0"/>
                </a:lnTo>
                <a:lnTo>
                  <a:pt x="3989259" y="6803161"/>
                </a:lnTo>
                <a:lnTo>
                  <a:pt x="236085" y="6803161"/>
                </a:lnTo>
                <a:cubicBezTo>
                  <a:pt x="105699" y="6803161"/>
                  <a:pt x="1" y="6697463"/>
                  <a:pt x="1" y="6567077"/>
                </a:cubicBezTo>
                <a:lnTo>
                  <a:pt x="0" y="236084"/>
                </a:lnTo>
                <a:cubicBezTo>
                  <a:pt x="0" y="105698"/>
                  <a:pt x="105698" y="0"/>
                  <a:pt x="236084"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10" name="Picture Placeholder 9">
            <a:extLst>
              <a:ext uri="{FF2B5EF4-FFF2-40B4-BE49-F238E27FC236}">
                <a16:creationId xmlns:a16="http://schemas.microsoft.com/office/drawing/2014/main" id="{6073F600-3C57-480A-8BA2-99E742B8E4CA}"/>
              </a:ext>
            </a:extLst>
          </p:cNvPr>
          <p:cNvSpPr>
            <a:spLocks noGrp="1" noChangeAspect="1"/>
          </p:cNvSpPr>
          <p:nvPr>
            <p:ph type="pic" sz="quarter" idx="11" hasCustomPrompt="1"/>
          </p:nvPr>
        </p:nvSpPr>
        <p:spPr>
          <a:xfrm>
            <a:off x="5025618" y="1296158"/>
            <a:ext cx="1495777" cy="2551185"/>
          </a:xfrm>
          <a:custGeom>
            <a:avLst/>
            <a:gdLst>
              <a:gd name="connsiteX0" fmla="*/ 0 w 3989258"/>
              <a:gd name="connsiteY0" fmla="*/ 0 h 6803161"/>
              <a:gd name="connsiteX1" fmla="*/ 3989258 w 3989258"/>
              <a:gd name="connsiteY1" fmla="*/ 0 h 6803161"/>
              <a:gd name="connsiteX2" fmla="*/ 3989258 w 3989258"/>
              <a:gd name="connsiteY2" fmla="*/ 6803161 h 6803161"/>
              <a:gd name="connsiteX3" fmla="*/ 0 w 3989258"/>
              <a:gd name="connsiteY3" fmla="*/ 6803161 h 6803161"/>
            </a:gdLst>
            <a:ahLst/>
            <a:cxnLst>
              <a:cxn ang="0">
                <a:pos x="connsiteX0" y="connsiteY0"/>
              </a:cxn>
              <a:cxn ang="0">
                <a:pos x="connsiteX1" y="connsiteY1"/>
              </a:cxn>
              <a:cxn ang="0">
                <a:pos x="connsiteX2" y="connsiteY2"/>
              </a:cxn>
              <a:cxn ang="0">
                <a:pos x="connsiteX3" y="connsiteY3"/>
              </a:cxn>
            </a:cxnLst>
            <a:rect l="l" t="t" r="r" b="b"/>
            <a:pathLst>
              <a:path w="3989258" h="6803161">
                <a:moveTo>
                  <a:pt x="0" y="0"/>
                </a:moveTo>
                <a:lnTo>
                  <a:pt x="3989258" y="0"/>
                </a:lnTo>
                <a:lnTo>
                  <a:pt x="3989258" y="6803161"/>
                </a:lnTo>
                <a:lnTo>
                  <a:pt x="0" y="6803161"/>
                </a:ln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
        <p:nvSpPr>
          <p:cNvPr id="11" name="Picture Placeholder 10">
            <a:extLst>
              <a:ext uri="{FF2B5EF4-FFF2-40B4-BE49-F238E27FC236}">
                <a16:creationId xmlns:a16="http://schemas.microsoft.com/office/drawing/2014/main" id="{A53DFD88-9016-4C0A-AADC-CB2354FB87B9}"/>
              </a:ext>
            </a:extLst>
          </p:cNvPr>
          <p:cNvSpPr>
            <a:spLocks noGrp="1" noChangeAspect="1"/>
          </p:cNvSpPr>
          <p:nvPr>
            <p:ph type="pic" sz="quarter" idx="12" hasCustomPrompt="1"/>
          </p:nvPr>
        </p:nvSpPr>
        <p:spPr>
          <a:xfrm>
            <a:off x="6521395" y="1296158"/>
            <a:ext cx="1495777" cy="2551185"/>
          </a:xfrm>
          <a:custGeom>
            <a:avLst/>
            <a:gdLst>
              <a:gd name="connsiteX0" fmla="*/ 0 w 3989258"/>
              <a:gd name="connsiteY0" fmla="*/ 0 h 6803161"/>
              <a:gd name="connsiteX1" fmla="*/ 3989258 w 3989258"/>
              <a:gd name="connsiteY1" fmla="*/ 0 h 6803161"/>
              <a:gd name="connsiteX2" fmla="*/ 3989258 w 3989258"/>
              <a:gd name="connsiteY2" fmla="*/ 6803161 h 6803161"/>
              <a:gd name="connsiteX3" fmla="*/ 0 w 3989258"/>
              <a:gd name="connsiteY3" fmla="*/ 6803161 h 6803161"/>
            </a:gdLst>
            <a:ahLst/>
            <a:cxnLst>
              <a:cxn ang="0">
                <a:pos x="connsiteX0" y="connsiteY0"/>
              </a:cxn>
              <a:cxn ang="0">
                <a:pos x="connsiteX1" y="connsiteY1"/>
              </a:cxn>
              <a:cxn ang="0">
                <a:pos x="connsiteX2" y="connsiteY2"/>
              </a:cxn>
              <a:cxn ang="0">
                <a:pos x="connsiteX3" y="connsiteY3"/>
              </a:cxn>
            </a:cxnLst>
            <a:rect l="l" t="t" r="r" b="b"/>
            <a:pathLst>
              <a:path w="3989258" h="6803161">
                <a:moveTo>
                  <a:pt x="0" y="0"/>
                </a:moveTo>
                <a:lnTo>
                  <a:pt x="3989258" y="0"/>
                </a:lnTo>
                <a:lnTo>
                  <a:pt x="3989258" y="6803161"/>
                </a:lnTo>
                <a:lnTo>
                  <a:pt x="0" y="6803161"/>
                </a:ln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166430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0000" decel="8000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500" fill="hold"/>
                                        <p:tgtEl>
                                          <p:spTgt spid="9"/>
                                        </p:tgtEl>
                                        <p:attrNameLst>
                                          <p:attrName>ppt_x</p:attrName>
                                        </p:attrNameLst>
                                      </p:cBhvr>
                                      <p:tavLst>
                                        <p:tav tm="0">
                                          <p:val>
                                            <p:strVal val="1+#ppt_w/2"/>
                                          </p:val>
                                        </p:tav>
                                        <p:tav tm="100000">
                                          <p:val>
                                            <p:strVal val="#ppt_x"/>
                                          </p:val>
                                        </p:tav>
                                      </p:tavLst>
                                    </p:anim>
                                    <p:anim calcmode="lin" valueType="num">
                                      <p:cBhvr additive="base">
                                        <p:cTn id="8" dur="1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accel="20000" decel="80000" fill="hold" grpId="0" nodeType="withEffect">
                                  <p:stCondLst>
                                    <p:cond delay="5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500" fill="hold"/>
                                        <p:tgtEl>
                                          <p:spTgt spid="10"/>
                                        </p:tgtEl>
                                        <p:attrNameLst>
                                          <p:attrName>ppt_x</p:attrName>
                                        </p:attrNameLst>
                                      </p:cBhvr>
                                      <p:tavLst>
                                        <p:tav tm="0">
                                          <p:val>
                                            <p:strVal val="1+#ppt_w/2"/>
                                          </p:val>
                                        </p:tav>
                                        <p:tav tm="100000">
                                          <p:val>
                                            <p:strVal val="#ppt_x"/>
                                          </p:val>
                                        </p:tav>
                                      </p:tavLst>
                                    </p:anim>
                                    <p:anim calcmode="lin" valueType="num">
                                      <p:cBhvr additive="base">
                                        <p:cTn id="12" dur="1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accel="20000" decel="80000"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500" fill="hold"/>
                                        <p:tgtEl>
                                          <p:spTgt spid="11"/>
                                        </p:tgtEl>
                                        <p:attrNameLst>
                                          <p:attrName>ppt_x</p:attrName>
                                        </p:attrNameLst>
                                      </p:cBhvr>
                                      <p:tavLst>
                                        <p:tav tm="0">
                                          <p:val>
                                            <p:strVal val="1+#ppt_w/2"/>
                                          </p:val>
                                        </p:tav>
                                        <p:tav tm="100000">
                                          <p:val>
                                            <p:strVal val="#ppt_x"/>
                                          </p:val>
                                        </p:tav>
                                      </p:tavLst>
                                    </p:anim>
                                    <p:anim calcmode="lin" valueType="num">
                                      <p:cBhvr additive="base">
                                        <p:cTn id="16" dur="1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AAE36069-3FA8-4810-B96A-21A25AE1ABD8}"/>
              </a:ext>
            </a:extLst>
          </p:cNvPr>
          <p:cNvSpPr>
            <a:spLocks noGrp="1" noChangeAspect="1"/>
          </p:cNvSpPr>
          <p:nvPr>
            <p:ph type="pic" sz="quarter" idx="10" hasCustomPrompt="1"/>
          </p:nvPr>
        </p:nvSpPr>
        <p:spPr>
          <a:xfrm>
            <a:off x="3712389" y="1296158"/>
            <a:ext cx="1418163" cy="2551185"/>
          </a:xfrm>
          <a:custGeom>
            <a:avLst/>
            <a:gdLst>
              <a:gd name="connsiteX0" fmla="*/ 223834 w 3782260"/>
              <a:gd name="connsiteY0" fmla="*/ 0 h 6803161"/>
              <a:gd name="connsiteX1" fmla="*/ 3782260 w 3782260"/>
              <a:gd name="connsiteY1" fmla="*/ 0 h 6803161"/>
              <a:gd name="connsiteX2" fmla="*/ 3782260 w 3782260"/>
              <a:gd name="connsiteY2" fmla="*/ 6803161 h 6803161"/>
              <a:gd name="connsiteX3" fmla="*/ 223834 w 3782260"/>
              <a:gd name="connsiteY3" fmla="*/ 6803161 h 6803161"/>
              <a:gd name="connsiteX4" fmla="*/ 0 w 3782260"/>
              <a:gd name="connsiteY4" fmla="*/ 6579327 h 6803161"/>
              <a:gd name="connsiteX5" fmla="*/ 0 w 3782260"/>
              <a:gd name="connsiteY5" fmla="*/ 223834 h 6803161"/>
              <a:gd name="connsiteX6" fmla="*/ 223834 w 3782260"/>
              <a:gd name="connsiteY6" fmla="*/ 0 h 6803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2260" h="6803161">
                <a:moveTo>
                  <a:pt x="223834" y="0"/>
                </a:moveTo>
                <a:lnTo>
                  <a:pt x="3782260" y="0"/>
                </a:lnTo>
                <a:lnTo>
                  <a:pt x="3782260" y="6803161"/>
                </a:lnTo>
                <a:lnTo>
                  <a:pt x="223834" y="6803161"/>
                </a:lnTo>
                <a:cubicBezTo>
                  <a:pt x="100214" y="6803161"/>
                  <a:pt x="0" y="6702947"/>
                  <a:pt x="0" y="6579327"/>
                </a:cubicBezTo>
                <a:lnTo>
                  <a:pt x="0" y="223834"/>
                </a:lnTo>
                <a:cubicBezTo>
                  <a:pt x="0" y="100213"/>
                  <a:pt x="100214" y="0"/>
                  <a:pt x="223834" y="0"/>
                </a:cubicBez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144978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20000" decel="8000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500" fill="hold"/>
                                        <p:tgtEl>
                                          <p:spTgt spid="5"/>
                                        </p:tgtEl>
                                        <p:attrNameLst>
                                          <p:attrName>ppt_x</p:attrName>
                                        </p:attrNameLst>
                                      </p:cBhvr>
                                      <p:tavLst>
                                        <p:tav tm="0">
                                          <p:val>
                                            <p:strVal val="1+#ppt_w/2"/>
                                          </p:val>
                                        </p:tav>
                                        <p:tav tm="100000">
                                          <p:val>
                                            <p:strVal val="#ppt_x"/>
                                          </p:val>
                                        </p:tav>
                                      </p:tavLst>
                                    </p:anim>
                                    <p:anim calcmode="lin" valueType="num">
                                      <p:cBhvr additive="base">
                                        <p:cTn id="8" dur="1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C0668B7-08DE-4125-BEA7-47E9BC9B357E}"/>
              </a:ext>
            </a:extLst>
          </p:cNvPr>
          <p:cNvSpPr>
            <a:spLocks noGrp="1" noChangeAspect="1"/>
          </p:cNvSpPr>
          <p:nvPr>
            <p:ph type="pic" sz="quarter" idx="10" hasCustomPrompt="1"/>
          </p:nvPr>
        </p:nvSpPr>
        <p:spPr>
          <a:xfrm>
            <a:off x="1492849" y="1706954"/>
            <a:ext cx="2135703" cy="2700740"/>
          </a:xfrm>
          <a:custGeom>
            <a:avLst/>
            <a:gdLst>
              <a:gd name="connsiteX0" fmla="*/ 0 w 5695950"/>
              <a:gd name="connsiteY0" fmla="*/ 0 h 7201972"/>
              <a:gd name="connsiteX1" fmla="*/ 5695950 w 5695950"/>
              <a:gd name="connsiteY1" fmla="*/ 0 h 7201972"/>
              <a:gd name="connsiteX2" fmla="*/ 5695950 w 5695950"/>
              <a:gd name="connsiteY2" fmla="*/ 7201972 h 7201972"/>
              <a:gd name="connsiteX3" fmla="*/ 0 w 5695950"/>
              <a:gd name="connsiteY3" fmla="*/ 7201972 h 7201972"/>
            </a:gdLst>
            <a:ahLst/>
            <a:cxnLst>
              <a:cxn ang="0">
                <a:pos x="connsiteX0" y="connsiteY0"/>
              </a:cxn>
              <a:cxn ang="0">
                <a:pos x="connsiteX1" y="connsiteY1"/>
              </a:cxn>
              <a:cxn ang="0">
                <a:pos x="connsiteX2" y="connsiteY2"/>
              </a:cxn>
              <a:cxn ang="0">
                <a:pos x="connsiteX3" y="connsiteY3"/>
              </a:cxn>
            </a:cxnLst>
            <a:rect l="l" t="t" r="r" b="b"/>
            <a:pathLst>
              <a:path w="5695950" h="7201972">
                <a:moveTo>
                  <a:pt x="0" y="0"/>
                </a:moveTo>
                <a:lnTo>
                  <a:pt x="5695950" y="0"/>
                </a:lnTo>
                <a:lnTo>
                  <a:pt x="5695950" y="7201972"/>
                </a:lnTo>
                <a:lnTo>
                  <a:pt x="0" y="7201972"/>
                </a:ln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138660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64BA9AA-D2D9-48E2-A4AC-F8DB8F8D1747}"/>
              </a:ext>
            </a:extLst>
          </p:cNvPr>
          <p:cNvSpPr>
            <a:spLocks noGrp="1" noChangeAspect="1"/>
          </p:cNvSpPr>
          <p:nvPr>
            <p:ph type="pic" sz="quarter" idx="10" hasCustomPrompt="1"/>
          </p:nvPr>
        </p:nvSpPr>
        <p:spPr>
          <a:xfrm>
            <a:off x="3418434" y="1121569"/>
            <a:ext cx="2307131" cy="4021931"/>
          </a:xfrm>
          <a:custGeom>
            <a:avLst/>
            <a:gdLst>
              <a:gd name="connsiteX0" fmla="*/ 0 w 6153150"/>
              <a:gd name="connsiteY0" fmla="*/ 0 h 10725150"/>
              <a:gd name="connsiteX1" fmla="*/ 6153150 w 6153150"/>
              <a:gd name="connsiteY1" fmla="*/ 0 h 10725150"/>
              <a:gd name="connsiteX2" fmla="*/ 6153150 w 6153150"/>
              <a:gd name="connsiteY2" fmla="*/ 10725150 h 10725150"/>
              <a:gd name="connsiteX3" fmla="*/ 0 w 6153150"/>
              <a:gd name="connsiteY3" fmla="*/ 10725150 h 10725150"/>
            </a:gdLst>
            <a:ahLst/>
            <a:cxnLst>
              <a:cxn ang="0">
                <a:pos x="connsiteX0" y="connsiteY0"/>
              </a:cxn>
              <a:cxn ang="0">
                <a:pos x="connsiteX1" y="connsiteY1"/>
              </a:cxn>
              <a:cxn ang="0">
                <a:pos x="connsiteX2" y="connsiteY2"/>
              </a:cxn>
              <a:cxn ang="0">
                <a:pos x="connsiteX3" y="connsiteY3"/>
              </a:cxn>
            </a:cxnLst>
            <a:rect l="l" t="t" r="r" b="b"/>
            <a:pathLst>
              <a:path w="6153150" h="10725150">
                <a:moveTo>
                  <a:pt x="0" y="0"/>
                </a:moveTo>
                <a:lnTo>
                  <a:pt x="6153150" y="0"/>
                </a:lnTo>
                <a:lnTo>
                  <a:pt x="6153150" y="10725150"/>
                </a:lnTo>
                <a:lnTo>
                  <a:pt x="0" y="10725150"/>
                </a:ln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270822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800" fill="hold"/>
                                        <p:tgtEl>
                                          <p:spTgt spid="6"/>
                                        </p:tgtEl>
                                        <p:attrNameLst>
                                          <p:attrName>ppt_x</p:attrName>
                                        </p:attrNameLst>
                                      </p:cBhvr>
                                      <p:tavLst>
                                        <p:tav tm="0">
                                          <p:val>
                                            <p:strVal val="#ppt_x"/>
                                          </p:val>
                                        </p:tav>
                                        <p:tav tm="100000">
                                          <p:val>
                                            <p:strVal val="#ppt_x"/>
                                          </p:val>
                                        </p:tav>
                                      </p:tavLst>
                                    </p:anim>
                                    <p:anim calcmode="lin" valueType="num">
                                      <p:cBhvr additive="base">
                                        <p:cTn id="8" dur="18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64BA9AA-D2D9-48E2-A4AC-F8DB8F8D1747}"/>
              </a:ext>
            </a:extLst>
          </p:cNvPr>
          <p:cNvSpPr>
            <a:spLocks noGrp="1" noChangeAspect="1"/>
          </p:cNvSpPr>
          <p:nvPr>
            <p:ph type="pic" sz="quarter" idx="10" hasCustomPrompt="1"/>
          </p:nvPr>
        </p:nvSpPr>
        <p:spPr>
          <a:xfrm>
            <a:off x="5468424" y="0"/>
            <a:ext cx="2307131" cy="5143500"/>
          </a:xfrm>
          <a:custGeom>
            <a:avLst/>
            <a:gdLst>
              <a:gd name="connsiteX0" fmla="*/ 0 w 6153150"/>
              <a:gd name="connsiteY0" fmla="*/ 0 h 10725150"/>
              <a:gd name="connsiteX1" fmla="*/ 6153150 w 6153150"/>
              <a:gd name="connsiteY1" fmla="*/ 0 h 10725150"/>
              <a:gd name="connsiteX2" fmla="*/ 6153150 w 6153150"/>
              <a:gd name="connsiteY2" fmla="*/ 10725150 h 10725150"/>
              <a:gd name="connsiteX3" fmla="*/ 0 w 6153150"/>
              <a:gd name="connsiteY3" fmla="*/ 10725150 h 10725150"/>
            </a:gdLst>
            <a:ahLst/>
            <a:cxnLst>
              <a:cxn ang="0">
                <a:pos x="connsiteX0" y="connsiteY0"/>
              </a:cxn>
              <a:cxn ang="0">
                <a:pos x="connsiteX1" y="connsiteY1"/>
              </a:cxn>
              <a:cxn ang="0">
                <a:pos x="connsiteX2" y="connsiteY2"/>
              </a:cxn>
              <a:cxn ang="0">
                <a:pos x="connsiteX3" y="connsiteY3"/>
              </a:cxn>
            </a:cxnLst>
            <a:rect l="l" t="t" r="r" b="b"/>
            <a:pathLst>
              <a:path w="6153150" h="10725150">
                <a:moveTo>
                  <a:pt x="0" y="0"/>
                </a:moveTo>
                <a:lnTo>
                  <a:pt x="6153150" y="0"/>
                </a:lnTo>
                <a:lnTo>
                  <a:pt x="6153150" y="10725150"/>
                </a:lnTo>
                <a:lnTo>
                  <a:pt x="0" y="10725150"/>
                </a:lnTo>
                <a:close/>
              </a:path>
            </a:pathLst>
          </a:custGeom>
          <a:pattFill prst="pct60">
            <a:fgClr>
              <a:schemeClr val="bg1"/>
            </a:fgClr>
            <a:bgClr>
              <a:schemeClr val="bg1">
                <a:lumMod val="85000"/>
              </a:schemeClr>
            </a:bgClr>
          </a:pattFill>
          <a:effectLst/>
        </p:spPr>
        <p:txBody>
          <a:bodyPr wrap="square" anchor="ctr">
            <a:noAutofit/>
          </a:bodyPr>
          <a:lstStyle>
            <a:lvl1pPr>
              <a:defRPr lang="en-US" sz="1350">
                <a:solidFill>
                  <a:schemeClr val="tx1">
                    <a:alpha val="73000"/>
                  </a:schemeClr>
                </a:solidFill>
              </a:defRPr>
            </a:lvl1pPr>
          </a:lstStyle>
          <a:p>
            <a:pPr marL="0" lvl="0" indent="0" algn="ctr">
              <a:buNone/>
            </a:pPr>
            <a:r>
              <a:rPr lang="en-US"/>
              <a:t>Click icon to add picture,</a:t>
            </a:r>
          </a:p>
          <a:p>
            <a:pPr marL="0" lvl="0" indent="0" algn="ctr">
              <a:buNone/>
            </a:pPr>
            <a:r>
              <a:rPr lang="en-US"/>
              <a:t>Drag and Drop</a:t>
            </a:r>
          </a:p>
          <a:p>
            <a:pPr marL="0" lvl="0" indent="0" algn="ctr">
              <a:buNone/>
            </a:pPr>
            <a:endParaRPr lang="en-US"/>
          </a:p>
        </p:txBody>
      </p:sp>
    </p:spTree>
    <p:extLst>
      <p:ext uri="{BB962C8B-B14F-4D97-AF65-F5344CB8AC3E}">
        <p14:creationId xmlns:p14="http://schemas.microsoft.com/office/powerpoint/2010/main" val="365265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20000" decel="8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800" fill="hold"/>
                                        <p:tgtEl>
                                          <p:spTgt spid="6"/>
                                        </p:tgtEl>
                                        <p:attrNameLst>
                                          <p:attrName>ppt_x</p:attrName>
                                        </p:attrNameLst>
                                      </p:cBhvr>
                                      <p:tavLst>
                                        <p:tav tm="0">
                                          <p:val>
                                            <p:strVal val="#ppt_x"/>
                                          </p:val>
                                        </p:tav>
                                        <p:tav tm="100000">
                                          <p:val>
                                            <p:strVal val="#ppt_x"/>
                                          </p:val>
                                        </p:tav>
                                      </p:tavLst>
                                    </p:anim>
                                    <p:anim calcmode="lin" valueType="num">
                                      <p:cBhvr additive="base">
                                        <p:cTn id="8" dur="18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a:prstGeom prst="rect">
            <a:avLst/>
          </a:prstGeom>
        </p:spPr>
        <p:txBody>
          <a:bodyPr anchor="ctr"/>
          <a:lstStyle>
            <a:lvl1pPr algn="l">
              <a:defRPr/>
            </a:lvl1pPr>
          </a:lstStyle>
          <a:p>
            <a:r>
              <a:rPr lang="en-US" altLang="ko-KR" dirty="0" smtClean="0"/>
              <a:t>Click to edit title</a:t>
            </a:r>
            <a:endParaRPr lang="ko-KR" altLang="en-US" dirty="0"/>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smtClean="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smtClean="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1C82AC7B-AE4E-42FD-8C70-B539F25229BC}" type="datetime8">
              <a:rPr lang="fa-IR" altLang="ko-KR" smtClean="0"/>
              <a:t>01 مارس 19</a:t>
            </a:fld>
            <a:endParaRPr lang="ko-KR" alt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4017851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27216"/>
            <a:ext cx="6948264" cy="857250"/>
          </a:xfrm>
          <a:prstGeom prst="rect">
            <a:avLst/>
          </a:prstGeom>
        </p:spPr>
        <p:txBody>
          <a:bodyPr/>
          <a:lstStyle/>
          <a:p>
            <a:r>
              <a:rPr lang="en-US" altLang="ko-KR" smtClean="0"/>
              <a:t>Click to edit Master title style</a:t>
            </a:r>
            <a:endParaRPr lang="ko-KR" altLang="en-US"/>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017CFDA6-1BE2-4ED9-B434-F4D0CB238902}" type="datetime8">
              <a:rPr lang="fa-IR" altLang="ko-KR" smtClean="0"/>
              <a:t>01 مارس 19</a:t>
            </a:fld>
            <a:endParaRPr lang="ko-KR" alt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2176104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5C30CDDC-EEB8-450C-BEF2-57A764CD2277}" type="datetime8">
              <a:rPr lang="fa-IR" altLang="ko-KR" smtClean="0"/>
              <a:t>01 مارس 19</a:t>
            </a:fld>
            <a:endParaRPr lang="ko-KR" alt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83728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ltLang="ko-KR" smtClean="0"/>
              <a:t>Click to edit Master title style</a:t>
            </a:r>
            <a:endParaRPr lang="ko-KR" alt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61DB0E2B-9EFE-44BF-96A8-6CEE457B0D1B}" type="datetime8">
              <a:rPr lang="fa-IR" altLang="ko-KR" smtClean="0"/>
              <a:t>01 مارس 19</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3367004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ltLang="ko-KR" smtClean="0"/>
              <a:t>Click to edit Master title style</a:t>
            </a:r>
            <a:endParaRPr lang="ko-KR" alt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smtClean="0"/>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1E412D14-C658-4C38-8714-F21B1F33786D}" type="datetime8">
              <a:rPr lang="fa-IR" altLang="ko-KR" smtClean="0"/>
              <a:t>01 مارس 19</a:t>
            </a:fld>
            <a:endParaRPr lang="ko-KR" alt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ko-KR" alt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83B0A39C-9AA3-4A83-82D7-24ADE085033F}" type="slidenum">
              <a:rPr lang="ko-KR" altLang="en-US" smtClean="0"/>
              <a:t>‹#›</a:t>
            </a:fld>
            <a:endParaRPr lang="ko-KR" altLang="en-US"/>
          </a:p>
        </p:txBody>
      </p:sp>
    </p:spTree>
    <p:extLst>
      <p:ext uri="{BB962C8B-B14F-4D97-AF65-F5344CB8AC3E}">
        <p14:creationId xmlns:p14="http://schemas.microsoft.com/office/powerpoint/2010/main" val="171359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MSIPCMContentMarking" descr="{&quot;HashCode&quot;:-980460767,&quot;Placement&quot;:&quot;Header&quot;}"/>
          <p:cNvSpPr txBox="1"/>
          <p:nvPr userDrawn="1"/>
        </p:nvSpPr>
        <p:spPr>
          <a:xfrm>
            <a:off x="6954555" y="0"/>
            <a:ext cx="2189445" cy="296525"/>
          </a:xfrm>
          <a:prstGeom prst="rect">
            <a:avLst/>
          </a:prstGeom>
          <a:noFill/>
        </p:spPr>
        <p:txBody>
          <a:bodyPr vert="horz" wrap="square" lIns="0" tIns="0" rIns="0" bIns="0" rtlCol="0" anchor="ctr" anchorCtr="1">
            <a:spAutoFit/>
          </a:bodyPr>
          <a:lstStyle/>
          <a:p>
            <a:pPr algn="r">
              <a:spcBef>
                <a:spcPts val="0"/>
              </a:spcBef>
              <a:spcAft>
                <a:spcPts val="0"/>
              </a:spcAft>
            </a:pPr>
            <a:r>
              <a:rPr lang="en-IE" sz="1200" smtClean="0">
                <a:solidFill>
                  <a:srgbClr val="FF8C00"/>
                </a:solidFill>
                <a:latin typeface="Calibri" panose="020F0502020204030204" pitchFamily="34" charset="0"/>
              </a:rPr>
              <a:t>CONFIDENTIAL &amp; RESTRICTED</a:t>
            </a:r>
            <a:endParaRPr lang="en-IE" sz="1200">
              <a:solidFill>
                <a:srgbClr val="FF8C00"/>
              </a:solidFill>
              <a:latin typeface="Calibri" panose="020F0502020204030204" pitchFamily="34" charset="0"/>
            </a:endParaRPr>
          </a:p>
        </p:txBody>
      </p:sp>
    </p:spTree>
    <p:extLst>
      <p:ext uri="{BB962C8B-B14F-4D97-AF65-F5344CB8AC3E}">
        <p14:creationId xmlns:p14="http://schemas.microsoft.com/office/powerpoint/2010/main" val="425239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4" r:id="rId14"/>
    <p:sldLayoutId id="2147483666" r:id="rId15"/>
    <p:sldLayoutId id="2147483667" r:id="rId16"/>
    <p:sldLayoutId id="2147483823" r:id="rId17"/>
    <p:sldLayoutId id="2147483824" r:id="rId18"/>
    <p:sldLayoutId id="2147483825" r:id="rId19"/>
  </p:sldLayoutIdLst>
  <p:hf hdr="0" ftr="0" dt="0"/>
  <p:txStyles>
    <p:titleStyle>
      <a:lvl1pPr algn="ctr" defTabSz="914400" rtl="0" eaLnBrk="1" latinLnBrk="1" hangingPunct="1">
        <a:spcBef>
          <a:spcPct val="0"/>
        </a:spcBef>
        <a:buNone/>
        <a:defRPr sz="3600" b="1" kern="1200">
          <a:solidFill>
            <a:schemeClr val="tx1"/>
          </a:solidFill>
          <a:latin typeface="Arial" pitchFamily="34" charset="0"/>
          <a:ea typeface="+mj-ea"/>
          <a:cs typeface="Arial" pitchFamily="34" charset="0"/>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F69E9F7-3B7F-4049-A1B1-00106BF68158}"/>
              </a:ext>
            </a:extLst>
          </p:cNvPr>
          <p:cNvGrpSpPr/>
          <p:nvPr userDrawn="1"/>
        </p:nvGrpSpPr>
        <p:grpSpPr>
          <a:xfrm>
            <a:off x="8741190" y="227409"/>
            <a:ext cx="196208" cy="648337"/>
            <a:chOff x="23312853" y="606425"/>
            <a:chExt cx="523292" cy="1728898"/>
          </a:xfrm>
        </p:grpSpPr>
        <p:sp>
          <p:nvSpPr>
            <p:cNvPr id="11" name="TextBox 10">
              <a:extLst>
                <a:ext uri="{FF2B5EF4-FFF2-40B4-BE49-F238E27FC236}">
                  <a16:creationId xmlns:a16="http://schemas.microsoft.com/office/drawing/2014/main" id="{938964EB-086C-41FF-B3AC-90F671255355}"/>
                </a:ext>
              </a:extLst>
            </p:cNvPr>
            <p:cNvSpPr txBox="1"/>
            <p:nvPr userDrawn="1"/>
          </p:nvSpPr>
          <p:spPr>
            <a:xfrm rot="5400000">
              <a:off x="22866613" y="1365791"/>
              <a:ext cx="1415772" cy="523292"/>
            </a:xfrm>
            <a:prstGeom prst="rect">
              <a:avLst/>
            </a:prstGeom>
            <a:noFill/>
          </p:spPr>
          <p:txBody>
            <a:bodyPr wrap="none" rtlCol="0">
              <a:spAutoFit/>
            </a:bodyPr>
            <a:lstStyle/>
            <a:p>
              <a:pPr defTabSz="171450" latinLnBrk="0"/>
              <a:r>
                <a:rPr lang="en-US" sz="675" b="1">
                  <a:solidFill>
                    <a:srgbClr val="FFFFFF"/>
                  </a:solidFill>
                  <a:latin typeface="Century Gothic"/>
                </a:rPr>
                <a:t>Previous</a:t>
              </a:r>
            </a:p>
          </p:txBody>
        </p:sp>
        <p:cxnSp>
          <p:nvCxnSpPr>
            <p:cNvPr id="12" name="Straight Arrow Connector 11">
              <a:extLst>
                <a:ext uri="{FF2B5EF4-FFF2-40B4-BE49-F238E27FC236}">
                  <a16:creationId xmlns:a16="http://schemas.microsoft.com/office/drawing/2014/main" id="{0D87259C-5E46-41DD-962A-40562A8AF431}"/>
                </a:ext>
              </a:extLst>
            </p:cNvPr>
            <p:cNvCxnSpPr>
              <a:cxnSpLocks/>
            </p:cNvCxnSpPr>
            <p:nvPr userDrawn="1"/>
          </p:nvCxnSpPr>
          <p:spPr>
            <a:xfrm flipV="1">
              <a:off x="23574500" y="606425"/>
              <a:ext cx="0" cy="391795"/>
            </a:xfrm>
            <a:prstGeom prst="straightConnector1">
              <a:avLst/>
            </a:prstGeom>
            <a:ln>
              <a:tailEnd type="arrow" w="lg" len="sm"/>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0C9BBE22-2DA0-4B14-BCD2-A9D94A66FF20}"/>
              </a:ext>
            </a:extLst>
          </p:cNvPr>
          <p:cNvGrpSpPr/>
          <p:nvPr userDrawn="1"/>
        </p:nvGrpSpPr>
        <p:grpSpPr>
          <a:xfrm>
            <a:off x="8741191" y="4427159"/>
            <a:ext cx="196208" cy="493613"/>
            <a:chOff x="23375127" y="11572386"/>
            <a:chExt cx="523292" cy="1316302"/>
          </a:xfrm>
        </p:grpSpPr>
        <p:sp>
          <p:nvSpPr>
            <p:cNvPr id="14" name="TextBox 13">
              <a:extLst>
                <a:ext uri="{FF2B5EF4-FFF2-40B4-BE49-F238E27FC236}">
                  <a16:creationId xmlns:a16="http://schemas.microsoft.com/office/drawing/2014/main" id="{A1E670FF-5BAA-4A09-8476-371F039A4D05}"/>
                </a:ext>
              </a:extLst>
            </p:cNvPr>
            <p:cNvSpPr txBox="1"/>
            <p:nvPr userDrawn="1"/>
          </p:nvSpPr>
          <p:spPr>
            <a:xfrm rot="16200000" flipV="1">
              <a:off x="23131933" y="11815580"/>
              <a:ext cx="1009680" cy="523292"/>
            </a:xfrm>
            <a:prstGeom prst="rect">
              <a:avLst/>
            </a:prstGeom>
            <a:noFill/>
          </p:spPr>
          <p:txBody>
            <a:bodyPr wrap="none" rtlCol="0">
              <a:spAutoFit/>
            </a:bodyPr>
            <a:lstStyle/>
            <a:p>
              <a:pPr defTabSz="171450" latinLnBrk="0"/>
              <a:r>
                <a:rPr lang="en-US" sz="675" b="1" dirty="0">
                  <a:solidFill>
                    <a:srgbClr val="FFFFFF"/>
                  </a:solidFill>
                  <a:latin typeface="Century Gothic"/>
                </a:rPr>
                <a:t>Next</a:t>
              </a:r>
            </a:p>
          </p:txBody>
        </p:sp>
        <p:cxnSp>
          <p:nvCxnSpPr>
            <p:cNvPr id="15" name="Straight Arrow Connector 14">
              <a:extLst>
                <a:ext uri="{FF2B5EF4-FFF2-40B4-BE49-F238E27FC236}">
                  <a16:creationId xmlns:a16="http://schemas.microsoft.com/office/drawing/2014/main" id="{0486D64F-B234-45AD-AD92-6EEE698F6F05}"/>
                </a:ext>
              </a:extLst>
            </p:cNvPr>
            <p:cNvCxnSpPr>
              <a:cxnSpLocks/>
            </p:cNvCxnSpPr>
            <p:nvPr userDrawn="1"/>
          </p:nvCxnSpPr>
          <p:spPr>
            <a:xfrm>
              <a:off x="23624072" y="12496893"/>
              <a:ext cx="0" cy="391795"/>
            </a:xfrm>
            <a:prstGeom prst="straightConnector1">
              <a:avLst/>
            </a:prstGeom>
            <a:ln>
              <a:tailEnd type="arrow" w="lg" len="sm"/>
            </a:ln>
          </p:spPr>
          <p:style>
            <a:lnRef idx="1">
              <a:schemeClr val="accent1"/>
            </a:lnRef>
            <a:fillRef idx="0">
              <a:schemeClr val="accent1"/>
            </a:fillRef>
            <a:effectRef idx="0">
              <a:schemeClr val="accent1"/>
            </a:effectRef>
            <a:fontRef idx="minor">
              <a:schemeClr val="tx1"/>
            </a:fontRef>
          </p:style>
        </p:cxnSp>
      </p:grpSp>
      <p:sp>
        <p:nvSpPr>
          <p:cNvPr id="17" name="Slide Number Placeholder 5">
            <a:extLst>
              <a:ext uri="{FF2B5EF4-FFF2-40B4-BE49-F238E27FC236}">
                <a16:creationId xmlns:a16="http://schemas.microsoft.com/office/drawing/2014/main" id="{C4616DB4-3AEB-4108-9145-D257C32317DD}"/>
              </a:ext>
            </a:extLst>
          </p:cNvPr>
          <p:cNvSpPr txBox="1">
            <a:spLocks/>
          </p:cNvSpPr>
          <p:nvPr userDrawn="1"/>
        </p:nvSpPr>
        <p:spPr>
          <a:xfrm>
            <a:off x="8571961" y="1942208"/>
            <a:ext cx="534652" cy="1259085"/>
          </a:xfrm>
          <a:prstGeom prst="rect">
            <a:avLst/>
          </a:prstGeom>
        </p:spPr>
        <p:txBody>
          <a:bodyPr vert="horz" wrap="none" lIns="45714" tIns="22857" rIns="45714" bIns="22857"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B95EBE77-0015-43AC-928E-6D65C631A30C}" type="slidenum">
              <a:rPr lang="en-US" sz="2025" smtClean="0">
                <a:solidFill>
                  <a:srgbClr val="FFFFFF"/>
                </a:solidFill>
                <a:latin typeface="Century Gothic"/>
              </a:rPr>
              <a:pPr algn="ctr"/>
              <a:t>‹#›</a:t>
            </a:fld>
            <a:endParaRPr lang="en-US" sz="1350">
              <a:solidFill>
                <a:srgbClr val="FFFFFF"/>
              </a:solidFill>
              <a:latin typeface="Century Gothic"/>
            </a:endParaRPr>
          </a:p>
        </p:txBody>
      </p:sp>
      <p:sp>
        <p:nvSpPr>
          <p:cNvPr id="18" name="Rectangle 17">
            <a:hlinkClick r:id="" action="ppaction://hlinkshowjump?jump=previousslide"/>
            <a:extLst>
              <a:ext uri="{FF2B5EF4-FFF2-40B4-BE49-F238E27FC236}">
                <a16:creationId xmlns:a16="http://schemas.microsoft.com/office/drawing/2014/main" id="{1E2971BC-2B97-440E-95F3-64576A47C6FD}"/>
              </a:ext>
            </a:extLst>
          </p:cNvPr>
          <p:cNvSpPr/>
          <p:nvPr userDrawn="1"/>
        </p:nvSpPr>
        <p:spPr>
          <a:xfrm>
            <a:off x="8543184" y="0"/>
            <a:ext cx="600816" cy="97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latinLnBrk="0"/>
            <a:endParaRPr lang="en-US" sz="675">
              <a:solidFill>
                <a:srgbClr val="FFFFFF"/>
              </a:solidFill>
            </a:endParaRPr>
          </a:p>
        </p:txBody>
      </p:sp>
      <p:sp>
        <p:nvSpPr>
          <p:cNvPr id="19" name="Rectangle 18">
            <a:hlinkClick r:id="" action="ppaction://hlinkshowjump?jump=nextslide"/>
            <a:extLst>
              <a:ext uri="{FF2B5EF4-FFF2-40B4-BE49-F238E27FC236}">
                <a16:creationId xmlns:a16="http://schemas.microsoft.com/office/drawing/2014/main" id="{AFC70DE9-DF01-4E9C-AB54-9A7259700E5E}"/>
              </a:ext>
            </a:extLst>
          </p:cNvPr>
          <p:cNvSpPr/>
          <p:nvPr userDrawn="1"/>
        </p:nvSpPr>
        <p:spPr>
          <a:xfrm>
            <a:off x="8543184" y="4171950"/>
            <a:ext cx="600816" cy="971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1450" latinLnBrk="0"/>
            <a:endParaRPr lang="en-US" sz="675">
              <a:solidFill>
                <a:srgbClr val="FFFFFF"/>
              </a:solidFill>
            </a:endParaRPr>
          </a:p>
        </p:txBody>
      </p:sp>
      <p:sp>
        <p:nvSpPr>
          <p:cNvPr id="2" name="MSIPCMContentMarking" descr="{&quot;HashCode&quot;:-980460767,&quot;Placement&quot;:&quot;Header&quot;}"/>
          <p:cNvSpPr txBox="1"/>
          <p:nvPr userDrawn="1"/>
        </p:nvSpPr>
        <p:spPr>
          <a:xfrm>
            <a:off x="6954555" y="0"/>
            <a:ext cx="2189445" cy="296525"/>
          </a:xfrm>
          <a:prstGeom prst="rect">
            <a:avLst/>
          </a:prstGeom>
          <a:noFill/>
        </p:spPr>
        <p:txBody>
          <a:bodyPr vert="horz" wrap="square" lIns="0" tIns="0" rIns="0" bIns="0" rtlCol="0" anchor="ctr" anchorCtr="1">
            <a:spAutoFit/>
          </a:bodyPr>
          <a:lstStyle/>
          <a:p>
            <a:pPr algn="r">
              <a:spcBef>
                <a:spcPts val="0"/>
              </a:spcBef>
              <a:spcAft>
                <a:spcPts val="0"/>
              </a:spcAft>
            </a:pPr>
            <a:r>
              <a:rPr lang="en-IE" sz="1200" smtClean="0">
                <a:solidFill>
                  <a:srgbClr val="FF8C00"/>
                </a:solidFill>
                <a:latin typeface="Calibri" panose="020F0502020204030204" pitchFamily="34" charset="0"/>
              </a:rPr>
              <a:t>CONFIDENTIAL &amp; RESTRICTED</a:t>
            </a:r>
            <a:endParaRPr lang="en-IE" sz="1200">
              <a:solidFill>
                <a:srgbClr val="FF8C00"/>
              </a:solidFill>
              <a:latin typeface="Calibri" panose="020F0502020204030204" pitchFamily="34" charset="0"/>
            </a:endParaRPr>
          </a:p>
        </p:txBody>
      </p:sp>
    </p:spTree>
    <p:extLst>
      <p:ext uri="{BB962C8B-B14F-4D97-AF65-F5344CB8AC3E}">
        <p14:creationId xmlns:p14="http://schemas.microsoft.com/office/powerpoint/2010/main" val="654726437"/>
      </p:ext>
    </p:extLst>
  </p:cSld>
  <p:clrMap bg1="dk1" tx1="lt1" bg2="dk2"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30000" decel="7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1+#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accel="30000" decel="70000" fill="hold" grpId="0" nodeType="withEffect">
                                  <p:stCondLst>
                                    <p:cond delay="1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1+#ppt_w/2"/>
                                          </p:val>
                                        </p:tav>
                                        <p:tav tm="100000">
                                          <p:val>
                                            <p:strVal val="#ppt_x"/>
                                          </p:val>
                                        </p:tav>
                                      </p:tavLst>
                                    </p:anim>
                                    <p:anim calcmode="lin" valueType="num">
                                      <p:cBhvr additive="base">
                                        <p:cTn id="12" dur="10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accel="30000" decel="70000" fill="hold" nodeType="withEffect">
                                  <p:stCondLst>
                                    <p:cond delay="2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1+#ppt_w/2"/>
                                          </p:val>
                                        </p:tav>
                                        <p:tav tm="100000">
                                          <p:val>
                                            <p:strVal val="#ppt_x"/>
                                          </p:val>
                                        </p:tav>
                                      </p:tavLst>
                                    </p:anim>
                                    <p:anim calcmode="lin" valueType="num">
                                      <p:cBhvr additive="base">
                                        <p:cTn id="1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320">
          <p15:clr>
            <a:srgbClr val="F26B43"/>
          </p15:clr>
        </p15:guide>
        <p15:guide id="2" pos="7681">
          <p15:clr>
            <a:srgbClr val="F26B43"/>
          </p15:clr>
        </p15:guide>
        <p15:guide id="3" orient="horz" pos="984">
          <p15:clr>
            <a:srgbClr val="F26B43"/>
          </p15:clr>
        </p15:guide>
        <p15:guide id="4" orient="horz" pos="7632">
          <p15:clr>
            <a:srgbClr val="F26B43"/>
          </p15:clr>
        </p15:guide>
        <p15:guide id="5" pos="985">
          <p15:clr>
            <a:srgbClr val="F26B43"/>
          </p15:clr>
        </p15:guide>
        <p15:guide id="6" pos="1435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24.png"/><Relationship Id="rId7" Type="http://schemas.openxmlformats.org/officeDocument/2006/relationships/slide" Target="slide2.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slide" Target="slide5.xml"/><Relationship Id="rId4" Type="http://schemas.openxmlformats.org/officeDocument/2006/relationships/image" Target="../media/image18.png"/><Relationship Id="rId9" Type="http://schemas.openxmlformats.org/officeDocument/2006/relationships/slide" Target="slide7.xml"/></Relationships>
</file>

<file path=ppt/slides/_rels/slide11.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image" Target="../media/image8.png"/><Relationship Id="rId7" Type="http://schemas.openxmlformats.org/officeDocument/2006/relationships/slide" Target="slide7.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6.png"/><Relationship Id="rId12" Type="http://schemas.openxmlformats.org/officeDocument/2006/relationships/slide" Target="slide5.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5.png"/><Relationship Id="rId11" Type="http://schemas.openxmlformats.org/officeDocument/2006/relationships/slide" Target="slide7.xml"/><Relationship Id="rId5" Type="http://schemas.openxmlformats.org/officeDocument/2006/relationships/image" Target="../media/image9.png"/><Relationship Id="rId10" Type="http://schemas.openxmlformats.org/officeDocument/2006/relationships/slide" Target="slide3.xml"/><Relationship Id="rId4" Type="http://schemas.openxmlformats.org/officeDocument/2006/relationships/image" Target="../media/image8.png"/><Relationship Id="rId9" Type="http://schemas.openxmlformats.org/officeDocument/2006/relationships/slide" Target="slide2.xml"/></Relationships>
</file>

<file path=ppt/slides/_rels/slide13.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18.png"/><Relationship Id="rId7"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slide" Target="slide5.xml"/></Relationships>
</file>

<file path=ppt/slides/_rels/slide14.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18.png"/><Relationship Id="rId7"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9.png"/><Relationship Id="rId10" Type="http://schemas.openxmlformats.org/officeDocument/2006/relationships/slide" Target="slide5.xml"/><Relationship Id="rId4" Type="http://schemas.openxmlformats.org/officeDocument/2006/relationships/image" Target="../media/image8.png"/><Relationship Id="rId9" Type="http://schemas.openxmlformats.org/officeDocument/2006/relationships/slide" Target="slide7.xml"/></Relationships>
</file>

<file path=ppt/slides/_rels/slide15.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18.png"/><Relationship Id="rId7"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9.png"/><Relationship Id="rId10" Type="http://schemas.openxmlformats.org/officeDocument/2006/relationships/slide" Target="slide5.xml"/><Relationship Id="rId4" Type="http://schemas.openxmlformats.org/officeDocument/2006/relationships/image" Target="../media/image8.png"/><Relationship Id="rId9" Type="http://schemas.openxmlformats.org/officeDocument/2006/relationships/slide" Target="slide7.xml"/></Relationships>
</file>

<file path=ppt/slides/_rels/slide1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18.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slide" Target="slide5.xml"/><Relationship Id="rId5" Type="http://schemas.openxmlformats.org/officeDocument/2006/relationships/image" Target="../media/image9.png"/><Relationship Id="rId10" Type="http://schemas.openxmlformats.org/officeDocument/2006/relationships/slide" Target="slide7.xml"/><Relationship Id="rId4" Type="http://schemas.openxmlformats.org/officeDocument/2006/relationships/image" Target="../media/image8.png"/><Relationship Id="rId9" Type="http://schemas.openxmlformats.org/officeDocument/2006/relationships/slide" Target="slide3.xml"/></Relationships>
</file>

<file path=ppt/slides/_rels/slide17.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28.png"/><Relationship Id="rId7"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30.png"/><Relationship Id="rId5" Type="http://schemas.openxmlformats.org/officeDocument/2006/relationships/image" Target="../media/image8.png"/><Relationship Id="rId10" Type="http://schemas.openxmlformats.org/officeDocument/2006/relationships/slide" Target="slide5.xml"/><Relationship Id="rId4" Type="http://schemas.openxmlformats.org/officeDocument/2006/relationships/image" Target="../media/image18.png"/><Relationship Id="rId9" Type="http://schemas.openxmlformats.org/officeDocument/2006/relationships/slide" Target="slide7.xml"/></Relationships>
</file>

<file path=ppt/slides/_rels/slide18.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28.png"/><Relationship Id="rId7"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9.png"/><Relationship Id="rId11" Type="http://schemas.openxmlformats.org/officeDocument/2006/relationships/image" Target="../media/image31.png"/><Relationship Id="rId5" Type="http://schemas.openxmlformats.org/officeDocument/2006/relationships/image" Target="../media/image8.png"/><Relationship Id="rId10" Type="http://schemas.openxmlformats.org/officeDocument/2006/relationships/slide" Target="slide5.xml"/><Relationship Id="rId4" Type="http://schemas.openxmlformats.org/officeDocument/2006/relationships/image" Target="../media/image18.png"/><Relationship Id="rId9" Type="http://schemas.openxmlformats.org/officeDocument/2006/relationships/slide" Target="slide7.xml"/></Relationships>
</file>

<file path=ppt/slides/_rels/slide19.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18.png"/><Relationship Id="rId7"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9.png"/><Relationship Id="rId10" Type="http://schemas.openxmlformats.org/officeDocument/2006/relationships/slide" Target="slide5.xml"/><Relationship Id="rId4" Type="http://schemas.openxmlformats.org/officeDocument/2006/relationships/image" Target="../media/image8.png"/><Relationship Id="rId9" Type="http://schemas.openxmlformats.org/officeDocument/2006/relationships/slide" Target="slide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18.png"/><Relationship Id="rId7"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9.png"/><Relationship Id="rId10" Type="http://schemas.openxmlformats.org/officeDocument/2006/relationships/slide" Target="slide5.xml"/><Relationship Id="rId4" Type="http://schemas.openxmlformats.org/officeDocument/2006/relationships/image" Target="../media/image8.png"/><Relationship Id="rId9" Type="http://schemas.openxmlformats.org/officeDocument/2006/relationships/slide" Target="slide7.xml"/></Relationships>
</file>

<file path=ppt/slides/_rels/slide2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18.png"/><Relationship Id="rId7"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9.png"/><Relationship Id="rId10" Type="http://schemas.openxmlformats.org/officeDocument/2006/relationships/slide" Target="slide5.xml"/><Relationship Id="rId4" Type="http://schemas.openxmlformats.org/officeDocument/2006/relationships/image" Target="../media/image8.png"/><Relationship Id="rId9" Type="http://schemas.openxmlformats.org/officeDocument/2006/relationships/slide" Target="slide7.xml"/></Relationships>
</file>

<file path=ppt/slides/_rels/slide22.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slide" Target="slide5.xml"/><Relationship Id="rId3" Type="http://schemas.openxmlformats.org/officeDocument/2006/relationships/image" Target="../media/image18.png"/><Relationship Id="rId12" Type="http://schemas.openxmlformats.org/officeDocument/2006/relationships/image" Target="../media/image320.png"/><Relationship Id="rId17" Type="http://schemas.openxmlformats.org/officeDocument/2006/relationships/slide" Target="slide7.xml"/><Relationship Id="rId2" Type="http://schemas.openxmlformats.org/officeDocument/2006/relationships/notesSlide" Target="../notesSlides/notesSlide21.xml"/><Relationship Id="rId16" Type="http://schemas.openxmlformats.org/officeDocument/2006/relationships/slide" Target="slide3.xml"/><Relationship Id="rId1" Type="http://schemas.openxmlformats.org/officeDocument/2006/relationships/slideLayout" Target="../slideLayouts/slideLayout6.xml"/><Relationship Id="rId6" Type="http://schemas.openxmlformats.org/officeDocument/2006/relationships/image" Target="../media/image33.emf"/><Relationship Id="rId5" Type="http://schemas.openxmlformats.org/officeDocument/2006/relationships/image" Target="../media/image9.png"/><Relationship Id="rId15" Type="http://schemas.openxmlformats.org/officeDocument/2006/relationships/slide" Target="slide2.xml"/><Relationship Id="rId4" Type="http://schemas.openxmlformats.org/officeDocument/2006/relationships/image" Target="../media/image8.png"/><Relationship Id="rId1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18.png"/><Relationship Id="rId7"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9.png"/><Relationship Id="rId10" Type="http://schemas.openxmlformats.org/officeDocument/2006/relationships/slide" Target="slide5.xml"/><Relationship Id="rId4" Type="http://schemas.openxmlformats.org/officeDocument/2006/relationships/image" Target="../media/image8.png"/><Relationship Id="rId9" Type="http://schemas.openxmlformats.org/officeDocument/2006/relationships/slide" Target="slide7.xml"/></Relationships>
</file>

<file path=ppt/slides/_rels/slide24.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18.png"/><Relationship Id="rId7" Type="http://schemas.openxmlformats.org/officeDocument/2006/relationships/slide" Target="slide3.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slide" Target="slide5.xml"/></Relationships>
</file>

<file path=ppt/slides/_rels/slide25.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18.png"/><Relationship Id="rId7" Type="http://schemas.openxmlformats.org/officeDocument/2006/relationships/slide" Target="slide3.xm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slide" Target="slide2.xml"/><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slide" Target="slide5.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jpeg"/><Relationship Id="rId3" Type="http://schemas.openxmlformats.org/officeDocument/2006/relationships/image" Target="../media/image8.png"/><Relationship Id="rId7" Type="http://schemas.openxmlformats.org/officeDocument/2006/relationships/image" Target="../media/image11.jpeg"/><Relationship Id="rId12" Type="http://schemas.openxmlformats.org/officeDocument/2006/relationships/image" Target="../media/image16.png"/><Relationship Id="rId17" Type="http://schemas.openxmlformats.org/officeDocument/2006/relationships/slide" Target="slide5.xml"/><Relationship Id="rId2" Type="http://schemas.openxmlformats.org/officeDocument/2006/relationships/notesSlide" Target="../notesSlides/notesSlide2.xml"/><Relationship Id="rId16" Type="http://schemas.openxmlformats.org/officeDocument/2006/relationships/slide" Target="slide7.xml"/><Relationship Id="rId1" Type="http://schemas.openxmlformats.org/officeDocument/2006/relationships/slideLayout" Target="../slideLayouts/slideLayout12.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slide" Target="slide2.xml"/><Relationship Id="rId15" Type="http://schemas.openxmlformats.org/officeDocument/2006/relationships/slide" Target="slide3.xml"/><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jpeg"/><Relationship Id="rId1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1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18.png"/><Relationship Id="rId7" Type="http://schemas.openxmlformats.org/officeDocument/2006/relationships/slide" Target="slide3.xm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9.png"/><Relationship Id="rId10" Type="http://schemas.openxmlformats.org/officeDocument/2006/relationships/image" Target="../media/image55.emf"/><Relationship Id="rId4" Type="http://schemas.openxmlformats.org/officeDocument/2006/relationships/image" Target="../media/image8.png"/><Relationship Id="rId9" Type="http://schemas.openxmlformats.org/officeDocument/2006/relationships/slide" Target="slide5.xml"/></Relationships>
</file>

<file path=ppt/slides/_rels/slide33.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18.png"/><Relationship Id="rId7" Type="http://schemas.openxmlformats.org/officeDocument/2006/relationships/slide" Target="slide3.xml"/><Relationship Id="rId12" Type="http://schemas.openxmlformats.org/officeDocument/2006/relationships/image" Target="../media/image58.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slide" Target="slide2.xml"/><Relationship Id="rId11" Type="http://schemas.openxmlformats.org/officeDocument/2006/relationships/image" Target="../media/image57.png"/><Relationship Id="rId5" Type="http://schemas.openxmlformats.org/officeDocument/2006/relationships/image" Target="../media/image9.png"/><Relationship Id="rId10" Type="http://schemas.openxmlformats.org/officeDocument/2006/relationships/image" Target="../media/image56.png"/><Relationship Id="rId4" Type="http://schemas.openxmlformats.org/officeDocument/2006/relationships/image" Target="../media/image8.png"/><Relationship Id="rId9" Type="http://schemas.openxmlformats.org/officeDocument/2006/relationships/slide" Target="slide5.xml"/></Relationships>
</file>

<file path=ppt/slides/_rels/slide34.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8.png"/><Relationship Id="rId7" Type="http://schemas.openxmlformats.org/officeDocument/2006/relationships/slide" Target="slide3.xm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slide" Target="slide2.xml"/><Relationship Id="rId10" Type="http://schemas.openxmlformats.org/officeDocument/2006/relationships/image" Target="../media/image59.png"/><Relationship Id="rId4" Type="http://schemas.openxmlformats.org/officeDocument/2006/relationships/image" Target="../media/image9.png"/><Relationship Id="rId9" Type="http://schemas.openxmlformats.org/officeDocument/2006/relationships/slide" Target="slide5.xml"/></Relationships>
</file>

<file path=ppt/slides/_rels/slide35.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18.png"/><Relationship Id="rId7" Type="http://schemas.openxmlformats.org/officeDocument/2006/relationships/slide" Target="slide2.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61.png"/><Relationship Id="rId5" Type="http://schemas.openxmlformats.org/officeDocument/2006/relationships/image" Target="../media/image8.png"/><Relationship Id="rId10" Type="http://schemas.openxmlformats.org/officeDocument/2006/relationships/slide" Target="slide5.xml"/><Relationship Id="rId4" Type="http://schemas.openxmlformats.org/officeDocument/2006/relationships/image" Target="../media/image60.png"/><Relationship Id="rId9" Type="http://schemas.openxmlformats.org/officeDocument/2006/relationships/slide" Target="slide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chart" Target="../charts/chart1.xml"/><Relationship Id="rId7" Type="http://schemas.openxmlformats.org/officeDocument/2006/relationships/slide" Target="slide3.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slide" Target="slide5.xml"/></Relationships>
</file>

<file path=ppt/slides/_rels/slide38.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8.png"/><Relationship Id="rId7" Type="http://schemas.openxmlformats.org/officeDocument/2006/relationships/slide" Target="slide3.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18.png"/><Relationship Id="rId10" Type="http://schemas.openxmlformats.org/officeDocument/2006/relationships/image" Target="../media/image62.png"/><Relationship Id="rId4" Type="http://schemas.openxmlformats.org/officeDocument/2006/relationships/image" Target="../media/image9.png"/><Relationship Id="rId9" Type="http://schemas.openxmlformats.org/officeDocument/2006/relationships/slide" Target="slide5.xml"/></Relationships>
</file>

<file path=ppt/slides/_rels/slide39.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8.png"/><Relationship Id="rId7" Type="http://schemas.openxmlformats.org/officeDocument/2006/relationships/slide" Target="slide2.xm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18.png"/><Relationship Id="rId10" Type="http://schemas.openxmlformats.org/officeDocument/2006/relationships/slide" Target="slide5.xml"/><Relationship Id="rId4" Type="http://schemas.openxmlformats.org/officeDocument/2006/relationships/image" Target="../media/image9.png"/><Relationship Id="rId9" Type="http://schemas.openxmlformats.org/officeDocument/2006/relationships/slide" Target="slide7.xml"/></Relationships>
</file>

<file path=ppt/slides/_rels/slide4.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8.png"/><Relationship Id="rId7"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slide" Target="slide5.xml"/><Relationship Id="rId4" Type="http://schemas.openxmlformats.org/officeDocument/2006/relationships/image" Target="../media/image9.png"/><Relationship Id="rId9" Type="http://schemas.openxmlformats.org/officeDocument/2006/relationships/slide" Target="slide7.xml"/></Relationships>
</file>

<file path=ppt/slides/_rels/slide40.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8.png"/><Relationship Id="rId7"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18.png"/><Relationship Id="rId10" Type="http://schemas.openxmlformats.org/officeDocument/2006/relationships/slide" Target="slide5.xml"/><Relationship Id="rId4" Type="http://schemas.openxmlformats.org/officeDocument/2006/relationships/image" Target="../media/image9.png"/><Relationship Id="rId9" Type="http://schemas.openxmlformats.org/officeDocument/2006/relationships/slide" Target="slide7.xml"/></Relationships>
</file>

<file path=ppt/slides/_rels/slide41.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8.png"/><Relationship Id="rId7" Type="http://schemas.openxmlformats.org/officeDocument/2006/relationships/slide" Target="slide2.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18.png"/><Relationship Id="rId10" Type="http://schemas.openxmlformats.org/officeDocument/2006/relationships/slide" Target="slide5.xml"/><Relationship Id="rId4" Type="http://schemas.openxmlformats.org/officeDocument/2006/relationships/image" Target="../media/image9.png"/><Relationship Id="rId9" Type="http://schemas.openxmlformats.org/officeDocument/2006/relationships/slide" Target="slide7.xml"/></Relationships>
</file>

<file path=ppt/slides/_rels/slide42.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8.png"/><Relationship Id="rId7"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66.png"/><Relationship Id="rId11" Type="http://schemas.openxmlformats.org/officeDocument/2006/relationships/slide" Target="slide5.xml"/><Relationship Id="rId5" Type="http://schemas.openxmlformats.org/officeDocument/2006/relationships/image" Target="../media/image18.png"/><Relationship Id="rId10" Type="http://schemas.openxmlformats.org/officeDocument/2006/relationships/slide" Target="slide7.xml"/><Relationship Id="rId4" Type="http://schemas.openxmlformats.org/officeDocument/2006/relationships/image" Target="../media/image9.png"/><Relationship Id="rId9" Type="http://schemas.openxmlformats.org/officeDocument/2006/relationships/slide" Target="slide3.xml"/></Relationships>
</file>

<file path=ppt/slides/_rels/slide4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8.png"/><Relationship Id="rId7" Type="http://schemas.openxmlformats.org/officeDocument/2006/relationships/image" Target="../media/image69.png"/><Relationship Id="rId12" Type="http://schemas.openxmlformats.org/officeDocument/2006/relationships/slide" Target="slide5.xm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slide" Target="slide7.xml"/><Relationship Id="rId5" Type="http://schemas.openxmlformats.org/officeDocument/2006/relationships/image" Target="../media/image18.png"/><Relationship Id="rId10" Type="http://schemas.openxmlformats.org/officeDocument/2006/relationships/slide" Target="slide3.xml"/><Relationship Id="rId4" Type="http://schemas.openxmlformats.org/officeDocument/2006/relationships/image" Target="../media/image9.png"/><Relationship Id="rId9" Type="http://schemas.openxmlformats.org/officeDocument/2006/relationships/slide" Target="slide2.xml"/></Relationships>
</file>

<file path=ppt/slides/_rels/slide44.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8.png"/><Relationship Id="rId7" Type="http://schemas.openxmlformats.org/officeDocument/2006/relationships/slide" Target="slide3.xml"/><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18.png"/><Relationship Id="rId4" Type="http://schemas.openxmlformats.org/officeDocument/2006/relationships/image" Target="../media/image9.png"/><Relationship Id="rId9" Type="http://schemas.openxmlformats.org/officeDocument/2006/relationships/slide" Target="slide5.xml"/></Relationships>
</file>

<file path=ppt/slides/_rels/slide4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1.png"/><Relationship Id="rId7" Type="http://schemas.openxmlformats.org/officeDocument/2006/relationships/image" Target="../media/image72.png"/><Relationship Id="rId12" Type="http://schemas.openxmlformats.org/officeDocument/2006/relationships/slide" Target="slide5.xm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slide" Target="slide7.xml"/><Relationship Id="rId5" Type="http://schemas.openxmlformats.org/officeDocument/2006/relationships/image" Target="../media/image9.png"/><Relationship Id="rId10" Type="http://schemas.openxmlformats.org/officeDocument/2006/relationships/slide" Target="slide3.xml"/><Relationship Id="rId4" Type="http://schemas.openxmlformats.org/officeDocument/2006/relationships/image" Target="../media/image8.png"/><Relationship Id="rId9" Type="http://schemas.openxmlformats.org/officeDocument/2006/relationships/slide" Target="slide2.xml"/></Relationships>
</file>

<file path=ppt/slides/_rels/slide46.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71.png"/><Relationship Id="rId7" Type="http://schemas.openxmlformats.org/officeDocument/2006/relationships/slide" Target="slide2.xml"/><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9.png"/><Relationship Id="rId10" Type="http://schemas.openxmlformats.org/officeDocument/2006/relationships/slide" Target="slide5.xml"/><Relationship Id="rId4" Type="http://schemas.openxmlformats.org/officeDocument/2006/relationships/image" Target="../media/image8.png"/><Relationship Id="rId9" Type="http://schemas.openxmlformats.org/officeDocument/2006/relationships/slide" Target="slide7.xml"/></Relationships>
</file>

<file path=ppt/slides/_rels/slide4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18" Type="http://schemas.openxmlformats.org/officeDocument/2006/relationships/image" Target="../media/image89.png"/><Relationship Id="rId26" Type="http://schemas.openxmlformats.org/officeDocument/2006/relationships/image" Target="../media/image97.png"/><Relationship Id="rId3" Type="http://schemas.openxmlformats.org/officeDocument/2006/relationships/image" Target="../media/image75.jpeg"/><Relationship Id="rId21" Type="http://schemas.openxmlformats.org/officeDocument/2006/relationships/image" Target="../media/image92.png"/><Relationship Id="rId7" Type="http://schemas.openxmlformats.org/officeDocument/2006/relationships/image" Target="../media/image78.png"/><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6.png"/><Relationship Id="rId2" Type="http://schemas.openxmlformats.org/officeDocument/2006/relationships/image" Target="../media/image74.jpeg"/><Relationship Id="rId16" Type="http://schemas.openxmlformats.org/officeDocument/2006/relationships/image" Target="../media/image87.png"/><Relationship Id="rId20" Type="http://schemas.openxmlformats.org/officeDocument/2006/relationships/image" Target="../media/image91.png"/><Relationship Id="rId29" Type="http://schemas.openxmlformats.org/officeDocument/2006/relationships/image" Target="../media/image100.png"/><Relationship Id="rId1" Type="http://schemas.openxmlformats.org/officeDocument/2006/relationships/slideLayout" Target="../slideLayouts/slideLayout16.xml"/><Relationship Id="rId6" Type="http://schemas.openxmlformats.org/officeDocument/2006/relationships/image" Target="../media/image77.png"/><Relationship Id="rId11" Type="http://schemas.openxmlformats.org/officeDocument/2006/relationships/image" Target="../media/image82.jpeg"/><Relationship Id="rId24" Type="http://schemas.openxmlformats.org/officeDocument/2006/relationships/image" Target="../media/image95.png"/><Relationship Id="rId5" Type="http://schemas.openxmlformats.org/officeDocument/2006/relationships/image" Target="../media/image50.jpeg"/><Relationship Id="rId15" Type="http://schemas.openxmlformats.org/officeDocument/2006/relationships/image" Target="../media/image86.png"/><Relationship Id="rId23" Type="http://schemas.openxmlformats.org/officeDocument/2006/relationships/image" Target="../media/image94.png"/><Relationship Id="rId28" Type="http://schemas.openxmlformats.org/officeDocument/2006/relationships/image" Target="../media/image99.jpeg"/><Relationship Id="rId10" Type="http://schemas.openxmlformats.org/officeDocument/2006/relationships/image" Target="../media/image81.png"/><Relationship Id="rId19" Type="http://schemas.openxmlformats.org/officeDocument/2006/relationships/image" Target="../media/image90.png"/><Relationship Id="rId4" Type="http://schemas.openxmlformats.org/officeDocument/2006/relationships/image" Target="../media/image76.jpeg"/><Relationship Id="rId9" Type="http://schemas.openxmlformats.org/officeDocument/2006/relationships/image" Target="../media/image80.png"/><Relationship Id="rId14" Type="http://schemas.openxmlformats.org/officeDocument/2006/relationships/image" Target="../media/image85.png"/><Relationship Id="rId22" Type="http://schemas.openxmlformats.org/officeDocument/2006/relationships/image" Target="../media/image93.png"/><Relationship Id="rId27" Type="http://schemas.openxmlformats.org/officeDocument/2006/relationships/image" Target="../media/image98.png"/></Relationships>
</file>

<file path=ppt/slides/_rels/slide48.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17.xml"/><Relationship Id="rId6" Type="http://schemas.openxmlformats.org/officeDocument/2006/relationships/image" Target="../media/image104.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jp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slide" Target="slide7.xml"/><Relationship Id="rId3" Type="http://schemas.openxmlformats.org/officeDocument/2006/relationships/image" Target="../media/image8.png"/><Relationship Id="rId7" Type="http://schemas.openxmlformats.org/officeDocument/2006/relationships/diagramLayout" Target="../diagrams/layout1.xml"/><Relationship Id="rId12"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Data" Target="../diagrams/data1.xml"/><Relationship Id="rId11" Type="http://schemas.openxmlformats.org/officeDocument/2006/relationships/slide" Target="slide2.xml"/><Relationship Id="rId5" Type="http://schemas.openxmlformats.org/officeDocument/2006/relationships/image" Target="../media/image18.png"/><Relationship Id="rId10" Type="http://schemas.microsoft.com/office/2007/relationships/diagramDrawing" Target="../diagrams/drawing1.xml"/><Relationship Id="rId4" Type="http://schemas.openxmlformats.org/officeDocument/2006/relationships/image" Target="../media/image9.png"/><Relationship Id="rId9" Type="http://schemas.openxmlformats.org/officeDocument/2006/relationships/diagramColors" Target="../diagrams/colors1.xml"/><Relationship Id="rId14" Type="http://schemas.openxmlformats.org/officeDocument/2006/relationships/slide" Target="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7.xml"/><Relationship Id="rId1" Type="http://schemas.openxmlformats.org/officeDocument/2006/relationships/slideLayout" Target="../slideLayouts/slideLayout18.xml"/><Relationship Id="rId5" Type="http://schemas.openxmlformats.org/officeDocument/2006/relationships/image" Target="../media/image111.png"/><Relationship Id="rId4" Type="http://schemas.openxmlformats.org/officeDocument/2006/relationships/image" Target="../media/image110.png"/></Relationships>
</file>

<file path=ppt/slides/_rels/slide5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8.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18.png"/><Relationship Id="rId7"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slide" Target="slide5.xml"/></Relationships>
</file>

<file path=ppt/slides/_rels/slide7.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8.png"/><Relationship Id="rId7"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18.png"/><Relationship Id="rId4" Type="http://schemas.openxmlformats.org/officeDocument/2006/relationships/image" Target="../media/image9.png"/><Relationship Id="rId9" Type="http://schemas.openxmlformats.org/officeDocument/2006/relationships/slide" Target="slide5.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21.jpeg"/><Relationship Id="rId12" Type="http://schemas.openxmlformats.org/officeDocument/2006/relationships/slide" Target="slide5.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0.jpeg"/><Relationship Id="rId11" Type="http://schemas.openxmlformats.org/officeDocument/2006/relationships/slide" Target="slide7.xml"/><Relationship Id="rId5" Type="http://schemas.openxmlformats.org/officeDocument/2006/relationships/image" Target="../media/image18.png"/><Relationship Id="rId10" Type="http://schemas.openxmlformats.org/officeDocument/2006/relationships/slide" Target="slide3.xml"/><Relationship Id="rId4" Type="http://schemas.openxmlformats.org/officeDocument/2006/relationships/image" Target="../media/image9.png"/><Relationship Id="rId9" Type="http://schemas.openxmlformats.org/officeDocument/2006/relationships/slide" Target="slide2.xml"/></Relationships>
</file>

<file path=ppt/slides/_rels/slide9.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8.png"/><Relationship Id="rId7"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slide" Target="slide5.xml"/><Relationship Id="rId4" Type="http://schemas.openxmlformats.org/officeDocument/2006/relationships/image" Target="../media/image9.png"/><Relationship Id="rId9" Type="http://schemas.openxmlformats.org/officeDocument/2006/relationships/slide" Target="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14454"/>
        </a:solidFill>
        <a:effectLst/>
      </p:bgPr>
    </p:bg>
    <p:spTree>
      <p:nvGrpSpPr>
        <p:cNvPr id="1" name=""/>
        <p:cNvGrpSpPr/>
        <p:nvPr/>
      </p:nvGrpSpPr>
      <p:grpSpPr>
        <a:xfrm>
          <a:off x="0" y="0"/>
          <a:ext cx="0" cy="0"/>
          <a:chOff x="0" y="0"/>
          <a:chExt cx="0" cy="0"/>
        </a:xfrm>
      </p:grpSpPr>
      <p:sp>
        <p:nvSpPr>
          <p:cNvPr id="11" name="TextBox 1"/>
          <p:cNvSpPr txBox="1">
            <a:spLocks noChangeArrowheads="1"/>
          </p:cNvSpPr>
          <p:nvPr/>
        </p:nvSpPr>
        <p:spPr bwMode="auto">
          <a:xfrm>
            <a:off x="359532" y="1532750"/>
            <a:ext cx="8424936" cy="1384995"/>
          </a:xfrm>
          <a:prstGeom prst="rect">
            <a:avLst/>
          </a:prstGeom>
          <a:solidFill>
            <a:schemeClr val="bg1"/>
          </a:solidFill>
          <a:ln w="9525">
            <a:noFill/>
            <a:miter lim="800000"/>
            <a:headEnd/>
            <a:tailEnd/>
          </a:ln>
        </p:spPr>
        <p:txBody>
          <a:bodyPr wrap="square">
            <a:spAutoFit/>
          </a:bodyPr>
          <a:lstStyle/>
          <a:p>
            <a:pPr algn="ctr"/>
            <a:r>
              <a:rPr lang="en-US" altLang="ko-KR" sz="2800" b="1" dirty="0">
                <a:solidFill>
                  <a:schemeClr val="tx2"/>
                </a:solidFill>
                <a:latin typeface="Arial" pitchFamily="34" charset="0"/>
                <a:ea typeface="맑은 고딕" pitchFamily="50" charset="-127"/>
                <a:cs typeface="Arial" pitchFamily="34" charset="0"/>
              </a:rPr>
              <a:t>Context-Aware Implicit </a:t>
            </a:r>
            <a:r>
              <a:rPr lang="en-US" altLang="ko-KR" sz="2800" b="1" dirty="0" smtClean="0">
                <a:solidFill>
                  <a:schemeClr val="tx2"/>
                </a:solidFill>
                <a:latin typeface="Arial" pitchFamily="34" charset="0"/>
                <a:ea typeface="맑은 고딕" pitchFamily="50" charset="-127"/>
                <a:cs typeface="Arial" pitchFamily="34" charset="0"/>
              </a:rPr>
              <a:t>Feedback based </a:t>
            </a:r>
            <a:r>
              <a:rPr lang="en-US" altLang="ko-KR" sz="2800" b="1" dirty="0">
                <a:solidFill>
                  <a:schemeClr val="tx2"/>
                </a:solidFill>
                <a:latin typeface="Arial" pitchFamily="34" charset="0"/>
                <a:ea typeface="맑은 고딕" pitchFamily="50" charset="-127"/>
                <a:cs typeface="Arial" pitchFamily="34" charset="0"/>
              </a:rPr>
              <a:t>Hotel Recommender System for Anonymous Business </a:t>
            </a:r>
            <a:r>
              <a:rPr lang="en-US" altLang="ko-KR" sz="2800" b="1" dirty="0" err="1">
                <a:solidFill>
                  <a:schemeClr val="tx2"/>
                </a:solidFill>
                <a:latin typeface="Arial" pitchFamily="34" charset="0"/>
                <a:ea typeface="맑은 고딕" pitchFamily="50" charset="-127"/>
                <a:cs typeface="Arial" pitchFamily="34" charset="0"/>
              </a:rPr>
              <a:t>Travellers</a:t>
            </a:r>
            <a:endParaRPr lang="en-US" altLang="ko-KR" sz="2800" b="1" dirty="0" smtClean="0">
              <a:solidFill>
                <a:schemeClr val="tx2"/>
              </a:solidFill>
              <a:latin typeface="Arial" pitchFamily="34" charset="0"/>
              <a:ea typeface="맑은 고딕" pitchFamily="50" charset="-127"/>
              <a:cs typeface="Arial" pitchFamily="34" charset="0"/>
            </a:endParaRPr>
          </a:p>
        </p:txBody>
      </p:sp>
      <p:sp>
        <p:nvSpPr>
          <p:cNvPr id="9" name="TextBox 8"/>
          <p:cNvSpPr txBox="1"/>
          <p:nvPr/>
        </p:nvSpPr>
        <p:spPr>
          <a:xfrm>
            <a:off x="3707903" y="3153609"/>
            <a:ext cx="1605753" cy="338554"/>
          </a:xfrm>
          <a:prstGeom prst="rect">
            <a:avLst/>
          </a:prstGeom>
          <a:noFill/>
        </p:spPr>
        <p:txBody>
          <a:bodyPr wrap="square">
            <a:spAutoFit/>
          </a:bodyPr>
          <a:lstStyle/>
          <a:p>
            <a:pPr algn="r" fontAlgn="auto">
              <a:spcBef>
                <a:spcPts val="0"/>
              </a:spcBef>
              <a:spcAft>
                <a:spcPts val="0"/>
              </a:spcAft>
              <a:defRPr/>
            </a:pPr>
            <a:r>
              <a:rPr kumimoji="0" lang="en-US" altLang="ko-KR" sz="1600" b="1" dirty="0" smtClean="0">
                <a:solidFill>
                  <a:schemeClr val="bg1"/>
                </a:solidFill>
                <a:latin typeface="Arial" pitchFamily="34" charset="0"/>
                <a:cs typeface="Arial" pitchFamily="34" charset="0"/>
              </a:rPr>
              <a:t>Molood Arman</a:t>
            </a:r>
          </a:p>
        </p:txBody>
      </p:sp>
      <p:pic>
        <p:nvPicPr>
          <p:cNvPr id="1026" name="Picture 2" descr="logocs.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008" y="96376"/>
            <a:ext cx="1835696" cy="10352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t4bi_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7904" y="115167"/>
            <a:ext cx="1421904" cy="9200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madeus-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20272" y="-13994"/>
            <a:ext cx="2018229" cy="1007431"/>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3438128" y="4626869"/>
            <a:ext cx="2267744"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latin typeface="Arial" panose="020B0604020202020204" pitchFamily="34" charset="0"/>
                <a:cs typeface="Arial" panose="020B0604020202020204" pitchFamily="34" charset="0"/>
              </a:rPr>
              <a:t>Confidential Thesis</a:t>
            </a:r>
          </a:p>
          <a:p>
            <a:pPr algn="ctr"/>
            <a:r>
              <a:rPr lang="en-US" sz="1100" dirty="0" smtClean="0">
                <a:latin typeface="Arial" panose="020B0604020202020204" pitchFamily="34" charset="0"/>
                <a:cs typeface="Arial" panose="020B0604020202020204" pitchFamily="34" charset="0"/>
              </a:rPr>
              <a:t>2018</a:t>
            </a:r>
            <a:endParaRPr lang="en-US" sz="1100" dirty="0">
              <a:latin typeface="Arial" panose="020B0604020202020204" pitchFamily="34" charset="0"/>
              <a:cs typeface="Arial" panose="020B0604020202020204" pitchFamily="34" charset="0"/>
            </a:endParaRPr>
          </a:p>
        </p:txBody>
      </p:sp>
      <p:sp>
        <p:nvSpPr>
          <p:cNvPr id="3" name="Rectangle 2"/>
          <p:cNvSpPr/>
          <p:nvPr/>
        </p:nvSpPr>
        <p:spPr>
          <a:xfrm>
            <a:off x="306011" y="3913406"/>
            <a:ext cx="3401893" cy="338554"/>
          </a:xfrm>
          <a:prstGeom prst="rect">
            <a:avLst/>
          </a:prstGeom>
        </p:spPr>
        <p:txBody>
          <a:bodyPr wrap="none">
            <a:spAutoFit/>
          </a:bodyPr>
          <a:lstStyle/>
          <a:p>
            <a:pPr algn="r">
              <a:defRPr/>
            </a:pPr>
            <a:r>
              <a:rPr lang="en-US" altLang="ko-KR" sz="1600" b="1" dirty="0">
                <a:solidFill>
                  <a:schemeClr val="bg1"/>
                </a:solidFill>
                <a:latin typeface="Arial" pitchFamily="34" charset="0"/>
                <a:cs typeface="Arial" pitchFamily="34" charset="0"/>
              </a:rPr>
              <a:t>Supervisor:    </a:t>
            </a:r>
            <a:r>
              <a:rPr lang="en-US" altLang="ko-KR" sz="1600" b="1" dirty="0" err="1" smtClean="0">
                <a:solidFill>
                  <a:schemeClr val="bg1"/>
                </a:solidFill>
                <a:latin typeface="Arial" pitchFamily="34" charset="0"/>
                <a:cs typeface="Arial" pitchFamily="34" charset="0"/>
              </a:rPr>
              <a:t>Nacera</a:t>
            </a:r>
            <a:r>
              <a:rPr lang="en-US" altLang="ko-KR" sz="1600" b="1" dirty="0" smtClean="0">
                <a:solidFill>
                  <a:schemeClr val="bg1"/>
                </a:solidFill>
                <a:latin typeface="Arial" pitchFamily="34" charset="0"/>
                <a:cs typeface="Arial" pitchFamily="34" charset="0"/>
              </a:rPr>
              <a:t> </a:t>
            </a:r>
            <a:r>
              <a:rPr lang="en-US" altLang="ko-KR" sz="1600" b="1" dirty="0" err="1">
                <a:solidFill>
                  <a:schemeClr val="bg1"/>
                </a:solidFill>
                <a:latin typeface="Arial" pitchFamily="34" charset="0"/>
                <a:cs typeface="Arial" pitchFamily="34" charset="0"/>
              </a:rPr>
              <a:t>Bennacer</a:t>
            </a:r>
            <a:r>
              <a:rPr lang="en-US" altLang="ko-KR" sz="1600" b="1" dirty="0">
                <a:solidFill>
                  <a:schemeClr val="bg1"/>
                </a:solidFill>
                <a:latin typeface="Arial" pitchFamily="34" charset="0"/>
                <a:cs typeface="Arial" pitchFamily="34" charset="0"/>
              </a:rPr>
              <a:t>   </a:t>
            </a:r>
          </a:p>
        </p:txBody>
      </p:sp>
      <p:sp>
        <p:nvSpPr>
          <p:cNvPr id="4" name="Rectangle 3"/>
          <p:cNvSpPr/>
          <p:nvPr/>
        </p:nvSpPr>
        <p:spPr>
          <a:xfrm>
            <a:off x="4355976" y="3848894"/>
            <a:ext cx="4572000" cy="646331"/>
          </a:xfrm>
          <a:prstGeom prst="rect">
            <a:avLst/>
          </a:prstGeom>
        </p:spPr>
        <p:txBody>
          <a:bodyPr>
            <a:spAutoFit/>
          </a:bodyPr>
          <a:lstStyle/>
          <a:p>
            <a:pPr algn="r">
              <a:defRPr/>
            </a:pPr>
            <a:r>
              <a:rPr lang="en-US" altLang="ko-KR" b="1" dirty="0">
                <a:solidFill>
                  <a:schemeClr val="bg1"/>
                </a:solidFill>
                <a:latin typeface="Arial" pitchFamily="34" charset="0"/>
                <a:cs typeface="Arial" pitchFamily="34" charset="0"/>
              </a:rPr>
              <a:t>Advisors:       </a:t>
            </a:r>
            <a:r>
              <a:rPr lang="en-US" altLang="ko-KR" b="1" dirty="0" err="1">
                <a:solidFill>
                  <a:schemeClr val="bg1"/>
                </a:solidFill>
                <a:latin typeface="Arial" pitchFamily="34" charset="0"/>
                <a:cs typeface="Arial" pitchFamily="34" charset="0"/>
              </a:rPr>
              <a:t>Srudeep</a:t>
            </a:r>
            <a:r>
              <a:rPr lang="en-US" altLang="ko-KR" b="1" dirty="0">
                <a:solidFill>
                  <a:schemeClr val="bg1"/>
                </a:solidFill>
                <a:latin typeface="Arial" pitchFamily="34" charset="0"/>
                <a:cs typeface="Arial" pitchFamily="34" charset="0"/>
              </a:rPr>
              <a:t> </a:t>
            </a:r>
            <a:r>
              <a:rPr lang="en-US" altLang="ko-KR" b="1" dirty="0" err="1">
                <a:solidFill>
                  <a:schemeClr val="bg1"/>
                </a:solidFill>
                <a:latin typeface="Arial" pitchFamily="34" charset="0"/>
                <a:cs typeface="Arial" pitchFamily="34" charset="0"/>
              </a:rPr>
              <a:t>Katamreddy</a:t>
            </a:r>
            <a:endParaRPr lang="en-US" altLang="ko-KR" b="1" dirty="0">
              <a:solidFill>
                <a:schemeClr val="bg1"/>
              </a:solidFill>
              <a:latin typeface="Arial" pitchFamily="34" charset="0"/>
              <a:cs typeface="Arial" pitchFamily="34" charset="0"/>
            </a:endParaRPr>
          </a:p>
          <a:p>
            <a:pPr algn="r">
              <a:defRPr/>
            </a:pPr>
            <a:r>
              <a:rPr lang="en-US" altLang="ko-KR" b="1" dirty="0">
                <a:solidFill>
                  <a:schemeClr val="bg1"/>
                </a:solidFill>
                <a:latin typeface="Arial" pitchFamily="34" charset="0"/>
                <a:cs typeface="Arial" pitchFamily="34" charset="0"/>
              </a:rPr>
              <a:t>Christophe </a:t>
            </a:r>
            <a:r>
              <a:rPr lang="en-US" altLang="ko-KR" b="1" dirty="0" err="1">
                <a:solidFill>
                  <a:schemeClr val="bg1"/>
                </a:solidFill>
                <a:latin typeface="Arial" pitchFamily="34" charset="0"/>
                <a:cs typeface="Arial" pitchFamily="34" charset="0"/>
              </a:rPr>
              <a:t>Blaya</a:t>
            </a:r>
            <a:endParaRPr lang="en-US" altLang="ko-KR"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03447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8" name="Google Shape;488;p40"/>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GB"/>
              <a:t>10</a:t>
            </a:fld>
            <a:endParaRPr/>
          </a:p>
        </p:txBody>
      </p:sp>
      <p:sp>
        <p:nvSpPr>
          <p:cNvPr id="490" name="Google Shape;490;p40"/>
          <p:cNvSpPr/>
          <p:nvPr/>
        </p:nvSpPr>
        <p:spPr>
          <a:xfrm>
            <a:off x="7956376" y="1315023"/>
            <a:ext cx="1040075" cy="968695"/>
          </a:xfrm>
          <a:custGeom>
            <a:avLst/>
            <a:gdLst/>
            <a:ahLst/>
            <a:cxnLst/>
            <a:rect l="l" t="t" r="r" b="b"/>
            <a:pathLst>
              <a:path w="120000" h="120000" extrusionOk="0">
                <a:moveTo>
                  <a:pt x="50219" y="100110"/>
                </a:moveTo>
                <a:lnTo>
                  <a:pt x="50219" y="115863"/>
                </a:lnTo>
                <a:lnTo>
                  <a:pt x="69780" y="115863"/>
                </a:lnTo>
                <a:lnTo>
                  <a:pt x="69780" y="100110"/>
                </a:lnTo>
                <a:lnTo>
                  <a:pt x="50219" y="100110"/>
                </a:lnTo>
                <a:close/>
                <a:moveTo>
                  <a:pt x="4550" y="4136"/>
                </a:moveTo>
                <a:lnTo>
                  <a:pt x="4191" y="4222"/>
                </a:lnTo>
                <a:lnTo>
                  <a:pt x="3932" y="4522"/>
                </a:lnTo>
                <a:lnTo>
                  <a:pt x="3812" y="4929"/>
                </a:lnTo>
                <a:lnTo>
                  <a:pt x="3812" y="95224"/>
                </a:lnTo>
                <a:lnTo>
                  <a:pt x="3932" y="95631"/>
                </a:lnTo>
                <a:lnTo>
                  <a:pt x="4191" y="95888"/>
                </a:lnTo>
                <a:lnTo>
                  <a:pt x="4550" y="96017"/>
                </a:lnTo>
                <a:lnTo>
                  <a:pt x="115449" y="96017"/>
                </a:lnTo>
                <a:lnTo>
                  <a:pt x="115808" y="95888"/>
                </a:lnTo>
                <a:lnTo>
                  <a:pt x="116067" y="95631"/>
                </a:lnTo>
                <a:lnTo>
                  <a:pt x="116187" y="95224"/>
                </a:lnTo>
                <a:lnTo>
                  <a:pt x="116187" y="4929"/>
                </a:lnTo>
                <a:lnTo>
                  <a:pt x="116067" y="4522"/>
                </a:lnTo>
                <a:lnTo>
                  <a:pt x="115808" y="4222"/>
                </a:lnTo>
                <a:lnTo>
                  <a:pt x="115449" y="4136"/>
                </a:lnTo>
                <a:lnTo>
                  <a:pt x="4550" y="4136"/>
                </a:lnTo>
                <a:close/>
                <a:moveTo>
                  <a:pt x="4550" y="0"/>
                </a:moveTo>
                <a:lnTo>
                  <a:pt x="115449" y="0"/>
                </a:lnTo>
                <a:lnTo>
                  <a:pt x="116367" y="107"/>
                </a:lnTo>
                <a:lnTo>
                  <a:pt x="117205" y="385"/>
                </a:lnTo>
                <a:lnTo>
                  <a:pt x="118003" y="857"/>
                </a:lnTo>
                <a:lnTo>
                  <a:pt x="118662" y="1435"/>
                </a:lnTo>
                <a:lnTo>
                  <a:pt x="119241" y="2186"/>
                </a:lnTo>
                <a:lnTo>
                  <a:pt x="119640" y="3000"/>
                </a:lnTo>
                <a:lnTo>
                  <a:pt x="119900" y="3900"/>
                </a:lnTo>
                <a:lnTo>
                  <a:pt x="120000" y="4929"/>
                </a:lnTo>
                <a:lnTo>
                  <a:pt x="120000" y="95224"/>
                </a:lnTo>
                <a:lnTo>
                  <a:pt x="119900" y="96210"/>
                </a:lnTo>
                <a:lnTo>
                  <a:pt x="119640" y="97153"/>
                </a:lnTo>
                <a:lnTo>
                  <a:pt x="119241" y="97967"/>
                </a:lnTo>
                <a:lnTo>
                  <a:pt x="118662" y="98717"/>
                </a:lnTo>
                <a:lnTo>
                  <a:pt x="118003" y="99296"/>
                </a:lnTo>
                <a:lnTo>
                  <a:pt x="117205" y="99724"/>
                </a:lnTo>
                <a:lnTo>
                  <a:pt x="116367" y="100046"/>
                </a:lnTo>
                <a:lnTo>
                  <a:pt x="115449" y="100110"/>
                </a:lnTo>
                <a:lnTo>
                  <a:pt x="73632" y="100110"/>
                </a:lnTo>
                <a:lnTo>
                  <a:pt x="73632" y="115863"/>
                </a:lnTo>
                <a:lnTo>
                  <a:pt x="91676" y="115863"/>
                </a:lnTo>
                <a:lnTo>
                  <a:pt x="92295" y="115992"/>
                </a:lnTo>
                <a:lnTo>
                  <a:pt x="92794" y="116249"/>
                </a:lnTo>
                <a:lnTo>
                  <a:pt x="93233" y="116720"/>
                </a:lnTo>
                <a:lnTo>
                  <a:pt x="93493" y="117278"/>
                </a:lnTo>
                <a:lnTo>
                  <a:pt x="93592" y="117942"/>
                </a:lnTo>
                <a:lnTo>
                  <a:pt x="93493" y="118606"/>
                </a:lnTo>
                <a:lnTo>
                  <a:pt x="93233" y="119142"/>
                </a:lnTo>
                <a:lnTo>
                  <a:pt x="92794" y="119571"/>
                </a:lnTo>
                <a:lnTo>
                  <a:pt x="92295" y="119892"/>
                </a:lnTo>
                <a:lnTo>
                  <a:pt x="91676" y="120000"/>
                </a:lnTo>
                <a:lnTo>
                  <a:pt x="28323" y="120000"/>
                </a:lnTo>
                <a:lnTo>
                  <a:pt x="27704" y="119892"/>
                </a:lnTo>
                <a:lnTo>
                  <a:pt x="27205" y="119571"/>
                </a:lnTo>
                <a:lnTo>
                  <a:pt x="26766" y="119142"/>
                </a:lnTo>
                <a:lnTo>
                  <a:pt x="26506" y="118606"/>
                </a:lnTo>
                <a:lnTo>
                  <a:pt x="26407" y="117942"/>
                </a:lnTo>
                <a:lnTo>
                  <a:pt x="26506" y="117278"/>
                </a:lnTo>
                <a:lnTo>
                  <a:pt x="26766" y="116720"/>
                </a:lnTo>
                <a:lnTo>
                  <a:pt x="27205" y="116249"/>
                </a:lnTo>
                <a:lnTo>
                  <a:pt x="27704" y="115992"/>
                </a:lnTo>
                <a:lnTo>
                  <a:pt x="28323" y="115863"/>
                </a:lnTo>
                <a:lnTo>
                  <a:pt x="46367" y="115863"/>
                </a:lnTo>
                <a:lnTo>
                  <a:pt x="46367" y="100110"/>
                </a:lnTo>
                <a:lnTo>
                  <a:pt x="4550" y="100110"/>
                </a:lnTo>
                <a:lnTo>
                  <a:pt x="3632" y="100046"/>
                </a:lnTo>
                <a:lnTo>
                  <a:pt x="2794" y="99724"/>
                </a:lnTo>
                <a:lnTo>
                  <a:pt x="1996" y="99296"/>
                </a:lnTo>
                <a:lnTo>
                  <a:pt x="1337" y="98717"/>
                </a:lnTo>
                <a:lnTo>
                  <a:pt x="758" y="97967"/>
                </a:lnTo>
                <a:lnTo>
                  <a:pt x="359" y="97153"/>
                </a:lnTo>
                <a:lnTo>
                  <a:pt x="99" y="96210"/>
                </a:lnTo>
                <a:lnTo>
                  <a:pt x="0" y="95224"/>
                </a:lnTo>
                <a:lnTo>
                  <a:pt x="0" y="4929"/>
                </a:lnTo>
                <a:lnTo>
                  <a:pt x="99" y="3900"/>
                </a:lnTo>
                <a:lnTo>
                  <a:pt x="359" y="3000"/>
                </a:lnTo>
                <a:lnTo>
                  <a:pt x="758" y="2186"/>
                </a:lnTo>
                <a:lnTo>
                  <a:pt x="1337" y="1435"/>
                </a:lnTo>
                <a:lnTo>
                  <a:pt x="1996" y="857"/>
                </a:lnTo>
                <a:lnTo>
                  <a:pt x="2794" y="385"/>
                </a:lnTo>
                <a:lnTo>
                  <a:pt x="3632" y="107"/>
                </a:lnTo>
                <a:lnTo>
                  <a:pt x="4550" y="0"/>
                </a:lnTo>
                <a:close/>
              </a:path>
            </a:pathLst>
          </a:custGeom>
          <a:solidFill>
            <a:srgbClr val="C6C5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D8D8D8"/>
              </a:solidFill>
              <a:latin typeface="Calibri"/>
              <a:ea typeface="Calibri"/>
              <a:cs typeface="Calibri"/>
              <a:sym typeface="Calibri"/>
            </a:endParaRPr>
          </a:p>
        </p:txBody>
      </p:sp>
      <p:grpSp>
        <p:nvGrpSpPr>
          <p:cNvPr id="503" name="Google Shape;503;p40"/>
          <p:cNvGrpSpPr/>
          <p:nvPr/>
        </p:nvGrpSpPr>
        <p:grpSpPr>
          <a:xfrm>
            <a:off x="4130264" y="1474730"/>
            <a:ext cx="762383" cy="365302"/>
            <a:chOff x="-534988" y="385763"/>
            <a:chExt cx="7991438" cy="3829162"/>
          </a:xfrm>
        </p:grpSpPr>
        <p:sp>
          <p:nvSpPr>
            <p:cNvPr id="504" name="Google Shape;504;p40"/>
            <p:cNvSpPr/>
            <p:nvPr/>
          </p:nvSpPr>
          <p:spPr>
            <a:xfrm>
              <a:off x="1703387" y="2752725"/>
              <a:ext cx="3519600" cy="1462200"/>
            </a:xfrm>
            <a:custGeom>
              <a:avLst/>
              <a:gdLst/>
              <a:ahLst/>
              <a:cxnLst/>
              <a:rect l="l" t="t" r="r" b="b"/>
              <a:pathLst>
                <a:path w="120000" h="120000" extrusionOk="0">
                  <a:moveTo>
                    <a:pt x="40920" y="0"/>
                  </a:moveTo>
                  <a:lnTo>
                    <a:pt x="41136" y="2214"/>
                  </a:lnTo>
                  <a:lnTo>
                    <a:pt x="41569" y="5342"/>
                  </a:lnTo>
                  <a:lnTo>
                    <a:pt x="42056" y="9511"/>
                  </a:lnTo>
                  <a:lnTo>
                    <a:pt x="42706" y="14332"/>
                  </a:lnTo>
                  <a:lnTo>
                    <a:pt x="43464" y="19934"/>
                  </a:lnTo>
                  <a:lnTo>
                    <a:pt x="44221" y="25667"/>
                  </a:lnTo>
                  <a:lnTo>
                    <a:pt x="45142" y="31791"/>
                  </a:lnTo>
                  <a:lnTo>
                    <a:pt x="46008" y="38175"/>
                  </a:lnTo>
                  <a:lnTo>
                    <a:pt x="46928" y="44690"/>
                  </a:lnTo>
                  <a:lnTo>
                    <a:pt x="47848" y="51074"/>
                  </a:lnTo>
                  <a:lnTo>
                    <a:pt x="48660" y="57328"/>
                  </a:lnTo>
                  <a:lnTo>
                    <a:pt x="49526" y="63061"/>
                  </a:lnTo>
                  <a:lnTo>
                    <a:pt x="50338" y="68403"/>
                  </a:lnTo>
                  <a:lnTo>
                    <a:pt x="50987" y="73224"/>
                  </a:lnTo>
                  <a:lnTo>
                    <a:pt x="51583" y="77133"/>
                  </a:lnTo>
                  <a:lnTo>
                    <a:pt x="52070" y="80130"/>
                  </a:lnTo>
                  <a:lnTo>
                    <a:pt x="52395" y="82345"/>
                  </a:lnTo>
                  <a:lnTo>
                    <a:pt x="53531" y="23061"/>
                  </a:lnTo>
                  <a:lnTo>
                    <a:pt x="53044" y="20846"/>
                  </a:lnTo>
                  <a:lnTo>
                    <a:pt x="52557" y="18501"/>
                  </a:lnTo>
                  <a:lnTo>
                    <a:pt x="48822" y="781"/>
                  </a:lnTo>
                  <a:lnTo>
                    <a:pt x="50663" y="3517"/>
                  </a:lnTo>
                  <a:lnTo>
                    <a:pt x="52665" y="5993"/>
                  </a:lnTo>
                  <a:lnTo>
                    <a:pt x="54884" y="7687"/>
                  </a:lnTo>
                  <a:lnTo>
                    <a:pt x="57266" y="8990"/>
                  </a:lnTo>
                  <a:lnTo>
                    <a:pt x="59810" y="9120"/>
                  </a:lnTo>
                  <a:lnTo>
                    <a:pt x="62462" y="8729"/>
                  </a:lnTo>
                  <a:lnTo>
                    <a:pt x="64952" y="7687"/>
                  </a:lnTo>
                  <a:lnTo>
                    <a:pt x="67280" y="5732"/>
                  </a:lnTo>
                  <a:lnTo>
                    <a:pt x="69282" y="3387"/>
                  </a:lnTo>
                  <a:lnTo>
                    <a:pt x="71069" y="390"/>
                  </a:lnTo>
                  <a:lnTo>
                    <a:pt x="67280" y="18501"/>
                  </a:lnTo>
                  <a:lnTo>
                    <a:pt x="66792" y="20846"/>
                  </a:lnTo>
                  <a:lnTo>
                    <a:pt x="66305" y="23061"/>
                  </a:lnTo>
                  <a:lnTo>
                    <a:pt x="67442" y="82345"/>
                  </a:lnTo>
                  <a:lnTo>
                    <a:pt x="67767" y="80390"/>
                  </a:lnTo>
                  <a:lnTo>
                    <a:pt x="68200" y="77133"/>
                  </a:lnTo>
                  <a:lnTo>
                    <a:pt x="68849" y="73224"/>
                  </a:lnTo>
                  <a:lnTo>
                    <a:pt x="69499" y="68403"/>
                  </a:lnTo>
                  <a:lnTo>
                    <a:pt x="70257" y="63061"/>
                  </a:lnTo>
                  <a:lnTo>
                    <a:pt x="71069" y="57328"/>
                  </a:lnTo>
                  <a:lnTo>
                    <a:pt x="71989" y="51074"/>
                  </a:lnTo>
                  <a:lnTo>
                    <a:pt x="72909" y="44690"/>
                  </a:lnTo>
                  <a:lnTo>
                    <a:pt x="73829" y="38175"/>
                  </a:lnTo>
                  <a:lnTo>
                    <a:pt x="74695" y="31791"/>
                  </a:lnTo>
                  <a:lnTo>
                    <a:pt x="75561" y="25667"/>
                  </a:lnTo>
                  <a:lnTo>
                    <a:pt x="76373" y="19934"/>
                  </a:lnTo>
                  <a:lnTo>
                    <a:pt x="77131" y="14332"/>
                  </a:lnTo>
                  <a:lnTo>
                    <a:pt x="77780" y="9511"/>
                  </a:lnTo>
                  <a:lnTo>
                    <a:pt x="78267" y="5602"/>
                  </a:lnTo>
                  <a:lnTo>
                    <a:pt x="78700" y="2345"/>
                  </a:lnTo>
                  <a:lnTo>
                    <a:pt x="78917" y="0"/>
                  </a:lnTo>
                  <a:lnTo>
                    <a:pt x="84276" y="4560"/>
                  </a:lnTo>
                  <a:lnTo>
                    <a:pt x="89526" y="9381"/>
                  </a:lnTo>
                  <a:lnTo>
                    <a:pt x="94614" y="14462"/>
                  </a:lnTo>
                  <a:lnTo>
                    <a:pt x="94884" y="14723"/>
                  </a:lnTo>
                  <a:lnTo>
                    <a:pt x="95480" y="15244"/>
                  </a:lnTo>
                  <a:lnTo>
                    <a:pt x="96292" y="16156"/>
                  </a:lnTo>
                  <a:lnTo>
                    <a:pt x="97428" y="17068"/>
                  </a:lnTo>
                  <a:lnTo>
                    <a:pt x="98782" y="18501"/>
                  </a:lnTo>
                  <a:lnTo>
                    <a:pt x="100189" y="19934"/>
                  </a:lnTo>
                  <a:lnTo>
                    <a:pt x="101650" y="21237"/>
                  </a:lnTo>
                  <a:lnTo>
                    <a:pt x="103166" y="22801"/>
                  </a:lnTo>
                  <a:lnTo>
                    <a:pt x="104627" y="24234"/>
                  </a:lnTo>
                  <a:lnTo>
                    <a:pt x="106035" y="25798"/>
                  </a:lnTo>
                  <a:lnTo>
                    <a:pt x="107225" y="27100"/>
                  </a:lnTo>
                  <a:lnTo>
                    <a:pt x="108092" y="28013"/>
                  </a:lnTo>
                  <a:lnTo>
                    <a:pt x="108200" y="28273"/>
                  </a:lnTo>
                  <a:lnTo>
                    <a:pt x="108362" y="28273"/>
                  </a:lnTo>
                  <a:lnTo>
                    <a:pt x="108525" y="28664"/>
                  </a:lnTo>
                  <a:lnTo>
                    <a:pt x="108795" y="28794"/>
                  </a:lnTo>
                  <a:lnTo>
                    <a:pt x="108958" y="29055"/>
                  </a:lnTo>
                  <a:lnTo>
                    <a:pt x="109012" y="29185"/>
                  </a:lnTo>
                  <a:lnTo>
                    <a:pt x="109120" y="29185"/>
                  </a:lnTo>
                  <a:lnTo>
                    <a:pt x="109769" y="30488"/>
                  </a:lnTo>
                  <a:lnTo>
                    <a:pt x="110419" y="31791"/>
                  </a:lnTo>
                  <a:lnTo>
                    <a:pt x="111014" y="33615"/>
                  </a:lnTo>
                  <a:lnTo>
                    <a:pt x="111664" y="35439"/>
                  </a:lnTo>
                  <a:lnTo>
                    <a:pt x="112151" y="37003"/>
                  </a:lnTo>
                  <a:lnTo>
                    <a:pt x="112584" y="38436"/>
                  </a:lnTo>
                  <a:lnTo>
                    <a:pt x="112801" y="39348"/>
                  </a:lnTo>
                  <a:lnTo>
                    <a:pt x="112963" y="39609"/>
                  </a:lnTo>
                  <a:lnTo>
                    <a:pt x="113396" y="42214"/>
                  </a:lnTo>
                  <a:lnTo>
                    <a:pt x="113667" y="44690"/>
                  </a:lnTo>
                  <a:lnTo>
                    <a:pt x="114208" y="48990"/>
                  </a:lnTo>
                  <a:lnTo>
                    <a:pt x="114966" y="54071"/>
                  </a:lnTo>
                  <a:lnTo>
                    <a:pt x="115723" y="59934"/>
                  </a:lnTo>
                  <a:lnTo>
                    <a:pt x="116535" y="66058"/>
                  </a:lnTo>
                  <a:lnTo>
                    <a:pt x="117347" y="72182"/>
                  </a:lnTo>
                  <a:lnTo>
                    <a:pt x="118105" y="78436"/>
                  </a:lnTo>
                  <a:lnTo>
                    <a:pt x="118755" y="83908"/>
                  </a:lnTo>
                  <a:lnTo>
                    <a:pt x="119350" y="88990"/>
                  </a:lnTo>
                  <a:lnTo>
                    <a:pt x="119783" y="92899"/>
                  </a:lnTo>
                  <a:lnTo>
                    <a:pt x="119837" y="94723"/>
                  </a:lnTo>
                  <a:lnTo>
                    <a:pt x="120000" y="96286"/>
                  </a:lnTo>
                  <a:lnTo>
                    <a:pt x="119837" y="101107"/>
                  </a:lnTo>
                  <a:lnTo>
                    <a:pt x="119296" y="105667"/>
                  </a:lnTo>
                  <a:lnTo>
                    <a:pt x="118376" y="109576"/>
                  </a:lnTo>
                  <a:lnTo>
                    <a:pt x="117131" y="112964"/>
                  </a:lnTo>
                  <a:lnTo>
                    <a:pt x="115723" y="115960"/>
                  </a:lnTo>
                  <a:lnTo>
                    <a:pt x="114046" y="118175"/>
                  </a:lnTo>
                  <a:lnTo>
                    <a:pt x="112151" y="119609"/>
                  </a:lnTo>
                  <a:lnTo>
                    <a:pt x="110202" y="120000"/>
                  </a:lnTo>
                  <a:lnTo>
                    <a:pt x="9797" y="120000"/>
                  </a:lnTo>
                  <a:lnTo>
                    <a:pt x="7848" y="119609"/>
                  </a:lnTo>
                  <a:lnTo>
                    <a:pt x="5953" y="118175"/>
                  </a:lnTo>
                  <a:lnTo>
                    <a:pt x="4276" y="115960"/>
                  </a:lnTo>
                  <a:lnTo>
                    <a:pt x="2868" y="112964"/>
                  </a:lnTo>
                  <a:lnTo>
                    <a:pt x="1623" y="109576"/>
                  </a:lnTo>
                  <a:lnTo>
                    <a:pt x="703" y="105667"/>
                  </a:lnTo>
                  <a:lnTo>
                    <a:pt x="162" y="101107"/>
                  </a:lnTo>
                  <a:lnTo>
                    <a:pt x="0" y="96286"/>
                  </a:lnTo>
                  <a:lnTo>
                    <a:pt x="54" y="92768"/>
                  </a:lnTo>
                  <a:lnTo>
                    <a:pt x="487" y="88990"/>
                  </a:lnTo>
                  <a:lnTo>
                    <a:pt x="1082" y="83778"/>
                  </a:lnTo>
                  <a:lnTo>
                    <a:pt x="1732" y="78175"/>
                  </a:lnTo>
                  <a:lnTo>
                    <a:pt x="2435" y="72052"/>
                  </a:lnTo>
                  <a:lnTo>
                    <a:pt x="3301" y="65798"/>
                  </a:lnTo>
                  <a:lnTo>
                    <a:pt x="4113" y="59674"/>
                  </a:lnTo>
                  <a:lnTo>
                    <a:pt x="4871" y="53941"/>
                  </a:lnTo>
                  <a:lnTo>
                    <a:pt x="5629" y="48729"/>
                  </a:lnTo>
                  <a:lnTo>
                    <a:pt x="6170" y="44560"/>
                  </a:lnTo>
                  <a:lnTo>
                    <a:pt x="6278" y="43387"/>
                  </a:lnTo>
                  <a:lnTo>
                    <a:pt x="6441" y="41954"/>
                  </a:lnTo>
                  <a:lnTo>
                    <a:pt x="6657" y="40781"/>
                  </a:lnTo>
                  <a:lnTo>
                    <a:pt x="6765" y="39739"/>
                  </a:lnTo>
                  <a:lnTo>
                    <a:pt x="6820" y="39609"/>
                  </a:lnTo>
                  <a:lnTo>
                    <a:pt x="7253" y="37785"/>
                  </a:lnTo>
                  <a:lnTo>
                    <a:pt x="7848" y="35960"/>
                  </a:lnTo>
                  <a:lnTo>
                    <a:pt x="8389" y="34397"/>
                  </a:lnTo>
                  <a:lnTo>
                    <a:pt x="9093" y="32833"/>
                  </a:lnTo>
                  <a:lnTo>
                    <a:pt x="9742" y="31270"/>
                  </a:lnTo>
                  <a:lnTo>
                    <a:pt x="10230" y="30228"/>
                  </a:lnTo>
                  <a:lnTo>
                    <a:pt x="10554" y="29446"/>
                  </a:lnTo>
                  <a:lnTo>
                    <a:pt x="10717" y="29185"/>
                  </a:lnTo>
                  <a:lnTo>
                    <a:pt x="10825" y="29055"/>
                  </a:lnTo>
                  <a:lnTo>
                    <a:pt x="10987" y="28794"/>
                  </a:lnTo>
                  <a:lnTo>
                    <a:pt x="11204" y="28664"/>
                  </a:lnTo>
                  <a:lnTo>
                    <a:pt x="11366" y="28273"/>
                  </a:lnTo>
                  <a:lnTo>
                    <a:pt x="11529" y="28013"/>
                  </a:lnTo>
                  <a:lnTo>
                    <a:pt x="11637" y="28013"/>
                  </a:lnTo>
                  <a:lnTo>
                    <a:pt x="12611" y="26840"/>
                  </a:lnTo>
                  <a:lnTo>
                    <a:pt x="13802" y="25667"/>
                  </a:lnTo>
                  <a:lnTo>
                    <a:pt x="15209" y="24234"/>
                  </a:lnTo>
                  <a:lnTo>
                    <a:pt x="16617" y="22801"/>
                  </a:lnTo>
                  <a:lnTo>
                    <a:pt x="18186" y="21237"/>
                  </a:lnTo>
                  <a:lnTo>
                    <a:pt x="19648" y="19674"/>
                  </a:lnTo>
                  <a:lnTo>
                    <a:pt x="21055" y="18241"/>
                  </a:lnTo>
                  <a:lnTo>
                    <a:pt x="22408" y="17068"/>
                  </a:lnTo>
                  <a:lnTo>
                    <a:pt x="23545" y="15895"/>
                  </a:lnTo>
                  <a:lnTo>
                    <a:pt x="24357" y="15114"/>
                  </a:lnTo>
                  <a:lnTo>
                    <a:pt x="24952" y="14462"/>
                  </a:lnTo>
                  <a:lnTo>
                    <a:pt x="25115" y="14332"/>
                  </a:lnTo>
                  <a:lnTo>
                    <a:pt x="30311" y="9381"/>
                  </a:lnTo>
                  <a:lnTo>
                    <a:pt x="35507" y="4560"/>
                  </a:lnTo>
                  <a:lnTo>
                    <a:pt x="40920"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5" name="Google Shape;505;p40"/>
            <p:cNvSpPr/>
            <p:nvPr/>
          </p:nvSpPr>
          <p:spPr>
            <a:xfrm>
              <a:off x="2540000" y="393700"/>
              <a:ext cx="1839900" cy="2227200"/>
            </a:xfrm>
            <a:custGeom>
              <a:avLst/>
              <a:gdLst/>
              <a:ahLst/>
              <a:cxnLst/>
              <a:rect l="l" t="t" r="r" b="b"/>
              <a:pathLst>
                <a:path w="120000" h="120000" extrusionOk="0">
                  <a:moveTo>
                    <a:pt x="58912" y="0"/>
                  </a:moveTo>
                  <a:lnTo>
                    <a:pt x="60983" y="0"/>
                  </a:lnTo>
                  <a:lnTo>
                    <a:pt x="67610" y="342"/>
                  </a:lnTo>
                  <a:lnTo>
                    <a:pt x="73925" y="1368"/>
                  </a:lnTo>
                  <a:lnTo>
                    <a:pt x="79930" y="3079"/>
                  </a:lnTo>
                  <a:lnTo>
                    <a:pt x="85625" y="5473"/>
                  </a:lnTo>
                  <a:lnTo>
                    <a:pt x="90698" y="8296"/>
                  </a:lnTo>
                  <a:lnTo>
                    <a:pt x="95461" y="11717"/>
                  </a:lnTo>
                  <a:lnTo>
                    <a:pt x="99603" y="15652"/>
                  </a:lnTo>
                  <a:lnTo>
                    <a:pt x="103019" y="19843"/>
                  </a:lnTo>
                  <a:lnTo>
                    <a:pt x="105918" y="24547"/>
                  </a:lnTo>
                  <a:lnTo>
                    <a:pt x="107989" y="29508"/>
                  </a:lnTo>
                  <a:lnTo>
                    <a:pt x="109232" y="34725"/>
                  </a:lnTo>
                  <a:lnTo>
                    <a:pt x="109749" y="40114"/>
                  </a:lnTo>
                  <a:lnTo>
                    <a:pt x="109749" y="41482"/>
                  </a:lnTo>
                  <a:lnTo>
                    <a:pt x="109542" y="43620"/>
                  </a:lnTo>
                  <a:lnTo>
                    <a:pt x="109335" y="46101"/>
                  </a:lnTo>
                  <a:lnTo>
                    <a:pt x="109232" y="48667"/>
                  </a:lnTo>
                  <a:lnTo>
                    <a:pt x="109232" y="51318"/>
                  </a:lnTo>
                  <a:lnTo>
                    <a:pt x="109025" y="53542"/>
                  </a:lnTo>
                  <a:lnTo>
                    <a:pt x="109025" y="55081"/>
                  </a:lnTo>
                  <a:lnTo>
                    <a:pt x="109542" y="55081"/>
                  </a:lnTo>
                  <a:lnTo>
                    <a:pt x="110371" y="54996"/>
                  </a:lnTo>
                  <a:lnTo>
                    <a:pt x="111406" y="54996"/>
                  </a:lnTo>
                  <a:lnTo>
                    <a:pt x="112752" y="54996"/>
                  </a:lnTo>
                  <a:lnTo>
                    <a:pt x="113994" y="55081"/>
                  </a:lnTo>
                  <a:lnTo>
                    <a:pt x="115340" y="55338"/>
                  </a:lnTo>
                  <a:lnTo>
                    <a:pt x="116686" y="55851"/>
                  </a:lnTo>
                  <a:lnTo>
                    <a:pt x="117929" y="56707"/>
                  </a:lnTo>
                  <a:lnTo>
                    <a:pt x="118861" y="57818"/>
                  </a:lnTo>
                  <a:lnTo>
                    <a:pt x="119689" y="59444"/>
                  </a:lnTo>
                  <a:lnTo>
                    <a:pt x="120000" y="61240"/>
                  </a:lnTo>
                  <a:lnTo>
                    <a:pt x="120000" y="63720"/>
                  </a:lnTo>
                  <a:lnTo>
                    <a:pt x="119378" y="68168"/>
                  </a:lnTo>
                  <a:lnTo>
                    <a:pt x="118446" y="71931"/>
                  </a:lnTo>
                  <a:lnTo>
                    <a:pt x="117411" y="74925"/>
                  </a:lnTo>
                  <a:lnTo>
                    <a:pt x="116376" y="77405"/>
                  </a:lnTo>
                  <a:lnTo>
                    <a:pt x="115030" y="79287"/>
                  </a:lnTo>
                  <a:lnTo>
                    <a:pt x="113787" y="80570"/>
                  </a:lnTo>
                  <a:lnTo>
                    <a:pt x="112545" y="81511"/>
                  </a:lnTo>
                  <a:lnTo>
                    <a:pt x="111302" y="82109"/>
                  </a:lnTo>
                  <a:lnTo>
                    <a:pt x="110060" y="82366"/>
                  </a:lnTo>
                  <a:lnTo>
                    <a:pt x="109025" y="82537"/>
                  </a:lnTo>
                  <a:lnTo>
                    <a:pt x="108093" y="82537"/>
                  </a:lnTo>
                  <a:lnTo>
                    <a:pt x="107368" y="82366"/>
                  </a:lnTo>
                  <a:lnTo>
                    <a:pt x="106850" y="82280"/>
                  </a:lnTo>
                  <a:lnTo>
                    <a:pt x="106643" y="82109"/>
                  </a:lnTo>
                  <a:lnTo>
                    <a:pt x="104158" y="87754"/>
                  </a:lnTo>
                  <a:lnTo>
                    <a:pt x="101466" y="92886"/>
                  </a:lnTo>
                  <a:lnTo>
                    <a:pt x="98671" y="97334"/>
                  </a:lnTo>
                  <a:lnTo>
                    <a:pt x="95461" y="101354"/>
                  </a:lnTo>
                  <a:lnTo>
                    <a:pt x="92148" y="104861"/>
                  </a:lnTo>
                  <a:lnTo>
                    <a:pt x="88835" y="107854"/>
                  </a:lnTo>
                  <a:lnTo>
                    <a:pt x="85314" y="110506"/>
                  </a:lnTo>
                  <a:lnTo>
                    <a:pt x="80759" y="113328"/>
                  </a:lnTo>
                  <a:lnTo>
                    <a:pt x="76514" y="115552"/>
                  </a:lnTo>
                  <a:lnTo>
                    <a:pt x="72372" y="117263"/>
                  </a:lnTo>
                  <a:lnTo>
                    <a:pt x="68748" y="118460"/>
                  </a:lnTo>
                  <a:lnTo>
                    <a:pt x="65539" y="119230"/>
                  </a:lnTo>
                  <a:lnTo>
                    <a:pt x="63157" y="119743"/>
                  </a:lnTo>
                  <a:lnTo>
                    <a:pt x="61604" y="119914"/>
                  </a:lnTo>
                  <a:lnTo>
                    <a:pt x="60983" y="120000"/>
                  </a:lnTo>
                  <a:lnTo>
                    <a:pt x="59119" y="120000"/>
                  </a:lnTo>
                  <a:lnTo>
                    <a:pt x="58498" y="119914"/>
                  </a:lnTo>
                  <a:lnTo>
                    <a:pt x="56842" y="119743"/>
                  </a:lnTo>
                  <a:lnTo>
                    <a:pt x="54460" y="119230"/>
                  </a:lnTo>
                  <a:lnTo>
                    <a:pt x="51354" y="118460"/>
                  </a:lnTo>
                  <a:lnTo>
                    <a:pt x="47730" y="117177"/>
                  </a:lnTo>
                  <a:lnTo>
                    <a:pt x="43589" y="115466"/>
                  </a:lnTo>
                  <a:lnTo>
                    <a:pt x="39137" y="113243"/>
                  </a:lnTo>
                  <a:lnTo>
                    <a:pt x="34581" y="110334"/>
                  </a:lnTo>
                  <a:lnTo>
                    <a:pt x="31061" y="107769"/>
                  </a:lnTo>
                  <a:lnTo>
                    <a:pt x="27748" y="104775"/>
                  </a:lnTo>
                  <a:lnTo>
                    <a:pt x="24641" y="101183"/>
                  </a:lnTo>
                  <a:lnTo>
                    <a:pt x="21432" y="97334"/>
                  </a:lnTo>
                  <a:lnTo>
                    <a:pt x="18429" y="92886"/>
                  </a:lnTo>
                  <a:lnTo>
                    <a:pt x="15737" y="87754"/>
                  </a:lnTo>
                  <a:lnTo>
                    <a:pt x="13356" y="82109"/>
                  </a:lnTo>
                  <a:lnTo>
                    <a:pt x="13252" y="82280"/>
                  </a:lnTo>
                  <a:lnTo>
                    <a:pt x="12735" y="82366"/>
                  </a:lnTo>
                  <a:lnTo>
                    <a:pt x="12010" y="82537"/>
                  </a:lnTo>
                  <a:lnTo>
                    <a:pt x="10974" y="82537"/>
                  </a:lnTo>
                  <a:lnTo>
                    <a:pt x="10043" y="82366"/>
                  </a:lnTo>
                  <a:lnTo>
                    <a:pt x="8800" y="82109"/>
                  </a:lnTo>
                  <a:lnTo>
                    <a:pt x="7558" y="81511"/>
                  </a:lnTo>
                  <a:lnTo>
                    <a:pt x="6315" y="80570"/>
                  </a:lnTo>
                  <a:lnTo>
                    <a:pt x="4969" y="79287"/>
                  </a:lnTo>
                  <a:lnTo>
                    <a:pt x="3727" y="77320"/>
                  </a:lnTo>
                  <a:lnTo>
                    <a:pt x="2691" y="74925"/>
                  </a:lnTo>
                  <a:lnTo>
                    <a:pt x="1553" y="71931"/>
                  </a:lnTo>
                  <a:lnTo>
                    <a:pt x="724" y="68168"/>
                  </a:lnTo>
                  <a:lnTo>
                    <a:pt x="103" y="63720"/>
                  </a:lnTo>
                  <a:lnTo>
                    <a:pt x="0" y="61240"/>
                  </a:lnTo>
                  <a:lnTo>
                    <a:pt x="414" y="59444"/>
                  </a:lnTo>
                  <a:lnTo>
                    <a:pt x="1035" y="57818"/>
                  </a:lnTo>
                  <a:lnTo>
                    <a:pt x="2174" y="56707"/>
                  </a:lnTo>
                  <a:lnTo>
                    <a:pt x="3313" y="55851"/>
                  </a:lnTo>
                  <a:lnTo>
                    <a:pt x="4659" y="55338"/>
                  </a:lnTo>
                  <a:lnTo>
                    <a:pt x="6005" y="55081"/>
                  </a:lnTo>
                  <a:lnTo>
                    <a:pt x="7351" y="54996"/>
                  </a:lnTo>
                  <a:lnTo>
                    <a:pt x="8697" y="54996"/>
                  </a:lnTo>
                  <a:lnTo>
                    <a:pt x="9628" y="54996"/>
                  </a:lnTo>
                  <a:lnTo>
                    <a:pt x="10560" y="55081"/>
                  </a:lnTo>
                  <a:lnTo>
                    <a:pt x="10974" y="55081"/>
                  </a:lnTo>
                  <a:lnTo>
                    <a:pt x="10871" y="53542"/>
                  </a:lnTo>
                  <a:lnTo>
                    <a:pt x="10871" y="51318"/>
                  </a:lnTo>
                  <a:lnTo>
                    <a:pt x="10664" y="48838"/>
                  </a:lnTo>
                  <a:lnTo>
                    <a:pt x="10560" y="46101"/>
                  </a:lnTo>
                  <a:lnTo>
                    <a:pt x="10353" y="43620"/>
                  </a:lnTo>
                  <a:lnTo>
                    <a:pt x="10353" y="41482"/>
                  </a:lnTo>
                  <a:lnTo>
                    <a:pt x="10250" y="40114"/>
                  </a:lnTo>
                  <a:lnTo>
                    <a:pt x="10664" y="34725"/>
                  </a:lnTo>
                  <a:lnTo>
                    <a:pt x="12010" y="29508"/>
                  </a:lnTo>
                  <a:lnTo>
                    <a:pt x="14184" y="24547"/>
                  </a:lnTo>
                  <a:lnTo>
                    <a:pt x="16876" y="19843"/>
                  </a:lnTo>
                  <a:lnTo>
                    <a:pt x="20500" y="15652"/>
                  </a:lnTo>
                  <a:lnTo>
                    <a:pt x="24641" y="11717"/>
                  </a:lnTo>
                  <a:lnTo>
                    <a:pt x="29197" y="8296"/>
                  </a:lnTo>
                  <a:lnTo>
                    <a:pt x="34477" y="5473"/>
                  </a:lnTo>
                  <a:lnTo>
                    <a:pt x="39965" y="3079"/>
                  </a:lnTo>
                  <a:lnTo>
                    <a:pt x="45970" y="1368"/>
                  </a:lnTo>
                  <a:lnTo>
                    <a:pt x="52286" y="342"/>
                  </a:lnTo>
                  <a:lnTo>
                    <a:pt x="58912"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6" name="Google Shape;506;p40"/>
            <p:cNvSpPr/>
            <p:nvPr/>
          </p:nvSpPr>
          <p:spPr>
            <a:xfrm>
              <a:off x="-534988" y="2446338"/>
              <a:ext cx="2786100" cy="1276200"/>
            </a:xfrm>
            <a:custGeom>
              <a:avLst/>
              <a:gdLst/>
              <a:ahLst/>
              <a:cxnLst/>
              <a:rect l="l" t="t" r="r" b="b"/>
              <a:pathLst>
                <a:path w="120000" h="120000" extrusionOk="0">
                  <a:moveTo>
                    <a:pt x="45128" y="0"/>
                  </a:moveTo>
                  <a:lnTo>
                    <a:pt x="45333" y="2388"/>
                  </a:lnTo>
                  <a:lnTo>
                    <a:pt x="45811" y="5970"/>
                  </a:lnTo>
                  <a:lnTo>
                    <a:pt x="46495" y="10298"/>
                  </a:lnTo>
                  <a:lnTo>
                    <a:pt x="47316" y="15820"/>
                  </a:lnTo>
                  <a:lnTo>
                    <a:pt x="48136" y="21492"/>
                  </a:lnTo>
                  <a:lnTo>
                    <a:pt x="49162" y="27910"/>
                  </a:lnTo>
                  <a:lnTo>
                    <a:pt x="50119" y="34776"/>
                  </a:lnTo>
                  <a:lnTo>
                    <a:pt x="51145" y="41492"/>
                  </a:lnTo>
                  <a:lnTo>
                    <a:pt x="52307" y="48208"/>
                  </a:lnTo>
                  <a:lnTo>
                    <a:pt x="53333" y="54925"/>
                  </a:lnTo>
                  <a:lnTo>
                    <a:pt x="54290" y="61194"/>
                  </a:lnTo>
                  <a:lnTo>
                    <a:pt x="55247" y="67014"/>
                  </a:lnTo>
                  <a:lnTo>
                    <a:pt x="56068" y="72388"/>
                  </a:lnTo>
                  <a:lnTo>
                    <a:pt x="56820" y="76716"/>
                  </a:lnTo>
                  <a:lnTo>
                    <a:pt x="57299" y="80000"/>
                  </a:lnTo>
                  <a:lnTo>
                    <a:pt x="57777" y="82388"/>
                  </a:lnTo>
                  <a:lnTo>
                    <a:pt x="59008" y="22835"/>
                  </a:lnTo>
                  <a:lnTo>
                    <a:pt x="58461" y="20746"/>
                  </a:lnTo>
                  <a:lnTo>
                    <a:pt x="57982" y="18507"/>
                  </a:lnTo>
                  <a:lnTo>
                    <a:pt x="53880" y="746"/>
                  </a:lnTo>
                  <a:lnTo>
                    <a:pt x="55794" y="3731"/>
                  </a:lnTo>
                  <a:lnTo>
                    <a:pt x="58051" y="5970"/>
                  </a:lnTo>
                  <a:lnTo>
                    <a:pt x="60444" y="7761"/>
                  </a:lnTo>
                  <a:lnTo>
                    <a:pt x="63179" y="8656"/>
                  </a:lnTo>
                  <a:lnTo>
                    <a:pt x="65982" y="9104"/>
                  </a:lnTo>
                  <a:lnTo>
                    <a:pt x="68923" y="8656"/>
                  </a:lnTo>
                  <a:lnTo>
                    <a:pt x="71658" y="7611"/>
                  </a:lnTo>
                  <a:lnTo>
                    <a:pt x="74119" y="5820"/>
                  </a:lnTo>
                  <a:lnTo>
                    <a:pt x="76307" y="3283"/>
                  </a:lnTo>
                  <a:lnTo>
                    <a:pt x="78290" y="298"/>
                  </a:lnTo>
                  <a:lnTo>
                    <a:pt x="74051" y="18507"/>
                  </a:lnTo>
                  <a:lnTo>
                    <a:pt x="73641" y="20746"/>
                  </a:lnTo>
                  <a:lnTo>
                    <a:pt x="73025" y="22835"/>
                  </a:lnTo>
                  <a:lnTo>
                    <a:pt x="74324" y="82388"/>
                  </a:lnTo>
                  <a:lnTo>
                    <a:pt x="74666" y="80000"/>
                  </a:lnTo>
                  <a:lnTo>
                    <a:pt x="75282" y="76716"/>
                  </a:lnTo>
                  <a:lnTo>
                    <a:pt x="75897" y="72089"/>
                  </a:lnTo>
                  <a:lnTo>
                    <a:pt x="76786" y="67014"/>
                  </a:lnTo>
                  <a:lnTo>
                    <a:pt x="77675" y="61194"/>
                  </a:lnTo>
                  <a:lnTo>
                    <a:pt x="78769" y="54776"/>
                  </a:lnTo>
                  <a:lnTo>
                    <a:pt x="79794" y="48208"/>
                  </a:lnTo>
                  <a:lnTo>
                    <a:pt x="80820" y="41343"/>
                  </a:lnTo>
                  <a:lnTo>
                    <a:pt x="81846" y="34776"/>
                  </a:lnTo>
                  <a:lnTo>
                    <a:pt x="82940" y="27910"/>
                  </a:lnTo>
                  <a:lnTo>
                    <a:pt x="83829" y="21492"/>
                  </a:lnTo>
                  <a:lnTo>
                    <a:pt x="84786" y="15820"/>
                  </a:lnTo>
                  <a:lnTo>
                    <a:pt x="85538" y="10298"/>
                  </a:lnTo>
                  <a:lnTo>
                    <a:pt x="86290" y="5970"/>
                  </a:lnTo>
                  <a:lnTo>
                    <a:pt x="86700" y="2388"/>
                  </a:lnTo>
                  <a:lnTo>
                    <a:pt x="86974" y="0"/>
                  </a:lnTo>
                  <a:lnTo>
                    <a:pt x="95794" y="6865"/>
                  </a:lnTo>
                  <a:lnTo>
                    <a:pt x="104341" y="14477"/>
                  </a:lnTo>
                  <a:lnTo>
                    <a:pt x="104615" y="14626"/>
                  </a:lnTo>
                  <a:lnTo>
                    <a:pt x="105367" y="15373"/>
                  </a:lnTo>
                  <a:lnTo>
                    <a:pt x="106393" y="16268"/>
                  </a:lnTo>
                  <a:lnTo>
                    <a:pt x="107897" y="17611"/>
                  </a:lnTo>
                  <a:lnTo>
                    <a:pt x="109538" y="18955"/>
                  </a:lnTo>
                  <a:lnTo>
                    <a:pt x="111316" y="20597"/>
                  </a:lnTo>
                  <a:lnTo>
                    <a:pt x="113094" y="22238"/>
                  </a:lnTo>
                  <a:lnTo>
                    <a:pt x="114871" y="24029"/>
                  </a:lnTo>
                  <a:lnTo>
                    <a:pt x="116512" y="25373"/>
                  </a:lnTo>
                  <a:lnTo>
                    <a:pt x="118017" y="26716"/>
                  </a:lnTo>
                  <a:lnTo>
                    <a:pt x="119179" y="28059"/>
                  </a:lnTo>
                  <a:lnTo>
                    <a:pt x="119384" y="28059"/>
                  </a:lnTo>
                  <a:lnTo>
                    <a:pt x="119589" y="28358"/>
                  </a:lnTo>
                  <a:lnTo>
                    <a:pt x="119794" y="28507"/>
                  </a:lnTo>
                  <a:lnTo>
                    <a:pt x="120000" y="28805"/>
                  </a:lnTo>
                  <a:lnTo>
                    <a:pt x="117675" y="30895"/>
                  </a:lnTo>
                  <a:lnTo>
                    <a:pt x="115282" y="33134"/>
                  </a:lnTo>
                  <a:lnTo>
                    <a:pt x="112888" y="35373"/>
                  </a:lnTo>
                  <a:lnTo>
                    <a:pt x="110495" y="37462"/>
                  </a:lnTo>
                  <a:lnTo>
                    <a:pt x="108376" y="39552"/>
                  </a:lnTo>
                  <a:lnTo>
                    <a:pt x="106735" y="41044"/>
                  </a:lnTo>
                  <a:lnTo>
                    <a:pt x="106188" y="41791"/>
                  </a:lnTo>
                  <a:lnTo>
                    <a:pt x="105367" y="42686"/>
                  </a:lnTo>
                  <a:lnTo>
                    <a:pt x="104547" y="43880"/>
                  </a:lnTo>
                  <a:lnTo>
                    <a:pt x="104410" y="43880"/>
                  </a:lnTo>
                  <a:lnTo>
                    <a:pt x="104341" y="44029"/>
                  </a:lnTo>
                  <a:lnTo>
                    <a:pt x="104205" y="44029"/>
                  </a:lnTo>
                  <a:lnTo>
                    <a:pt x="104000" y="44328"/>
                  </a:lnTo>
                  <a:lnTo>
                    <a:pt x="103042" y="45820"/>
                  </a:lnTo>
                  <a:lnTo>
                    <a:pt x="102153" y="47910"/>
                  </a:lnTo>
                  <a:lnTo>
                    <a:pt x="101264" y="49552"/>
                  </a:lnTo>
                  <a:lnTo>
                    <a:pt x="100649" y="50597"/>
                  </a:lnTo>
                  <a:lnTo>
                    <a:pt x="98598" y="55671"/>
                  </a:lnTo>
                  <a:lnTo>
                    <a:pt x="96888" y="60447"/>
                  </a:lnTo>
                  <a:lnTo>
                    <a:pt x="95794" y="65074"/>
                  </a:lnTo>
                  <a:lnTo>
                    <a:pt x="95658" y="65522"/>
                  </a:lnTo>
                  <a:lnTo>
                    <a:pt x="95521" y="66119"/>
                  </a:lnTo>
                  <a:lnTo>
                    <a:pt x="95111" y="68208"/>
                  </a:lnTo>
                  <a:lnTo>
                    <a:pt x="94700" y="70895"/>
                  </a:lnTo>
                  <a:lnTo>
                    <a:pt x="94427" y="73880"/>
                  </a:lnTo>
                  <a:lnTo>
                    <a:pt x="93333" y="80597"/>
                  </a:lnTo>
                  <a:lnTo>
                    <a:pt x="92307" y="88059"/>
                  </a:lnTo>
                  <a:lnTo>
                    <a:pt x="91076" y="95970"/>
                  </a:lnTo>
                  <a:lnTo>
                    <a:pt x="89914" y="104179"/>
                  </a:lnTo>
                  <a:lnTo>
                    <a:pt x="88752" y="112388"/>
                  </a:lnTo>
                  <a:lnTo>
                    <a:pt x="87794" y="120000"/>
                  </a:lnTo>
                  <a:lnTo>
                    <a:pt x="10871" y="120000"/>
                  </a:lnTo>
                  <a:lnTo>
                    <a:pt x="8341" y="119253"/>
                  </a:lnTo>
                  <a:lnTo>
                    <a:pt x="6085" y="117462"/>
                  </a:lnTo>
                  <a:lnTo>
                    <a:pt x="4102" y="114776"/>
                  </a:lnTo>
                  <a:lnTo>
                    <a:pt x="2393" y="111044"/>
                  </a:lnTo>
                  <a:lnTo>
                    <a:pt x="1162" y="106716"/>
                  </a:lnTo>
                  <a:lnTo>
                    <a:pt x="341" y="101791"/>
                  </a:lnTo>
                  <a:lnTo>
                    <a:pt x="0" y="96268"/>
                  </a:lnTo>
                  <a:lnTo>
                    <a:pt x="0" y="94477"/>
                  </a:lnTo>
                  <a:lnTo>
                    <a:pt x="136" y="92537"/>
                  </a:lnTo>
                  <a:lnTo>
                    <a:pt x="547" y="88805"/>
                  </a:lnTo>
                  <a:lnTo>
                    <a:pt x="1162" y="83731"/>
                  </a:lnTo>
                  <a:lnTo>
                    <a:pt x="1982" y="78059"/>
                  </a:lnTo>
                  <a:lnTo>
                    <a:pt x="2803" y="72089"/>
                  </a:lnTo>
                  <a:lnTo>
                    <a:pt x="3623" y="65671"/>
                  </a:lnTo>
                  <a:lnTo>
                    <a:pt x="4581" y="59850"/>
                  </a:lnTo>
                  <a:lnTo>
                    <a:pt x="5401" y="53880"/>
                  </a:lnTo>
                  <a:lnTo>
                    <a:pt x="6153" y="48805"/>
                  </a:lnTo>
                  <a:lnTo>
                    <a:pt x="6769" y="44477"/>
                  </a:lnTo>
                  <a:lnTo>
                    <a:pt x="7111" y="41940"/>
                  </a:lnTo>
                  <a:lnTo>
                    <a:pt x="7521" y="39552"/>
                  </a:lnTo>
                  <a:lnTo>
                    <a:pt x="7521" y="39552"/>
                  </a:lnTo>
                  <a:lnTo>
                    <a:pt x="8683" y="35373"/>
                  </a:lnTo>
                  <a:lnTo>
                    <a:pt x="10119" y="31940"/>
                  </a:lnTo>
                  <a:lnTo>
                    <a:pt x="11897" y="29253"/>
                  </a:lnTo>
                  <a:lnTo>
                    <a:pt x="12034" y="28955"/>
                  </a:lnTo>
                  <a:lnTo>
                    <a:pt x="12239" y="28805"/>
                  </a:lnTo>
                  <a:lnTo>
                    <a:pt x="12512" y="28358"/>
                  </a:lnTo>
                  <a:lnTo>
                    <a:pt x="12717" y="28059"/>
                  </a:lnTo>
                  <a:lnTo>
                    <a:pt x="12923" y="28059"/>
                  </a:lnTo>
                  <a:lnTo>
                    <a:pt x="14085" y="26716"/>
                  </a:lnTo>
                  <a:lnTo>
                    <a:pt x="15589" y="25373"/>
                  </a:lnTo>
                  <a:lnTo>
                    <a:pt x="17230" y="24029"/>
                  </a:lnTo>
                  <a:lnTo>
                    <a:pt x="19008" y="22238"/>
                  </a:lnTo>
                  <a:lnTo>
                    <a:pt x="20786" y="20597"/>
                  </a:lnTo>
                  <a:lnTo>
                    <a:pt x="22564" y="18955"/>
                  </a:lnTo>
                  <a:lnTo>
                    <a:pt x="24205" y="17611"/>
                  </a:lnTo>
                  <a:lnTo>
                    <a:pt x="25572" y="16268"/>
                  </a:lnTo>
                  <a:lnTo>
                    <a:pt x="26735" y="15373"/>
                  </a:lnTo>
                  <a:lnTo>
                    <a:pt x="27487" y="14626"/>
                  </a:lnTo>
                  <a:lnTo>
                    <a:pt x="27760" y="14477"/>
                  </a:lnTo>
                  <a:lnTo>
                    <a:pt x="33435" y="9402"/>
                  </a:lnTo>
                  <a:lnTo>
                    <a:pt x="39179" y="4626"/>
                  </a:lnTo>
                  <a:lnTo>
                    <a:pt x="45128"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7" name="Google Shape;507;p40"/>
            <p:cNvSpPr/>
            <p:nvPr/>
          </p:nvSpPr>
          <p:spPr>
            <a:xfrm>
              <a:off x="195262" y="385763"/>
              <a:ext cx="1601700" cy="1943100"/>
            </a:xfrm>
            <a:custGeom>
              <a:avLst/>
              <a:gdLst/>
              <a:ahLst/>
              <a:cxnLst/>
              <a:rect l="l" t="t" r="r" b="b"/>
              <a:pathLst>
                <a:path w="120000" h="120000" extrusionOk="0">
                  <a:moveTo>
                    <a:pt x="58989" y="0"/>
                  </a:moveTo>
                  <a:lnTo>
                    <a:pt x="61129" y="0"/>
                  </a:lnTo>
                  <a:lnTo>
                    <a:pt x="68265" y="490"/>
                  </a:lnTo>
                  <a:lnTo>
                    <a:pt x="75163" y="1666"/>
                  </a:lnTo>
                  <a:lnTo>
                    <a:pt x="81704" y="3725"/>
                  </a:lnTo>
                  <a:lnTo>
                    <a:pt x="87651" y="6470"/>
                  </a:lnTo>
                  <a:lnTo>
                    <a:pt x="93121" y="9901"/>
                  </a:lnTo>
                  <a:lnTo>
                    <a:pt x="97879" y="13823"/>
                  </a:lnTo>
                  <a:lnTo>
                    <a:pt x="102041" y="18235"/>
                  </a:lnTo>
                  <a:lnTo>
                    <a:pt x="105371" y="23235"/>
                  </a:lnTo>
                  <a:lnTo>
                    <a:pt x="107869" y="28627"/>
                  </a:lnTo>
                  <a:lnTo>
                    <a:pt x="109296" y="34313"/>
                  </a:lnTo>
                  <a:lnTo>
                    <a:pt x="109890" y="40098"/>
                  </a:lnTo>
                  <a:lnTo>
                    <a:pt x="109890" y="41470"/>
                  </a:lnTo>
                  <a:lnTo>
                    <a:pt x="109653" y="43627"/>
                  </a:lnTo>
                  <a:lnTo>
                    <a:pt x="109534" y="46078"/>
                  </a:lnTo>
                  <a:lnTo>
                    <a:pt x="109534" y="48823"/>
                  </a:lnTo>
                  <a:lnTo>
                    <a:pt x="109296" y="51372"/>
                  </a:lnTo>
                  <a:lnTo>
                    <a:pt x="109177" y="53431"/>
                  </a:lnTo>
                  <a:lnTo>
                    <a:pt x="109177" y="55098"/>
                  </a:lnTo>
                  <a:lnTo>
                    <a:pt x="109653" y="55098"/>
                  </a:lnTo>
                  <a:lnTo>
                    <a:pt x="110604" y="55000"/>
                  </a:lnTo>
                  <a:lnTo>
                    <a:pt x="111912" y="55000"/>
                  </a:lnTo>
                  <a:lnTo>
                    <a:pt x="113339" y="55000"/>
                  </a:lnTo>
                  <a:lnTo>
                    <a:pt x="114767" y="55294"/>
                  </a:lnTo>
                  <a:lnTo>
                    <a:pt x="116194" y="55686"/>
                  </a:lnTo>
                  <a:lnTo>
                    <a:pt x="117502" y="56470"/>
                  </a:lnTo>
                  <a:lnTo>
                    <a:pt x="118810" y="57549"/>
                  </a:lnTo>
                  <a:lnTo>
                    <a:pt x="119643" y="59019"/>
                  </a:lnTo>
                  <a:lnTo>
                    <a:pt x="120000" y="61078"/>
                  </a:lnTo>
                  <a:lnTo>
                    <a:pt x="120000" y="63823"/>
                  </a:lnTo>
                  <a:lnTo>
                    <a:pt x="119524" y="68333"/>
                  </a:lnTo>
                  <a:lnTo>
                    <a:pt x="118572" y="72058"/>
                  </a:lnTo>
                  <a:lnTo>
                    <a:pt x="117502" y="75000"/>
                  </a:lnTo>
                  <a:lnTo>
                    <a:pt x="116432" y="77450"/>
                  </a:lnTo>
                  <a:lnTo>
                    <a:pt x="115123" y="79215"/>
                  </a:lnTo>
                  <a:lnTo>
                    <a:pt x="113815" y="80588"/>
                  </a:lnTo>
                  <a:lnTo>
                    <a:pt x="112626" y="81470"/>
                  </a:lnTo>
                  <a:lnTo>
                    <a:pt x="111318" y="82058"/>
                  </a:lnTo>
                  <a:lnTo>
                    <a:pt x="110009" y="82352"/>
                  </a:lnTo>
                  <a:lnTo>
                    <a:pt x="108939" y="82549"/>
                  </a:lnTo>
                  <a:lnTo>
                    <a:pt x="107988" y="82352"/>
                  </a:lnTo>
                  <a:lnTo>
                    <a:pt x="107274" y="82352"/>
                  </a:lnTo>
                  <a:lnTo>
                    <a:pt x="106917" y="82254"/>
                  </a:lnTo>
                  <a:lnTo>
                    <a:pt x="106560" y="82058"/>
                  </a:lnTo>
                  <a:lnTo>
                    <a:pt x="104182" y="87745"/>
                  </a:lnTo>
                  <a:lnTo>
                    <a:pt x="101446" y="92843"/>
                  </a:lnTo>
                  <a:lnTo>
                    <a:pt x="98592" y="97352"/>
                  </a:lnTo>
                  <a:lnTo>
                    <a:pt x="95500" y="101274"/>
                  </a:lnTo>
                  <a:lnTo>
                    <a:pt x="92051" y="104803"/>
                  </a:lnTo>
                  <a:lnTo>
                    <a:pt x="88840" y="107843"/>
                  </a:lnTo>
                  <a:lnTo>
                    <a:pt x="85391" y="110392"/>
                  </a:lnTo>
                  <a:lnTo>
                    <a:pt x="80753" y="113235"/>
                  </a:lnTo>
                  <a:lnTo>
                    <a:pt x="76471" y="115490"/>
                  </a:lnTo>
                  <a:lnTo>
                    <a:pt x="72309" y="117254"/>
                  </a:lnTo>
                  <a:lnTo>
                    <a:pt x="68622" y="118333"/>
                  </a:lnTo>
                  <a:lnTo>
                    <a:pt x="65530" y="119215"/>
                  </a:lnTo>
                  <a:lnTo>
                    <a:pt x="63151" y="119607"/>
                  </a:lnTo>
                  <a:lnTo>
                    <a:pt x="61486" y="120000"/>
                  </a:lnTo>
                  <a:lnTo>
                    <a:pt x="61010" y="120000"/>
                  </a:lnTo>
                  <a:lnTo>
                    <a:pt x="58989" y="120000"/>
                  </a:lnTo>
                  <a:lnTo>
                    <a:pt x="58394" y="120000"/>
                  </a:lnTo>
                  <a:lnTo>
                    <a:pt x="56848" y="119607"/>
                  </a:lnTo>
                  <a:lnTo>
                    <a:pt x="54469" y="119215"/>
                  </a:lnTo>
                  <a:lnTo>
                    <a:pt x="51377" y="118333"/>
                  </a:lnTo>
                  <a:lnTo>
                    <a:pt x="47571" y="117254"/>
                  </a:lnTo>
                  <a:lnTo>
                    <a:pt x="43528" y="115490"/>
                  </a:lnTo>
                  <a:lnTo>
                    <a:pt x="39008" y="113235"/>
                  </a:lnTo>
                  <a:lnTo>
                    <a:pt x="34489" y="110392"/>
                  </a:lnTo>
                  <a:lnTo>
                    <a:pt x="31040" y="107647"/>
                  </a:lnTo>
                  <a:lnTo>
                    <a:pt x="27710" y="104705"/>
                  </a:lnTo>
                  <a:lnTo>
                    <a:pt x="24499" y="101274"/>
                  </a:lnTo>
                  <a:lnTo>
                    <a:pt x="21407" y="97352"/>
                  </a:lnTo>
                  <a:lnTo>
                    <a:pt x="18434" y="92843"/>
                  </a:lnTo>
                  <a:lnTo>
                    <a:pt x="15817" y="87745"/>
                  </a:lnTo>
                  <a:lnTo>
                    <a:pt x="13439" y="82254"/>
                  </a:lnTo>
                  <a:lnTo>
                    <a:pt x="13082" y="82254"/>
                  </a:lnTo>
                  <a:lnTo>
                    <a:pt x="12725" y="82352"/>
                  </a:lnTo>
                  <a:lnTo>
                    <a:pt x="12011" y="82549"/>
                  </a:lnTo>
                  <a:lnTo>
                    <a:pt x="11060" y="82549"/>
                  </a:lnTo>
                  <a:lnTo>
                    <a:pt x="9990" y="82549"/>
                  </a:lnTo>
                  <a:lnTo>
                    <a:pt x="8681" y="82254"/>
                  </a:lnTo>
                  <a:lnTo>
                    <a:pt x="7373" y="81568"/>
                  </a:lnTo>
                  <a:lnTo>
                    <a:pt x="6184" y="80588"/>
                  </a:lnTo>
                  <a:lnTo>
                    <a:pt x="4876" y="79215"/>
                  </a:lnTo>
                  <a:lnTo>
                    <a:pt x="3805" y="77450"/>
                  </a:lnTo>
                  <a:lnTo>
                    <a:pt x="2497" y="75000"/>
                  </a:lnTo>
                  <a:lnTo>
                    <a:pt x="1546" y="72058"/>
                  </a:lnTo>
                  <a:lnTo>
                    <a:pt x="713" y="68333"/>
                  </a:lnTo>
                  <a:lnTo>
                    <a:pt x="118" y="63823"/>
                  </a:lnTo>
                  <a:lnTo>
                    <a:pt x="0" y="61078"/>
                  </a:lnTo>
                  <a:lnTo>
                    <a:pt x="475" y="59019"/>
                  </a:lnTo>
                  <a:lnTo>
                    <a:pt x="1427" y="57549"/>
                  </a:lnTo>
                  <a:lnTo>
                    <a:pt x="2497" y="56470"/>
                  </a:lnTo>
                  <a:lnTo>
                    <a:pt x="3924" y="55686"/>
                  </a:lnTo>
                  <a:lnTo>
                    <a:pt x="5470" y="55294"/>
                  </a:lnTo>
                  <a:lnTo>
                    <a:pt x="6897" y="55000"/>
                  </a:lnTo>
                  <a:lnTo>
                    <a:pt x="8325" y="55000"/>
                  </a:lnTo>
                  <a:lnTo>
                    <a:pt x="9395" y="55000"/>
                  </a:lnTo>
                  <a:lnTo>
                    <a:pt x="10465" y="55098"/>
                  </a:lnTo>
                  <a:lnTo>
                    <a:pt x="11060" y="55098"/>
                  </a:lnTo>
                  <a:lnTo>
                    <a:pt x="10822" y="53431"/>
                  </a:lnTo>
                  <a:lnTo>
                    <a:pt x="10822" y="51372"/>
                  </a:lnTo>
                  <a:lnTo>
                    <a:pt x="10703" y="48823"/>
                  </a:lnTo>
                  <a:lnTo>
                    <a:pt x="10465" y="46078"/>
                  </a:lnTo>
                  <a:lnTo>
                    <a:pt x="10465" y="43627"/>
                  </a:lnTo>
                  <a:lnTo>
                    <a:pt x="10346" y="41470"/>
                  </a:lnTo>
                  <a:lnTo>
                    <a:pt x="10346" y="40098"/>
                  </a:lnTo>
                  <a:lnTo>
                    <a:pt x="10822" y="34313"/>
                  </a:lnTo>
                  <a:lnTo>
                    <a:pt x="12368" y="28627"/>
                  </a:lnTo>
                  <a:lnTo>
                    <a:pt x="14866" y="23235"/>
                  </a:lnTo>
                  <a:lnTo>
                    <a:pt x="18077" y="18235"/>
                  </a:lnTo>
                  <a:lnTo>
                    <a:pt x="22358" y="13823"/>
                  </a:lnTo>
                  <a:lnTo>
                    <a:pt x="26997" y="9901"/>
                  </a:lnTo>
                  <a:lnTo>
                    <a:pt x="32467" y="6470"/>
                  </a:lnTo>
                  <a:lnTo>
                    <a:pt x="38414" y="3725"/>
                  </a:lnTo>
                  <a:lnTo>
                    <a:pt x="44955" y="1666"/>
                  </a:lnTo>
                  <a:lnTo>
                    <a:pt x="51734" y="490"/>
                  </a:lnTo>
                  <a:lnTo>
                    <a:pt x="58989"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8" name="Google Shape;508;p40"/>
            <p:cNvSpPr/>
            <p:nvPr/>
          </p:nvSpPr>
          <p:spPr>
            <a:xfrm>
              <a:off x="4908550" y="2554288"/>
              <a:ext cx="2547900" cy="1168500"/>
            </a:xfrm>
            <a:custGeom>
              <a:avLst/>
              <a:gdLst/>
              <a:ahLst/>
              <a:cxnLst/>
              <a:rect l="l" t="t" r="r" b="b"/>
              <a:pathLst>
                <a:path w="120000" h="120000" extrusionOk="0">
                  <a:moveTo>
                    <a:pt x="30953" y="0"/>
                  </a:moveTo>
                  <a:lnTo>
                    <a:pt x="30579" y="4891"/>
                  </a:lnTo>
                  <a:lnTo>
                    <a:pt x="29757" y="6358"/>
                  </a:lnTo>
                  <a:lnTo>
                    <a:pt x="28859" y="8152"/>
                  </a:lnTo>
                  <a:lnTo>
                    <a:pt x="27738" y="10434"/>
                  </a:lnTo>
                  <a:lnTo>
                    <a:pt x="26616" y="13369"/>
                  </a:lnTo>
                  <a:lnTo>
                    <a:pt x="25420" y="16630"/>
                  </a:lnTo>
                  <a:lnTo>
                    <a:pt x="24448" y="20380"/>
                  </a:lnTo>
                  <a:lnTo>
                    <a:pt x="23476" y="24782"/>
                  </a:lnTo>
                  <a:lnTo>
                    <a:pt x="22803" y="29510"/>
                  </a:lnTo>
                  <a:lnTo>
                    <a:pt x="22355" y="35054"/>
                  </a:lnTo>
                  <a:lnTo>
                    <a:pt x="22280" y="41086"/>
                  </a:lnTo>
                  <a:lnTo>
                    <a:pt x="22504" y="47771"/>
                  </a:lnTo>
                  <a:lnTo>
                    <a:pt x="23177" y="54782"/>
                  </a:lnTo>
                  <a:lnTo>
                    <a:pt x="23401" y="54293"/>
                  </a:lnTo>
                  <a:lnTo>
                    <a:pt x="23850" y="53152"/>
                  </a:lnTo>
                  <a:lnTo>
                    <a:pt x="24672" y="51195"/>
                  </a:lnTo>
                  <a:lnTo>
                    <a:pt x="25644" y="48913"/>
                  </a:lnTo>
                  <a:lnTo>
                    <a:pt x="26915" y="46793"/>
                  </a:lnTo>
                  <a:lnTo>
                    <a:pt x="28411" y="44021"/>
                  </a:lnTo>
                  <a:lnTo>
                    <a:pt x="29981" y="41739"/>
                  </a:lnTo>
                  <a:lnTo>
                    <a:pt x="31700" y="39456"/>
                  </a:lnTo>
                  <a:lnTo>
                    <a:pt x="33570" y="37989"/>
                  </a:lnTo>
                  <a:lnTo>
                    <a:pt x="35364" y="37010"/>
                  </a:lnTo>
                  <a:lnTo>
                    <a:pt x="37308" y="44021"/>
                  </a:lnTo>
                  <a:lnTo>
                    <a:pt x="39401" y="51032"/>
                  </a:lnTo>
                  <a:lnTo>
                    <a:pt x="41570" y="57880"/>
                  </a:lnTo>
                  <a:lnTo>
                    <a:pt x="43962" y="64891"/>
                  </a:lnTo>
                  <a:lnTo>
                    <a:pt x="46205" y="71576"/>
                  </a:lnTo>
                  <a:lnTo>
                    <a:pt x="48598" y="77934"/>
                  </a:lnTo>
                  <a:lnTo>
                    <a:pt x="50766" y="83641"/>
                  </a:lnTo>
                  <a:lnTo>
                    <a:pt x="52934" y="88369"/>
                  </a:lnTo>
                  <a:lnTo>
                    <a:pt x="54878" y="92282"/>
                  </a:lnTo>
                  <a:lnTo>
                    <a:pt x="56747" y="95054"/>
                  </a:lnTo>
                  <a:lnTo>
                    <a:pt x="58467" y="92282"/>
                  </a:lnTo>
                  <a:lnTo>
                    <a:pt x="60411" y="88369"/>
                  </a:lnTo>
                  <a:lnTo>
                    <a:pt x="62579" y="83641"/>
                  </a:lnTo>
                  <a:lnTo>
                    <a:pt x="64822" y="77934"/>
                  </a:lnTo>
                  <a:lnTo>
                    <a:pt x="67140" y="71576"/>
                  </a:lnTo>
                  <a:lnTo>
                    <a:pt x="69532" y="64891"/>
                  </a:lnTo>
                  <a:lnTo>
                    <a:pt x="71775" y="57880"/>
                  </a:lnTo>
                  <a:lnTo>
                    <a:pt x="74093" y="51032"/>
                  </a:lnTo>
                  <a:lnTo>
                    <a:pt x="76112" y="43695"/>
                  </a:lnTo>
                  <a:lnTo>
                    <a:pt x="77981" y="37010"/>
                  </a:lnTo>
                  <a:lnTo>
                    <a:pt x="79775" y="37989"/>
                  </a:lnTo>
                  <a:lnTo>
                    <a:pt x="81644" y="39456"/>
                  </a:lnTo>
                  <a:lnTo>
                    <a:pt x="83364" y="41739"/>
                  </a:lnTo>
                  <a:lnTo>
                    <a:pt x="84934" y="44021"/>
                  </a:lnTo>
                  <a:lnTo>
                    <a:pt x="86429" y="46793"/>
                  </a:lnTo>
                  <a:lnTo>
                    <a:pt x="87700" y="48913"/>
                  </a:lnTo>
                  <a:lnTo>
                    <a:pt x="88822" y="51195"/>
                  </a:lnTo>
                  <a:lnTo>
                    <a:pt x="89644" y="53152"/>
                  </a:lnTo>
                  <a:lnTo>
                    <a:pt x="90093" y="54293"/>
                  </a:lnTo>
                  <a:lnTo>
                    <a:pt x="90317" y="54782"/>
                  </a:lnTo>
                  <a:lnTo>
                    <a:pt x="90990" y="47771"/>
                  </a:lnTo>
                  <a:lnTo>
                    <a:pt x="91214" y="41086"/>
                  </a:lnTo>
                  <a:lnTo>
                    <a:pt x="91065" y="35054"/>
                  </a:lnTo>
                  <a:lnTo>
                    <a:pt x="90616" y="29836"/>
                  </a:lnTo>
                  <a:lnTo>
                    <a:pt x="89943" y="24782"/>
                  </a:lnTo>
                  <a:lnTo>
                    <a:pt x="89046" y="20380"/>
                  </a:lnTo>
                  <a:lnTo>
                    <a:pt x="88000" y="16630"/>
                  </a:lnTo>
                  <a:lnTo>
                    <a:pt x="86878" y="13369"/>
                  </a:lnTo>
                  <a:lnTo>
                    <a:pt x="85757" y="10434"/>
                  </a:lnTo>
                  <a:lnTo>
                    <a:pt x="84560" y="8152"/>
                  </a:lnTo>
                  <a:lnTo>
                    <a:pt x="83588" y="6358"/>
                  </a:lnTo>
                  <a:lnTo>
                    <a:pt x="82766" y="4891"/>
                  </a:lnTo>
                  <a:lnTo>
                    <a:pt x="82542" y="0"/>
                  </a:lnTo>
                  <a:lnTo>
                    <a:pt x="82990" y="163"/>
                  </a:lnTo>
                  <a:lnTo>
                    <a:pt x="83887" y="978"/>
                  </a:lnTo>
                  <a:lnTo>
                    <a:pt x="85308" y="1956"/>
                  </a:lnTo>
                  <a:lnTo>
                    <a:pt x="87028" y="3097"/>
                  </a:lnTo>
                  <a:lnTo>
                    <a:pt x="89046" y="4728"/>
                  </a:lnTo>
                  <a:lnTo>
                    <a:pt x="91214" y="6195"/>
                  </a:lnTo>
                  <a:lnTo>
                    <a:pt x="93532" y="7826"/>
                  </a:lnTo>
                  <a:lnTo>
                    <a:pt x="95775" y="9456"/>
                  </a:lnTo>
                  <a:lnTo>
                    <a:pt x="97943" y="11086"/>
                  </a:lnTo>
                  <a:lnTo>
                    <a:pt x="100037" y="12554"/>
                  </a:lnTo>
                  <a:lnTo>
                    <a:pt x="101831" y="14184"/>
                  </a:lnTo>
                  <a:lnTo>
                    <a:pt x="103327" y="15163"/>
                  </a:lnTo>
                  <a:lnTo>
                    <a:pt x="104448" y="16141"/>
                  </a:lnTo>
                  <a:lnTo>
                    <a:pt x="105046" y="16630"/>
                  </a:lnTo>
                  <a:lnTo>
                    <a:pt x="108037" y="20380"/>
                  </a:lnTo>
                  <a:lnTo>
                    <a:pt x="110504" y="24619"/>
                  </a:lnTo>
                  <a:lnTo>
                    <a:pt x="112822" y="29021"/>
                  </a:lnTo>
                  <a:lnTo>
                    <a:pt x="114766" y="34076"/>
                  </a:lnTo>
                  <a:lnTo>
                    <a:pt x="116336" y="39293"/>
                  </a:lnTo>
                  <a:lnTo>
                    <a:pt x="117682" y="45326"/>
                  </a:lnTo>
                  <a:lnTo>
                    <a:pt x="118654" y="51684"/>
                  </a:lnTo>
                  <a:lnTo>
                    <a:pt x="118728" y="52989"/>
                  </a:lnTo>
                  <a:lnTo>
                    <a:pt x="118878" y="54782"/>
                  </a:lnTo>
                  <a:lnTo>
                    <a:pt x="118953" y="56739"/>
                  </a:lnTo>
                  <a:lnTo>
                    <a:pt x="119177" y="58695"/>
                  </a:lnTo>
                  <a:lnTo>
                    <a:pt x="119327" y="60163"/>
                  </a:lnTo>
                  <a:lnTo>
                    <a:pt x="119327" y="60652"/>
                  </a:lnTo>
                  <a:lnTo>
                    <a:pt x="119775" y="67989"/>
                  </a:lnTo>
                  <a:lnTo>
                    <a:pt x="119775" y="68641"/>
                  </a:lnTo>
                  <a:lnTo>
                    <a:pt x="119775" y="70597"/>
                  </a:lnTo>
                  <a:lnTo>
                    <a:pt x="119850" y="73206"/>
                  </a:lnTo>
                  <a:lnTo>
                    <a:pt x="119850" y="75652"/>
                  </a:lnTo>
                  <a:lnTo>
                    <a:pt x="119850" y="78097"/>
                  </a:lnTo>
                  <a:lnTo>
                    <a:pt x="120000" y="79891"/>
                  </a:lnTo>
                  <a:lnTo>
                    <a:pt x="120000" y="80543"/>
                  </a:lnTo>
                  <a:lnTo>
                    <a:pt x="120000" y="81358"/>
                  </a:lnTo>
                  <a:lnTo>
                    <a:pt x="120000" y="82826"/>
                  </a:lnTo>
                  <a:lnTo>
                    <a:pt x="119850" y="84782"/>
                  </a:lnTo>
                  <a:lnTo>
                    <a:pt x="119850" y="86576"/>
                  </a:lnTo>
                  <a:lnTo>
                    <a:pt x="119850" y="87880"/>
                  </a:lnTo>
                  <a:lnTo>
                    <a:pt x="119626" y="93750"/>
                  </a:lnTo>
                  <a:lnTo>
                    <a:pt x="118953" y="98967"/>
                  </a:lnTo>
                  <a:lnTo>
                    <a:pt x="117906" y="104347"/>
                  </a:lnTo>
                  <a:lnTo>
                    <a:pt x="116336" y="109076"/>
                  </a:lnTo>
                  <a:lnTo>
                    <a:pt x="114317" y="113315"/>
                  </a:lnTo>
                  <a:lnTo>
                    <a:pt x="112000" y="116250"/>
                  </a:lnTo>
                  <a:lnTo>
                    <a:pt x="109607" y="118206"/>
                  </a:lnTo>
                  <a:lnTo>
                    <a:pt x="106990" y="119510"/>
                  </a:lnTo>
                  <a:lnTo>
                    <a:pt x="104224" y="120000"/>
                  </a:lnTo>
                  <a:lnTo>
                    <a:pt x="23925" y="120000"/>
                  </a:lnTo>
                  <a:lnTo>
                    <a:pt x="22803" y="111684"/>
                  </a:lnTo>
                  <a:lnTo>
                    <a:pt x="21682" y="103043"/>
                  </a:lnTo>
                  <a:lnTo>
                    <a:pt x="20336" y="94076"/>
                  </a:lnTo>
                  <a:lnTo>
                    <a:pt x="19065" y="85108"/>
                  </a:lnTo>
                  <a:lnTo>
                    <a:pt x="17794" y="76956"/>
                  </a:lnTo>
                  <a:lnTo>
                    <a:pt x="16747" y="69945"/>
                  </a:lnTo>
                  <a:lnTo>
                    <a:pt x="16224" y="65217"/>
                  </a:lnTo>
                  <a:lnTo>
                    <a:pt x="15401" y="60978"/>
                  </a:lnTo>
                  <a:lnTo>
                    <a:pt x="15028" y="59673"/>
                  </a:lnTo>
                  <a:lnTo>
                    <a:pt x="14579" y="57880"/>
                  </a:lnTo>
                  <a:lnTo>
                    <a:pt x="14056" y="55760"/>
                  </a:lnTo>
                  <a:lnTo>
                    <a:pt x="13084" y="52989"/>
                  </a:lnTo>
                  <a:lnTo>
                    <a:pt x="11962" y="49565"/>
                  </a:lnTo>
                  <a:lnTo>
                    <a:pt x="9719" y="44021"/>
                  </a:lnTo>
                  <a:lnTo>
                    <a:pt x="7551" y="39456"/>
                  </a:lnTo>
                  <a:lnTo>
                    <a:pt x="5383" y="36358"/>
                  </a:lnTo>
                  <a:lnTo>
                    <a:pt x="4411" y="35054"/>
                  </a:lnTo>
                  <a:lnTo>
                    <a:pt x="3663" y="34076"/>
                  </a:lnTo>
                  <a:lnTo>
                    <a:pt x="3065" y="33586"/>
                  </a:lnTo>
                  <a:lnTo>
                    <a:pt x="1719" y="32282"/>
                  </a:lnTo>
                  <a:lnTo>
                    <a:pt x="0" y="30489"/>
                  </a:lnTo>
                  <a:lnTo>
                    <a:pt x="2467" y="25271"/>
                  </a:lnTo>
                  <a:lnTo>
                    <a:pt x="5457" y="20380"/>
                  </a:lnTo>
                  <a:lnTo>
                    <a:pt x="8448" y="16630"/>
                  </a:lnTo>
                  <a:lnTo>
                    <a:pt x="8971" y="16141"/>
                  </a:lnTo>
                  <a:lnTo>
                    <a:pt x="10018" y="15163"/>
                  </a:lnTo>
                  <a:lnTo>
                    <a:pt x="11514" y="14184"/>
                  </a:lnTo>
                  <a:lnTo>
                    <a:pt x="13308" y="12554"/>
                  </a:lnTo>
                  <a:lnTo>
                    <a:pt x="15401" y="11086"/>
                  </a:lnTo>
                  <a:lnTo>
                    <a:pt x="17644" y="9456"/>
                  </a:lnTo>
                  <a:lnTo>
                    <a:pt x="19962" y="7826"/>
                  </a:lnTo>
                  <a:lnTo>
                    <a:pt x="22280" y="6195"/>
                  </a:lnTo>
                  <a:lnTo>
                    <a:pt x="24448" y="4728"/>
                  </a:lnTo>
                  <a:lnTo>
                    <a:pt x="26467" y="3097"/>
                  </a:lnTo>
                  <a:lnTo>
                    <a:pt x="28186" y="1956"/>
                  </a:lnTo>
                  <a:lnTo>
                    <a:pt x="29532" y="978"/>
                  </a:lnTo>
                  <a:lnTo>
                    <a:pt x="30504" y="163"/>
                  </a:lnTo>
                  <a:lnTo>
                    <a:pt x="30953"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9" name="Google Shape;509;p40"/>
            <p:cNvSpPr/>
            <p:nvPr/>
          </p:nvSpPr>
          <p:spPr>
            <a:xfrm>
              <a:off x="5208588" y="423863"/>
              <a:ext cx="1811400" cy="2709900"/>
            </a:xfrm>
            <a:custGeom>
              <a:avLst/>
              <a:gdLst/>
              <a:ahLst/>
              <a:cxnLst/>
              <a:rect l="l" t="t" r="r" b="b"/>
              <a:pathLst>
                <a:path w="120000" h="120000" extrusionOk="0">
                  <a:moveTo>
                    <a:pt x="59947" y="0"/>
                  </a:moveTo>
                  <a:lnTo>
                    <a:pt x="60052" y="0"/>
                  </a:lnTo>
                  <a:lnTo>
                    <a:pt x="67624" y="492"/>
                  </a:lnTo>
                  <a:lnTo>
                    <a:pt x="74881" y="1405"/>
                  </a:lnTo>
                  <a:lnTo>
                    <a:pt x="81717" y="3022"/>
                  </a:lnTo>
                  <a:lnTo>
                    <a:pt x="88343" y="5061"/>
                  </a:lnTo>
                  <a:lnTo>
                    <a:pt x="94338" y="7662"/>
                  </a:lnTo>
                  <a:lnTo>
                    <a:pt x="99912" y="10685"/>
                  </a:lnTo>
                  <a:lnTo>
                    <a:pt x="104855" y="14130"/>
                  </a:lnTo>
                  <a:lnTo>
                    <a:pt x="109272" y="17996"/>
                  </a:lnTo>
                  <a:lnTo>
                    <a:pt x="112953" y="22073"/>
                  </a:lnTo>
                  <a:lnTo>
                    <a:pt x="116003" y="26432"/>
                  </a:lnTo>
                  <a:lnTo>
                    <a:pt x="118212" y="31142"/>
                  </a:lnTo>
                  <a:lnTo>
                    <a:pt x="119474" y="36133"/>
                  </a:lnTo>
                  <a:lnTo>
                    <a:pt x="120000" y="41124"/>
                  </a:lnTo>
                  <a:lnTo>
                    <a:pt x="119684" y="45694"/>
                  </a:lnTo>
                  <a:lnTo>
                    <a:pt x="118527" y="49982"/>
                  </a:lnTo>
                  <a:lnTo>
                    <a:pt x="116950" y="54130"/>
                  </a:lnTo>
                  <a:lnTo>
                    <a:pt x="114741" y="58137"/>
                  </a:lnTo>
                  <a:lnTo>
                    <a:pt x="112427" y="62987"/>
                  </a:lnTo>
                  <a:lnTo>
                    <a:pt x="111691" y="65307"/>
                  </a:lnTo>
                  <a:lnTo>
                    <a:pt x="111375" y="67697"/>
                  </a:lnTo>
                  <a:lnTo>
                    <a:pt x="111375" y="68400"/>
                  </a:lnTo>
                  <a:lnTo>
                    <a:pt x="111481" y="69173"/>
                  </a:lnTo>
                  <a:lnTo>
                    <a:pt x="112007" y="69947"/>
                  </a:lnTo>
                  <a:lnTo>
                    <a:pt x="112743" y="71001"/>
                  </a:lnTo>
                  <a:lnTo>
                    <a:pt x="113900" y="72196"/>
                  </a:lnTo>
                  <a:lnTo>
                    <a:pt x="114846" y="73462"/>
                  </a:lnTo>
                  <a:lnTo>
                    <a:pt x="116003" y="74657"/>
                  </a:lnTo>
                  <a:lnTo>
                    <a:pt x="116739" y="75500"/>
                  </a:lnTo>
                  <a:lnTo>
                    <a:pt x="117265" y="76063"/>
                  </a:lnTo>
                  <a:lnTo>
                    <a:pt x="113689" y="78312"/>
                  </a:lnTo>
                  <a:lnTo>
                    <a:pt x="110008" y="80000"/>
                  </a:lnTo>
                  <a:lnTo>
                    <a:pt x="106012" y="81335"/>
                  </a:lnTo>
                  <a:lnTo>
                    <a:pt x="101805" y="82390"/>
                  </a:lnTo>
                  <a:lnTo>
                    <a:pt x="97703" y="83163"/>
                  </a:lnTo>
                  <a:lnTo>
                    <a:pt x="93181" y="83866"/>
                  </a:lnTo>
                  <a:lnTo>
                    <a:pt x="88869" y="84569"/>
                  </a:lnTo>
                  <a:lnTo>
                    <a:pt x="84136" y="85061"/>
                  </a:lnTo>
                  <a:lnTo>
                    <a:pt x="79404" y="85483"/>
                  </a:lnTo>
                  <a:lnTo>
                    <a:pt x="76143" y="85834"/>
                  </a:lnTo>
                  <a:lnTo>
                    <a:pt x="81402" y="96028"/>
                  </a:lnTo>
                  <a:lnTo>
                    <a:pt x="81297" y="96379"/>
                  </a:lnTo>
                  <a:lnTo>
                    <a:pt x="81297" y="97223"/>
                  </a:lnTo>
                  <a:lnTo>
                    <a:pt x="81086" y="98488"/>
                  </a:lnTo>
                  <a:lnTo>
                    <a:pt x="80666" y="100246"/>
                  </a:lnTo>
                  <a:lnTo>
                    <a:pt x="79824" y="102284"/>
                  </a:lnTo>
                  <a:lnTo>
                    <a:pt x="78667" y="104604"/>
                  </a:lnTo>
                  <a:lnTo>
                    <a:pt x="77090" y="107065"/>
                  </a:lnTo>
                  <a:lnTo>
                    <a:pt x="75197" y="109806"/>
                  </a:lnTo>
                  <a:lnTo>
                    <a:pt x="72462" y="112337"/>
                  </a:lnTo>
                  <a:lnTo>
                    <a:pt x="69097" y="115008"/>
                  </a:lnTo>
                  <a:lnTo>
                    <a:pt x="64890" y="117609"/>
                  </a:lnTo>
                  <a:lnTo>
                    <a:pt x="60052" y="120000"/>
                  </a:lnTo>
                  <a:lnTo>
                    <a:pt x="59947" y="120000"/>
                  </a:lnTo>
                  <a:lnTo>
                    <a:pt x="54899" y="117609"/>
                  </a:lnTo>
                  <a:lnTo>
                    <a:pt x="50902" y="115008"/>
                  </a:lnTo>
                  <a:lnTo>
                    <a:pt x="47537" y="112337"/>
                  </a:lnTo>
                  <a:lnTo>
                    <a:pt x="44802" y="109806"/>
                  </a:lnTo>
                  <a:lnTo>
                    <a:pt x="42699" y="107065"/>
                  </a:lnTo>
                  <a:lnTo>
                    <a:pt x="41121" y="104604"/>
                  </a:lnTo>
                  <a:lnTo>
                    <a:pt x="39964" y="102284"/>
                  </a:lnTo>
                  <a:lnTo>
                    <a:pt x="39333" y="100246"/>
                  </a:lnTo>
                  <a:lnTo>
                    <a:pt x="38913" y="98488"/>
                  </a:lnTo>
                  <a:lnTo>
                    <a:pt x="38702" y="97223"/>
                  </a:lnTo>
                  <a:lnTo>
                    <a:pt x="38597" y="96379"/>
                  </a:lnTo>
                  <a:lnTo>
                    <a:pt x="38597" y="96028"/>
                  </a:lnTo>
                  <a:lnTo>
                    <a:pt x="43751" y="85834"/>
                  </a:lnTo>
                  <a:lnTo>
                    <a:pt x="40490" y="85483"/>
                  </a:lnTo>
                  <a:lnTo>
                    <a:pt x="35652" y="85061"/>
                  </a:lnTo>
                  <a:lnTo>
                    <a:pt x="31025" y="84569"/>
                  </a:lnTo>
                  <a:lnTo>
                    <a:pt x="26713" y="83866"/>
                  </a:lnTo>
                  <a:lnTo>
                    <a:pt x="22296" y="83163"/>
                  </a:lnTo>
                  <a:lnTo>
                    <a:pt x="17984" y="82390"/>
                  </a:lnTo>
                  <a:lnTo>
                    <a:pt x="13987" y="81335"/>
                  </a:lnTo>
                  <a:lnTo>
                    <a:pt x="9991" y="80000"/>
                  </a:lnTo>
                  <a:lnTo>
                    <a:pt x="6099" y="78312"/>
                  </a:lnTo>
                  <a:lnTo>
                    <a:pt x="2629" y="76063"/>
                  </a:lnTo>
                  <a:lnTo>
                    <a:pt x="3049" y="75500"/>
                  </a:lnTo>
                  <a:lnTo>
                    <a:pt x="3996" y="74657"/>
                  </a:lnTo>
                  <a:lnTo>
                    <a:pt x="4943" y="73462"/>
                  </a:lnTo>
                  <a:lnTo>
                    <a:pt x="6099" y="72196"/>
                  </a:lnTo>
                  <a:lnTo>
                    <a:pt x="7046" y="71001"/>
                  </a:lnTo>
                  <a:lnTo>
                    <a:pt x="7887" y="69947"/>
                  </a:lnTo>
                  <a:lnTo>
                    <a:pt x="8413" y="69173"/>
                  </a:lnTo>
                  <a:lnTo>
                    <a:pt x="8518" y="68400"/>
                  </a:lnTo>
                  <a:lnTo>
                    <a:pt x="8729" y="67697"/>
                  </a:lnTo>
                  <a:lnTo>
                    <a:pt x="8413" y="65307"/>
                  </a:lnTo>
                  <a:lnTo>
                    <a:pt x="7361" y="62987"/>
                  </a:lnTo>
                  <a:lnTo>
                    <a:pt x="5468" y="58137"/>
                  </a:lnTo>
                  <a:lnTo>
                    <a:pt x="3260" y="54130"/>
                  </a:lnTo>
                  <a:lnTo>
                    <a:pt x="1472" y="49982"/>
                  </a:lnTo>
                  <a:lnTo>
                    <a:pt x="525" y="45694"/>
                  </a:lnTo>
                  <a:lnTo>
                    <a:pt x="0" y="41124"/>
                  </a:lnTo>
                  <a:lnTo>
                    <a:pt x="525" y="36133"/>
                  </a:lnTo>
                  <a:lnTo>
                    <a:pt x="1893" y="31142"/>
                  </a:lnTo>
                  <a:lnTo>
                    <a:pt x="3996" y="26432"/>
                  </a:lnTo>
                  <a:lnTo>
                    <a:pt x="7046" y="22073"/>
                  </a:lnTo>
                  <a:lnTo>
                    <a:pt x="10727" y="17996"/>
                  </a:lnTo>
                  <a:lnTo>
                    <a:pt x="15144" y="14130"/>
                  </a:lnTo>
                  <a:lnTo>
                    <a:pt x="20087" y="10685"/>
                  </a:lnTo>
                  <a:lnTo>
                    <a:pt x="25661" y="7662"/>
                  </a:lnTo>
                  <a:lnTo>
                    <a:pt x="31866" y="5061"/>
                  </a:lnTo>
                  <a:lnTo>
                    <a:pt x="38282" y="3022"/>
                  </a:lnTo>
                  <a:lnTo>
                    <a:pt x="45118" y="1405"/>
                  </a:lnTo>
                  <a:lnTo>
                    <a:pt x="52375" y="492"/>
                  </a:lnTo>
                  <a:lnTo>
                    <a:pt x="59947" y="0"/>
                  </a:lnTo>
                  <a:close/>
                </a:path>
              </a:pathLst>
            </a:custGeom>
            <a:solidFill>
              <a:srgbClr val="56657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11" name="Google Shape;511;p40"/>
          <p:cNvSpPr/>
          <p:nvPr/>
        </p:nvSpPr>
        <p:spPr>
          <a:xfrm>
            <a:off x="3039196" y="1649769"/>
            <a:ext cx="803700" cy="174600"/>
          </a:xfrm>
          <a:prstGeom prst="rightArrow">
            <a:avLst>
              <a:gd name="adj1" fmla="val 50000"/>
              <a:gd name="adj2"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2" name="Google Shape;512;p40"/>
          <p:cNvSpPr/>
          <p:nvPr/>
        </p:nvSpPr>
        <p:spPr>
          <a:xfrm>
            <a:off x="5061946" y="1649769"/>
            <a:ext cx="803700" cy="174600"/>
          </a:xfrm>
          <a:prstGeom prst="rightArrow">
            <a:avLst>
              <a:gd name="adj1" fmla="val 50000"/>
              <a:gd name="adj2"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7" name="Google Shape;517;p40"/>
          <p:cNvSpPr txBox="1"/>
          <p:nvPr/>
        </p:nvSpPr>
        <p:spPr>
          <a:xfrm>
            <a:off x="3925227" y="2035363"/>
            <a:ext cx="10401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smtClean="0">
                <a:solidFill>
                  <a:srgbClr val="566579"/>
                </a:solidFill>
              </a:rPr>
              <a:t>Name</a:t>
            </a:r>
            <a:endParaRPr sz="1100" dirty="0">
              <a:solidFill>
                <a:srgbClr val="566579"/>
              </a:solidFill>
            </a:endParaRPr>
          </a:p>
          <a:p>
            <a:pPr marL="0" lvl="0" indent="0" algn="ctr" rtl="0">
              <a:spcBef>
                <a:spcPts val="0"/>
              </a:spcBef>
              <a:spcAft>
                <a:spcPts val="0"/>
              </a:spcAft>
              <a:buNone/>
            </a:pPr>
            <a:r>
              <a:rPr lang="en-GB" sz="1100" b="1" dirty="0" smtClean="0">
                <a:solidFill>
                  <a:srgbClr val="566579"/>
                </a:solidFill>
              </a:rPr>
              <a:t>Companies</a:t>
            </a:r>
            <a:endParaRPr sz="1100" b="1" dirty="0">
              <a:solidFill>
                <a:srgbClr val="566579"/>
              </a:solidFill>
            </a:endParaRPr>
          </a:p>
        </p:txBody>
      </p:sp>
      <p:sp>
        <p:nvSpPr>
          <p:cNvPr id="518" name="Google Shape;518;p40"/>
          <p:cNvSpPr txBox="1"/>
          <p:nvPr/>
        </p:nvSpPr>
        <p:spPr>
          <a:xfrm>
            <a:off x="5956893" y="2028330"/>
            <a:ext cx="1068766"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smtClean="0">
                <a:solidFill>
                  <a:srgbClr val="566579"/>
                </a:solidFill>
              </a:rPr>
              <a:t>Preprocessing</a:t>
            </a:r>
            <a:endParaRPr sz="1100" dirty="0">
              <a:solidFill>
                <a:srgbClr val="566579"/>
              </a:solidFill>
            </a:endParaRPr>
          </a:p>
          <a:p>
            <a:pPr marL="0" lvl="0" indent="0" algn="ctr" rtl="0">
              <a:spcBef>
                <a:spcPts val="0"/>
              </a:spcBef>
              <a:spcAft>
                <a:spcPts val="0"/>
              </a:spcAft>
              <a:buNone/>
            </a:pPr>
            <a:r>
              <a:rPr lang="en-GB" sz="1100" b="1" dirty="0" smtClean="0">
                <a:solidFill>
                  <a:srgbClr val="566579"/>
                </a:solidFill>
              </a:rPr>
              <a:t>Data</a:t>
            </a:r>
            <a:endParaRPr sz="1100" b="1" dirty="0">
              <a:solidFill>
                <a:srgbClr val="566579"/>
              </a:solidFill>
            </a:endParaRPr>
          </a:p>
        </p:txBody>
      </p:sp>
      <p:pic>
        <p:nvPicPr>
          <p:cNvPr id="5122" name="Picture 2" descr="http://www.postgresqltutorial.com/wp-content/uploads/2013/06/PostgreSQL-Stored-Proced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6295" y="1378760"/>
            <a:ext cx="748202" cy="748202"/>
          </a:xfrm>
          <a:prstGeom prst="rect">
            <a:avLst/>
          </a:prstGeom>
          <a:noFill/>
          <a:extLst>
            <a:ext uri="{909E8E84-426E-40DD-AFC4-6F175D3DCCD1}">
              <a14:hiddenFill xmlns:a14="http://schemas.microsoft.com/office/drawing/2010/main">
                <a:solidFill>
                  <a:srgbClr val="FFFFFF"/>
                </a:solidFill>
              </a14:hiddenFill>
            </a:ext>
          </a:extLst>
        </p:spPr>
      </p:pic>
      <p:sp>
        <p:nvSpPr>
          <p:cNvPr id="44" name="Google Shape;517;p40"/>
          <p:cNvSpPr txBox="1"/>
          <p:nvPr/>
        </p:nvSpPr>
        <p:spPr>
          <a:xfrm>
            <a:off x="1835696" y="2030162"/>
            <a:ext cx="1040100" cy="49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100" dirty="0" smtClean="0">
                <a:solidFill>
                  <a:srgbClr val="566579"/>
                </a:solidFill>
              </a:rPr>
              <a:t>Raw </a:t>
            </a:r>
            <a:r>
              <a:rPr lang="en-GB" sz="1100" b="1" dirty="0" smtClean="0">
                <a:solidFill>
                  <a:srgbClr val="566579"/>
                </a:solidFill>
              </a:rPr>
              <a:t>Data</a:t>
            </a:r>
            <a:endParaRPr sz="1100" b="1" dirty="0">
              <a:solidFill>
                <a:srgbClr val="566579"/>
              </a:solidFill>
            </a:endParaRPr>
          </a:p>
        </p:txBody>
      </p:sp>
      <p:grpSp>
        <p:nvGrpSpPr>
          <p:cNvPr id="52" name="Google Shape;376;p38"/>
          <p:cNvGrpSpPr/>
          <p:nvPr/>
        </p:nvGrpSpPr>
        <p:grpSpPr>
          <a:xfrm>
            <a:off x="4889012" y="2084476"/>
            <a:ext cx="324591" cy="317789"/>
            <a:chOff x="1233351" y="1619251"/>
            <a:chExt cx="466500" cy="456725"/>
          </a:xfrm>
          <a:solidFill>
            <a:schemeClr val="tx2">
              <a:lumMod val="75000"/>
            </a:schemeClr>
          </a:solidFill>
        </p:grpSpPr>
        <p:sp>
          <p:nvSpPr>
            <p:cNvPr id="53" name="Google Shape;377;p38"/>
            <p:cNvSpPr/>
            <p:nvPr/>
          </p:nvSpPr>
          <p:spPr>
            <a:xfrm>
              <a:off x="1233351" y="1619251"/>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566579"/>
            </a:solidFill>
            <a:ln>
              <a:noFill/>
            </a:ln>
          </p:spPr>
          <p:txBody>
            <a:bodyPr spcFirstLastPara="1" wrap="square" lIns="91425" tIns="45700" rIns="91425" bIns="45700" anchor="t" anchorCtr="0">
              <a:noAutofit/>
            </a:bodyPr>
            <a:lstStyle/>
            <a:p>
              <a:endParaRPr sz="2400">
                <a:solidFill>
                  <a:srgbClr val="000000"/>
                </a:solidFill>
                <a:latin typeface="Calibri"/>
                <a:ea typeface="Calibri"/>
                <a:cs typeface="Calibri"/>
              </a:endParaRPr>
            </a:p>
          </p:txBody>
        </p:sp>
        <p:sp>
          <p:nvSpPr>
            <p:cNvPr id="54" name="Google Shape;378;p3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566579"/>
            </a:solidFill>
            <a:ln>
              <a:noFill/>
            </a:ln>
          </p:spPr>
          <p:txBody>
            <a:bodyPr spcFirstLastPara="1" wrap="square" lIns="91425" tIns="45700" rIns="91425" bIns="45700" anchor="t" anchorCtr="0">
              <a:noAutofit/>
            </a:bodyPr>
            <a:lstStyle/>
            <a:p>
              <a:endParaRPr sz="2400">
                <a:solidFill>
                  <a:srgbClr val="000000"/>
                </a:solidFill>
                <a:latin typeface="Calibri"/>
                <a:ea typeface="Calibri"/>
                <a:cs typeface="Calibri"/>
              </a:endParaRPr>
            </a:p>
          </p:txBody>
        </p:sp>
        <p:sp>
          <p:nvSpPr>
            <p:cNvPr id="55" name="Google Shape;379;p3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566579"/>
            </a:solidFill>
            <a:ln>
              <a:noFill/>
            </a:ln>
          </p:spPr>
          <p:txBody>
            <a:bodyPr spcFirstLastPara="1" wrap="square" lIns="91425" tIns="45700" rIns="91425" bIns="45700" anchor="t" anchorCtr="0">
              <a:noAutofit/>
            </a:bodyPr>
            <a:lstStyle/>
            <a:p>
              <a:endParaRPr sz="2400">
                <a:solidFill>
                  <a:srgbClr val="000000"/>
                </a:solidFill>
                <a:latin typeface="Calibri"/>
                <a:ea typeface="Calibri"/>
                <a:cs typeface="Calibri"/>
              </a:endParaRPr>
            </a:p>
          </p:txBody>
        </p:sp>
        <p:sp>
          <p:nvSpPr>
            <p:cNvPr id="56" name="Google Shape;380;p3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566579"/>
            </a:solidFill>
            <a:ln>
              <a:noFill/>
            </a:ln>
          </p:spPr>
          <p:txBody>
            <a:bodyPr spcFirstLastPara="1" wrap="square" lIns="91425" tIns="45700" rIns="91425" bIns="45700" anchor="t" anchorCtr="0">
              <a:noAutofit/>
            </a:bodyPr>
            <a:lstStyle/>
            <a:p>
              <a:endParaRPr sz="2400">
                <a:solidFill>
                  <a:srgbClr val="000000"/>
                </a:solidFill>
                <a:latin typeface="Calibri"/>
                <a:ea typeface="Calibri"/>
                <a:cs typeface="Calibri"/>
              </a:endParaRPr>
            </a:p>
          </p:txBody>
        </p:sp>
      </p:grpSp>
      <p:grpSp>
        <p:nvGrpSpPr>
          <p:cNvPr id="62" name="Google Shape;452;p38"/>
          <p:cNvGrpSpPr/>
          <p:nvPr/>
        </p:nvGrpSpPr>
        <p:grpSpPr>
          <a:xfrm>
            <a:off x="6198883" y="1508760"/>
            <a:ext cx="526043" cy="375807"/>
            <a:chOff x="5255200" y="3006475"/>
            <a:chExt cx="511700" cy="378575"/>
          </a:xfrm>
          <a:solidFill>
            <a:srgbClr val="566579"/>
          </a:solidFill>
        </p:grpSpPr>
        <p:sp>
          <p:nvSpPr>
            <p:cNvPr id="63" name="Google Shape;453;p3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Google Shape;454;p3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5" name="Google Shape;512;p40"/>
          <p:cNvSpPr/>
          <p:nvPr/>
        </p:nvSpPr>
        <p:spPr>
          <a:xfrm>
            <a:off x="6990348" y="1649769"/>
            <a:ext cx="803700" cy="174600"/>
          </a:xfrm>
          <a:prstGeom prst="rightArrow">
            <a:avLst>
              <a:gd name="adj1" fmla="val 50000"/>
              <a:gd name="adj2"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66" name="Google Shape;476;p38"/>
          <p:cNvGrpSpPr/>
          <p:nvPr/>
        </p:nvGrpSpPr>
        <p:grpSpPr>
          <a:xfrm>
            <a:off x="8061737" y="1448785"/>
            <a:ext cx="270214" cy="282112"/>
            <a:chOff x="3294650" y="3652450"/>
            <a:chExt cx="388350" cy="405450"/>
          </a:xfrm>
          <a:solidFill>
            <a:schemeClr val="tx2"/>
          </a:solidFill>
        </p:grpSpPr>
        <p:sp>
          <p:nvSpPr>
            <p:cNvPr id="67" name="Google Shape;477;p3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566579"/>
            </a:solidFill>
            <a:ln>
              <a:noFill/>
            </a:ln>
          </p:spPr>
          <p:txBody>
            <a:bodyPr spcFirstLastPara="1" wrap="square" lIns="91425" tIns="45700" rIns="91425" bIns="45700" anchor="t" anchorCtr="0">
              <a:noAutofit/>
            </a:bodyPr>
            <a:lstStyle/>
            <a:p>
              <a:endParaRPr sz="2400">
                <a:solidFill>
                  <a:srgbClr val="000000"/>
                </a:solidFill>
                <a:latin typeface="Calibri"/>
                <a:ea typeface="Calibri"/>
                <a:cs typeface="Calibri"/>
              </a:endParaRPr>
            </a:p>
          </p:txBody>
        </p:sp>
        <p:sp>
          <p:nvSpPr>
            <p:cNvPr id="68" name="Google Shape;478;p3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566579"/>
            </a:solidFill>
            <a:ln>
              <a:noFill/>
            </a:ln>
          </p:spPr>
          <p:txBody>
            <a:bodyPr spcFirstLastPara="1" wrap="square" lIns="91425" tIns="45700" rIns="91425" bIns="45700" anchor="t" anchorCtr="0">
              <a:noAutofit/>
            </a:bodyPr>
            <a:lstStyle/>
            <a:p>
              <a:endParaRPr sz="2400">
                <a:solidFill>
                  <a:srgbClr val="000000"/>
                </a:solidFill>
                <a:latin typeface="Calibri"/>
                <a:ea typeface="Calibri"/>
                <a:cs typeface="Calibri"/>
              </a:endParaRPr>
            </a:p>
          </p:txBody>
        </p:sp>
        <p:sp>
          <p:nvSpPr>
            <p:cNvPr id="69" name="Google Shape;479;p3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566579"/>
            </a:solidFill>
            <a:ln>
              <a:noFill/>
            </a:ln>
          </p:spPr>
          <p:txBody>
            <a:bodyPr spcFirstLastPara="1" wrap="square" lIns="91425" tIns="45700" rIns="91425" bIns="45700" anchor="t" anchorCtr="0">
              <a:noAutofit/>
            </a:bodyPr>
            <a:lstStyle/>
            <a:p>
              <a:endParaRPr sz="2400">
                <a:solidFill>
                  <a:srgbClr val="000000"/>
                </a:solidFill>
                <a:latin typeface="Calibri"/>
                <a:ea typeface="Calibri"/>
                <a:cs typeface="Calibri"/>
              </a:endParaRPr>
            </a:p>
          </p:txBody>
        </p:sp>
      </p:grpSp>
      <p:grpSp>
        <p:nvGrpSpPr>
          <p:cNvPr id="70" name="Google Shape;480;p38"/>
          <p:cNvGrpSpPr/>
          <p:nvPr/>
        </p:nvGrpSpPr>
        <p:grpSpPr>
          <a:xfrm>
            <a:off x="8554953" y="1469189"/>
            <a:ext cx="315232" cy="231127"/>
            <a:chOff x="3936375" y="3703750"/>
            <a:chExt cx="453050" cy="332175"/>
          </a:xfrm>
          <a:solidFill>
            <a:schemeClr val="tx2"/>
          </a:solidFill>
        </p:grpSpPr>
        <p:sp>
          <p:nvSpPr>
            <p:cNvPr id="71" name="Google Shape;481;p3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566579"/>
            </a:solidFill>
            <a:ln>
              <a:noFill/>
            </a:ln>
          </p:spPr>
          <p:txBody>
            <a:bodyPr spcFirstLastPara="1" wrap="square" lIns="91425" tIns="45700" rIns="91425" bIns="45700" anchor="t" anchorCtr="0">
              <a:noAutofit/>
            </a:bodyPr>
            <a:lstStyle/>
            <a:p>
              <a:endParaRPr sz="2400">
                <a:solidFill>
                  <a:srgbClr val="000000"/>
                </a:solidFill>
                <a:latin typeface="Calibri"/>
                <a:ea typeface="Calibri"/>
                <a:cs typeface="Calibri"/>
              </a:endParaRPr>
            </a:p>
          </p:txBody>
        </p:sp>
        <p:sp>
          <p:nvSpPr>
            <p:cNvPr id="72" name="Google Shape;482;p3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566579"/>
            </a:solidFill>
            <a:ln>
              <a:noFill/>
            </a:ln>
          </p:spPr>
          <p:txBody>
            <a:bodyPr spcFirstLastPara="1" wrap="square" lIns="91425" tIns="45700" rIns="91425" bIns="45700" anchor="t" anchorCtr="0">
              <a:noAutofit/>
            </a:bodyPr>
            <a:lstStyle/>
            <a:p>
              <a:endParaRPr sz="2400">
                <a:solidFill>
                  <a:srgbClr val="000000"/>
                </a:solidFill>
                <a:latin typeface="Calibri"/>
                <a:ea typeface="Calibri"/>
                <a:cs typeface="Calibri"/>
              </a:endParaRPr>
            </a:p>
          </p:txBody>
        </p:sp>
        <p:sp>
          <p:nvSpPr>
            <p:cNvPr id="73" name="Google Shape;483;p3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566579"/>
            </a:solidFill>
            <a:ln>
              <a:noFill/>
            </a:ln>
          </p:spPr>
          <p:txBody>
            <a:bodyPr spcFirstLastPara="1" wrap="square" lIns="91425" tIns="45700" rIns="91425" bIns="45700" anchor="t" anchorCtr="0">
              <a:noAutofit/>
            </a:bodyPr>
            <a:lstStyle/>
            <a:p>
              <a:endParaRPr sz="2400">
                <a:solidFill>
                  <a:srgbClr val="000000"/>
                </a:solidFill>
                <a:latin typeface="Calibri"/>
                <a:ea typeface="Calibri"/>
                <a:cs typeface="Calibri"/>
              </a:endParaRPr>
            </a:p>
          </p:txBody>
        </p:sp>
        <p:sp>
          <p:nvSpPr>
            <p:cNvPr id="74" name="Google Shape;484;p3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566579"/>
            </a:solidFill>
            <a:ln>
              <a:noFill/>
            </a:ln>
          </p:spPr>
          <p:txBody>
            <a:bodyPr spcFirstLastPara="1" wrap="square" lIns="91425" tIns="45700" rIns="91425" bIns="45700" anchor="t" anchorCtr="0">
              <a:noAutofit/>
            </a:bodyPr>
            <a:lstStyle/>
            <a:p>
              <a:endParaRPr sz="2400">
                <a:solidFill>
                  <a:srgbClr val="000000"/>
                </a:solidFill>
                <a:latin typeface="Calibri"/>
                <a:ea typeface="Calibri"/>
                <a:cs typeface="Calibri"/>
              </a:endParaRPr>
            </a:p>
          </p:txBody>
        </p:sp>
        <p:sp>
          <p:nvSpPr>
            <p:cNvPr id="75" name="Google Shape;485;p3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566579"/>
            </a:solidFill>
            <a:ln>
              <a:noFill/>
            </a:ln>
          </p:spPr>
          <p:txBody>
            <a:bodyPr spcFirstLastPara="1" wrap="square" lIns="91425" tIns="45700" rIns="91425" bIns="45700" anchor="t" anchorCtr="0">
              <a:noAutofit/>
            </a:bodyPr>
            <a:lstStyle/>
            <a:p>
              <a:endParaRPr sz="2400">
                <a:solidFill>
                  <a:srgbClr val="000000"/>
                </a:solidFill>
                <a:latin typeface="Calibri"/>
                <a:ea typeface="Calibri"/>
                <a:cs typeface="Calibri"/>
              </a:endParaRPr>
            </a:p>
          </p:txBody>
        </p:sp>
      </p:grpSp>
      <p:grpSp>
        <p:nvGrpSpPr>
          <p:cNvPr id="76" name="Google Shape;486;p38"/>
          <p:cNvGrpSpPr/>
          <p:nvPr/>
        </p:nvGrpSpPr>
        <p:grpSpPr>
          <a:xfrm>
            <a:off x="8351797" y="1779662"/>
            <a:ext cx="315232" cy="231127"/>
            <a:chOff x="4610450" y="3703750"/>
            <a:chExt cx="453050" cy="332175"/>
          </a:xfrm>
        </p:grpSpPr>
        <p:sp>
          <p:nvSpPr>
            <p:cNvPr id="77" name="Google Shape;487;p3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566579"/>
            </a:solidFill>
            <a:ln>
              <a:noFill/>
            </a:ln>
          </p:spPr>
          <p:txBody>
            <a:bodyPr spcFirstLastPara="1" wrap="square" lIns="91425" tIns="45700" rIns="91425" bIns="45700" anchor="t" anchorCtr="0">
              <a:noAutofit/>
            </a:bodyPr>
            <a:lstStyle/>
            <a:p>
              <a:endParaRPr sz="2400">
                <a:solidFill>
                  <a:srgbClr val="000000"/>
                </a:solidFill>
                <a:latin typeface="Calibri"/>
                <a:ea typeface="Calibri"/>
                <a:cs typeface="Calibri"/>
              </a:endParaRPr>
            </a:p>
          </p:txBody>
        </p:sp>
        <p:sp>
          <p:nvSpPr>
            <p:cNvPr id="78" name="Google Shape;488;p3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566579"/>
            </a:solidFill>
            <a:ln>
              <a:noFill/>
            </a:ln>
          </p:spPr>
          <p:txBody>
            <a:bodyPr spcFirstLastPara="1" wrap="square" lIns="91425" tIns="45700" rIns="91425" bIns="45700" anchor="t" anchorCtr="0">
              <a:noAutofit/>
            </a:bodyPr>
            <a:lstStyle/>
            <a:p>
              <a:endParaRPr sz="2400">
                <a:solidFill>
                  <a:srgbClr val="000000"/>
                </a:solidFill>
                <a:latin typeface="Calibri"/>
                <a:ea typeface="Calibri"/>
                <a:cs typeface="Calibri"/>
              </a:endParaRPr>
            </a:p>
          </p:txBody>
        </p:sp>
      </p:grpSp>
      <p:sp>
        <p:nvSpPr>
          <p:cNvPr id="81"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IE" dirty="0" err="1" smtClean="0"/>
              <a:t>Preprocessing</a:t>
            </a:r>
            <a:r>
              <a:rPr lang="en-IE" dirty="0" smtClean="0"/>
              <a:t> &amp; </a:t>
            </a:r>
            <a:r>
              <a:rPr lang="en-IE" dirty="0"/>
              <a:t>Analysis Data </a:t>
            </a:r>
            <a:endParaRPr lang="ko-KR" altLang="en-US" dirty="0"/>
          </a:p>
        </p:txBody>
      </p:sp>
      <p:grpSp>
        <p:nvGrpSpPr>
          <p:cNvPr id="82" name="Google Shape;371;p47"/>
          <p:cNvGrpSpPr/>
          <p:nvPr/>
        </p:nvGrpSpPr>
        <p:grpSpPr>
          <a:xfrm rot="5400000">
            <a:off x="8612837" y="315553"/>
            <a:ext cx="278152" cy="345818"/>
            <a:chOff x="0" y="46600"/>
            <a:chExt cx="3121800" cy="5004600"/>
          </a:xfrm>
        </p:grpSpPr>
        <p:sp>
          <p:nvSpPr>
            <p:cNvPr id="8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86" name="Picture 85"/>
          <p:cNvPicPr>
            <a:picLocks noChangeAspect="1"/>
          </p:cNvPicPr>
          <p:nvPr/>
        </p:nvPicPr>
        <p:blipFill>
          <a:blip r:embed="rId4"/>
          <a:stretch>
            <a:fillRect/>
          </a:stretch>
        </p:blipFill>
        <p:spPr>
          <a:xfrm>
            <a:off x="1619672" y="267494"/>
            <a:ext cx="161917" cy="641191"/>
          </a:xfrm>
          <a:prstGeom prst="rect">
            <a:avLst/>
          </a:prstGeom>
        </p:spPr>
      </p:pic>
      <p:pic>
        <p:nvPicPr>
          <p:cNvPr id="87" name="Picture 86" descr="Home.png">
            <a:hlinkClick r:id="" action="ppaction://hlinkshowjump?jump=firstslide"/>
          </p:cNvPr>
          <p:cNvPicPr>
            <a:picLocks noChangeAspect="1"/>
          </p:cNvPicPr>
          <p:nvPr/>
        </p:nvPicPr>
        <p:blipFill>
          <a:blip r:embed="rId5"/>
          <a:stretch>
            <a:fillRect/>
          </a:stretch>
        </p:blipFill>
        <p:spPr>
          <a:xfrm>
            <a:off x="786737" y="160718"/>
            <a:ext cx="250031" cy="250031"/>
          </a:xfrm>
          <a:prstGeom prst="rect">
            <a:avLst/>
          </a:prstGeom>
        </p:spPr>
      </p:pic>
      <p:pic>
        <p:nvPicPr>
          <p:cNvPr id="88" name="Picture 87" descr="Exit.png">
            <a:hlinkClick r:id="" action="ppaction://hlinkshowjump?jump=endshow"/>
          </p:cNvPr>
          <p:cNvPicPr>
            <a:picLocks noChangeAspect="1"/>
          </p:cNvPicPr>
          <p:nvPr/>
        </p:nvPicPr>
        <p:blipFill>
          <a:blip r:embed="rId6"/>
          <a:stretch>
            <a:fillRect/>
          </a:stretch>
        </p:blipFill>
        <p:spPr>
          <a:xfrm>
            <a:off x="447405" y="160718"/>
            <a:ext cx="250031" cy="250031"/>
          </a:xfrm>
          <a:prstGeom prst="rect">
            <a:avLst/>
          </a:prstGeom>
        </p:spPr>
      </p:pic>
      <p:grpSp>
        <p:nvGrpSpPr>
          <p:cNvPr id="4" name="Group 3"/>
          <p:cNvGrpSpPr/>
          <p:nvPr/>
        </p:nvGrpSpPr>
        <p:grpSpPr>
          <a:xfrm>
            <a:off x="2555776" y="3177324"/>
            <a:ext cx="5328592" cy="587772"/>
            <a:chOff x="2555776" y="3177324"/>
            <a:chExt cx="5328592" cy="587772"/>
          </a:xfrm>
        </p:grpSpPr>
        <p:sp>
          <p:nvSpPr>
            <p:cNvPr id="96" name="Google Shape;720;p46"/>
            <p:cNvSpPr/>
            <p:nvPr/>
          </p:nvSpPr>
          <p:spPr>
            <a:xfrm>
              <a:off x="2555776" y="3177324"/>
              <a:ext cx="1784247" cy="586760"/>
            </a:xfrm>
            <a:prstGeom prst="chevron">
              <a:avLst>
                <a:gd name="adj"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GB" sz="1100" b="1" dirty="0">
                  <a:solidFill>
                    <a:srgbClr val="566579"/>
                  </a:solidFill>
                </a:rPr>
                <a:t>Duplication</a:t>
              </a:r>
              <a:endParaRPr sz="1100" b="1" dirty="0">
                <a:solidFill>
                  <a:srgbClr val="566579"/>
                </a:solidFill>
              </a:endParaRPr>
            </a:p>
          </p:txBody>
        </p:sp>
        <p:sp>
          <p:nvSpPr>
            <p:cNvPr id="97" name="Google Shape;721;p46"/>
            <p:cNvSpPr/>
            <p:nvPr/>
          </p:nvSpPr>
          <p:spPr>
            <a:xfrm>
              <a:off x="4157342" y="3177324"/>
              <a:ext cx="1946006" cy="586760"/>
            </a:xfrm>
            <a:prstGeom prst="chevron">
              <a:avLst>
                <a:gd name="adj"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GB" sz="1100" b="1" dirty="0">
                  <a:solidFill>
                    <a:srgbClr val="566579"/>
                  </a:solidFill>
                </a:rPr>
                <a:t>Transforming</a:t>
              </a:r>
            </a:p>
            <a:p>
              <a:pPr marL="0" lvl="0" indent="0" algn="ctr">
                <a:spcBef>
                  <a:spcPts val="0"/>
                </a:spcBef>
                <a:spcAft>
                  <a:spcPts val="0"/>
                </a:spcAft>
                <a:buNone/>
              </a:pPr>
              <a:r>
                <a:rPr lang="en-GB" sz="1100" b="1" dirty="0">
                  <a:solidFill>
                    <a:srgbClr val="566579"/>
                  </a:solidFill>
                </a:rPr>
                <a:t>Data</a:t>
              </a:r>
              <a:endParaRPr sz="1100" b="1" dirty="0">
                <a:solidFill>
                  <a:srgbClr val="566579"/>
                </a:solidFill>
              </a:endParaRPr>
            </a:p>
          </p:txBody>
        </p:sp>
        <p:sp>
          <p:nvSpPr>
            <p:cNvPr id="105" name="Google Shape;721;p46"/>
            <p:cNvSpPr/>
            <p:nvPr/>
          </p:nvSpPr>
          <p:spPr>
            <a:xfrm>
              <a:off x="5903198" y="3178336"/>
              <a:ext cx="1981170" cy="586760"/>
            </a:xfrm>
            <a:prstGeom prst="chevron">
              <a:avLst>
                <a:gd name="adj" fmla="val 50000"/>
              </a:avLst>
            </a:prstGeom>
            <a:solidFill>
              <a:srgbClr val="D8D8D8">
                <a:alpha val="78080"/>
              </a:srgbClr>
            </a:solid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GB" sz="1100" b="1" dirty="0" smtClean="0">
                  <a:solidFill>
                    <a:srgbClr val="566579"/>
                  </a:solidFill>
                </a:rPr>
                <a:t>Missing Value</a:t>
              </a:r>
              <a:endParaRPr sz="1100" b="1" dirty="0">
                <a:solidFill>
                  <a:srgbClr val="566579"/>
                </a:solidFill>
              </a:endParaRPr>
            </a:p>
          </p:txBody>
        </p:sp>
      </p:grpSp>
      <p:sp>
        <p:nvSpPr>
          <p:cNvPr id="80" name="Rounded Rectangle 79"/>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95" name="Rounded Rectangle 94">
            <a:hlinkClick r:id="rId7"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98" name="Rounded Rectangle 97">
            <a:hlinkClick r:id="rId8" action="ppaction://hlinksldjump"/>
          </p:cNvPr>
          <p:cNvSpPr/>
          <p:nvPr/>
        </p:nvSpPr>
        <p:spPr>
          <a:xfrm>
            <a:off x="179513" y="1660916"/>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latin typeface="+mj-lt"/>
                <a:cs typeface="B Behnam " pitchFamily="2" charset="-78"/>
              </a:rPr>
              <a:t>Data </a:t>
            </a:r>
            <a:endParaRPr lang="en-US" sz="900" dirty="0">
              <a:latin typeface="+mj-lt"/>
              <a:cs typeface="B Behnam " pitchFamily="2" charset="-78"/>
            </a:endParaRPr>
          </a:p>
          <a:p>
            <a:pPr algn="ctr"/>
            <a:r>
              <a:rPr lang="en-US" sz="900" dirty="0">
                <a:latin typeface="+mj-lt"/>
                <a:cs typeface="B Behnam " pitchFamily="2" charset="-78"/>
              </a:rPr>
              <a:t>preprocessing</a:t>
            </a:r>
            <a:endParaRPr lang="fa-IR" sz="900" dirty="0">
              <a:latin typeface="+mj-lt"/>
              <a:cs typeface="B Behnam " pitchFamily="2" charset="-78"/>
            </a:endParaRPr>
          </a:p>
        </p:txBody>
      </p:sp>
      <p:sp>
        <p:nvSpPr>
          <p:cNvPr id="99" name="Rounded Rectangle 98">
            <a:hlinkClick r:id="rId8" action="ppaction://hlinksldjump"/>
          </p:cNvPr>
          <p:cNvSpPr/>
          <p:nvPr/>
        </p:nvSpPr>
        <p:spPr>
          <a:xfrm>
            <a:off x="179513" y="2089544"/>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Solution</a:t>
            </a:r>
            <a:endParaRPr lang="fa-IR" sz="900" dirty="0">
              <a:solidFill>
                <a:schemeClr val="tx1"/>
              </a:solidFill>
              <a:latin typeface="+mj-lt"/>
              <a:ea typeface="Muli"/>
              <a:cs typeface="Muli"/>
            </a:endParaRPr>
          </a:p>
        </p:txBody>
      </p:sp>
      <p:sp>
        <p:nvSpPr>
          <p:cNvPr id="100" name="Rounded Rectangle 99">
            <a:hlinkClick r:id="rId9" action="ppaction://hlinksldjump"/>
          </p:cNvPr>
          <p:cNvSpPr/>
          <p:nvPr/>
        </p:nvSpPr>
        <p:spPr>
          <a:xfrm>
            <a:off x="179513" y="2518172"/>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101" name="Rounded Rectangle 100">
            <a:hlinkClick r:id="rId10" action="ppaction://hlinksldjump"/>
          </p:cNvPr>
          <p:cNvSpPr/>
          <p:nvPr/>
        </p:nvSpPr>
        <p:spPr>
          <a:xfrm>
            <a:off x="179513" y="2946800"/>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Tree>
    <p:extLst>
      <p:ext uri="{BB962C8B-B14F-4D97-AF65-F5344CB8AC3E}">
        <p14:creationId xmlns:p14="http://schemas.microsoft.com/office/powerpoint/2010/main" val="283424218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8" name="Google Shape;488;p40"/>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fld id="{00000000-1234-1234-1234-123412341234}" type="slidenum">
              <a:rPr lang="en-GB" sz="900">
                <a:solidFill>
                  <a:srgbClr val="FFFFFF"/>
                </a:solidFill>
              </a:rPr>
              <a:pPr/>
              <a:t>11</a:t>
            </a:fld>
            <a:endParaRPr sz="900" dirty="0">
              <a:solidFill>
                <a:srgbClr val="FFFFFF"/>
              </a:solidFill>
            </a:endParaRPr>
          </a:p>
        </p:txBody>
      </p:sp>
      <p:grpSp>
        <p:nvGrpSpPr>
          <p:cNvPr id="82" name="Google Shape;371;p47"/>
          <p:cNvGrpSpPr/>
          <p:nvPr/>
        </p:nvGrpSpPr>
        <p:grpSpPr>
          <a:xfrm rot="5400000">
            <a:off x="8612837" y="315553"/>
            <a:ext cx="278152" cy="345818"/>
            <a:chOff x="0" y="46600"/>
            <a:chExt cx="3121800" cy="5004600"/>
          </a:xfrm>
        </p:grpSpPr>
        <p:sp>
          <p:nvSpPr>
            <p:cNvPr id="8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87" name="Picture 86" descr="Home.png">
            <a:hlinkClick r:id="" action="ppaction://hlinkshowjump?jump=firstslide"/>
          </p:cNvPr>
          <p:cNvPicPr>
            <a:picLocks noChangeAspect="1"/>
          </p:cNvPicPr>
          <p:nvPr/>
        </p:nvPicPr>
        <p:blipFill>
          <a:blip r:embed="rId3"/>
          <a:stretch>
            <a:fillRect/>
          </a:stretch>
        </p:blipFill>
        <p:spPr>
          <a:xfrm>
            <a:off x="786737" y="160718"/>
            <a:ext cx="250031" cy="250031"/>
          </a:xfrm>
          <a:prstGeom prst="rect">
            <a:avLst/>
          </a:prstGeom>
        </p:spPr>
      </p:pic>
      <p:pic>
        <p:nvPicPr>
          <p:cNvPr id="88" name="Picture 87" descr="Exit.png">
            <a:hlinkClick r:id="" action="ppaction://hlinkshowjump?jump=endshow"/>
          </p:cNvPr>
          <p:cNvPicPr>
            <a:picLocks noChangeAspect="1"/>
          </p:cNvPicPr>
          <p:nvPr/>
        </p:nvPicPr>
        <p:blipFill>
          <a:blip r:embed="rId4"/>
          <a:stretch>
            <a:fillRect/>
          </a:stretch>
        </p:blipFill>
        <p:spPr>
          <a:xfrm>
            <a:off x="447405" y="160718"/>
            <a:ext cx="250031" cy="250031"/>
          </a:xfrm>
          <a:prstGeom prst="rect">
            <a:avLst/>
          </a:prstGeom>
        </p:spPr>
      </p:pic>
      <p:graphicFrame>
        <p:nvGraphicFramePr>
          <p:cNvPr id="58" name="Google Shape;318;p26"/>
          <p:cNvGraphicFramePr/>
          <p:nvPr>
            <p:extLst>
              <p:ext uri="{D42A27DB-BD31-4B8C-83A1-F6EECF244321}">
                <p14:modId xmlns:p14="http://schemas.microsoft.com/office/powerpoint/2010/main" val="3130061453"/>
              </p:ext>
            </p:extLst>
          </p:nvPr>
        </p:nvGraphicFramePr>
        <p:xfrm>
          <a:off x="1684398" y="15938"/>
          <a:ext cx="3370678" cy="5074740"/>
        </p:xfrm>
        <a:graphic>
          <a:graphicData uri="http://schemas.openxmlformats.org/drawingml/2006/table">
            <a:tbl>
              <a:tblPr>
                <a:noFill/>
              </a:tblPr>
              <a:tblGrid>
                <a:gridCol w="1188111">
                  <a:extLst>
                    <a:ext uri="{9D8B030D-6E8A-4147-A177-3AD203B41FA5}">
                      <a16:colId xmlns:a16="http://schemas.microsoft.com/office/drawing/2014/main" val="20000"/>
                    </a:ext>
                  </a:extLst>
                </a:gridCol>
                <a:gridCol w="706124">
                  <a:extLst>
                    <a:ext uri="{9D8B030D-6E8A-4147-A177-3AD203B41FA5}">
                      <a16:colId xmlns:a16="http://schemas.microsoft.com/office/drawing/2014/main" val="20001"/>
                    </a:ext>
                  </a:extLst>
                </a:gridCol>
                <a:gridCol w="706124">
                  <a:extLst>
                    <a:ext uri="{9D8B030D-6E8A-4147-A177-3AD203B41FA5}">
                      <a16:colId xmlns:a16="http://schemas.microsoft.com/office/drawing/2014/main" val="20002"/>
                    </a:ext>
                  </a:extLst>
                </a:gridCol>
                <a:gridCol w="770319">
                  <a:extLst>
                    <a:ext uri="{9D8B030D-6E8A-4147-A177-3AD203B41FA5}">
                      <a16:colId xmlns:a16="http://schemas.microsoft.com/office/drawing/2014/main" val="20003"/>
                    </a:ext>
                  </a:extLst>
                </a:gridCol>
              </a:tblGrid>
              <a:tr h="395775">
                <a:tc>
                  <a:txBody>
                    <a:bodyPr/>
                    <a:lstStyle/>
                    <a:p>
                      <a:pPr marL="0" lvl="0" indent="0">
                        <a:spcBef>
                          <a:spcPts val="0"/>
                        </a:spcBef>
                        <a:spcAft>
                          <a:spcPts val="0"/>
                        </a:spcAft>
                        <a:buNone/>
                      </a:pPr>
                      <a:endParaRPr sz="900" b="1"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94BF6E"/>
                    </a:solidFill>
                  </a:tcPr>
                </a:tc>
                <a:tc>
                  <a:txBody>
                    <a:bodyPr/>
                    <a:lstStyle/>
                    <a:p>
                      <a:pPr marL="0" lvl="0" indent="0" algn="ctr">
                        <a:spcBef>
                          <a:spcPts val="0"/>
                        </a:spcBef>
                        <a:spcAft>
                          <a:spcPts val="0"/>
                        </a:spcAft>
                        <a:buNone/>
                      </a:pPr>
                      <a:r>
                        <a:rPr lang="en" sz="900" b="1" dirty="0" smtClean="0">
                          <a:solidFill>
                            <a:srgbClr val="FFFFFF"/>
                          </a:solidFill>
                          <a:latin typeface="Nixie One"/>
                          <a:ea typeface="Nixie One"/>
                          <a:cs typeface="Nixie One"/>
                          <a:sym typeface="Nixie One"/>
                        </a:rPr>
                        <a:t>Type</a:t>
                      </a:r>
                      <a:endParaRPr sz="900" b="1"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94BF6E"/>
                    </a:solidFill>
                  </a:tcPr>
                </a:tc>
                <a:tc>
                  <a:txBody>
                    <a:bodyPr/>
                    <a:lstStyle/>
                    <a:p>
                      <a:pPr marL="0" lvl="0" indent="0" algn="ctr">
                        <a:spcBef>
                          <a:spcPts val="0"/>
                        </a:spcBef>
                        <a:spcAft>
                          <a:spcPts val="0"/>
                        </a:spcAft>
                        <a:buNone/>
                      </a:pPr>
                      <a:r>
                        <a:rPr lang="en" sz="900" b="1" dirty="0" smtClean="0">
                          <a:solidFill>
                            <a:srgbClr val="FFFFFF"/>
                          </a:solidFill>
                          <a:latin typeface="Nixie One"/>
                          <a:ea typeface="Nixie One"/>
                          <a:cs typeface="Nixie One"/>
                          <a:sym typeface="Nixie One"/>
                        </a:rPr>
                        <a:t>Distinct</a:t>
                      </a:r>
                    </a:p>
                    <a:p>
                      <a:pPr marL="0" lvl="0" indent="0" algn="ctr">
                        <a:spcBef>
                          <a:spcPts val="0"/>
                        </a:spcBef>
                        <a:spcAft>
                          <a:spcPts val="0"/>
                        </a:spcAft>
                        <a:buNone/>
                      </a:pPr>
                      <a:r>
                        <a:rPr lang="en" sz="900" b="1" dirty="0" smtClean="0">
                          <a:solidFill>
                            <a:srgbClr val="FFFFFF"/>
                          </a:solidFill>
                          <a:latin typeface="Nixie One"/>
                          <a:ea typeface="Nixie One"/>
                          <a:cs typeface="Nixie One"/>
                          <a:sym typeface="Nixie One"/>
                        </a:rPr>
                        <a:t> Value</a:t>
                      </a:r>
                      <a:endParaRPr sz="900" b="1"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94BF6E"/>
                    </a:solidFill>
                  </a:tcPr>
                </a:tc>
                <a:tc>
                  <a:txBody>
                    <a:bodyPr/>
                    <a:lstStyle/>
                    <a:p>
                      <a:pPr marL="0" lvl="0" indent="0" algn="ctr">
                        <a:spcBef>
                          <a:spcPts val="0"/>
                        </a:spcBef>
                        <a:spcAft>
                          <a:spcPts val="0"/>
                        </a:spcAft>
                        <a:buNone/>
                      </a:pPr>
                      <a:r>
                        <a:rPr lang="en" sz="900" b="1" dirty="0" smtClean="0">
                          <a:solidFill>
                            <a:srgbClr val="FFFFFF"/>
                          </a:solidFill>
                          <a:latin typeface="Nixie One"/>
                          <a:ea typeface="Nixie One"/>
                          <a:cs typeface="Nixie One"/>
                          <a:sym typeface="Nixie One"/>
                        </a:rPr>
                        <a:t>Missing</a:t>
                      </a:r>
                    </a:p>
                    <a:p>
                      <a:pPr marL="0" lvl="0" indent="0" algn="ctr">
                        <a:spcBef>
                          <a:spcPts val="0"/>
                        </a:spcBef>
                        <a:spcAft>
                          <a:spcPts val="0"/>
                        </a:spcAft>
                        <a:buNone/>
                      </a:pPr>
                      <a:r>
                        <a:rPr lang="en" sz="900" b="1" dirty="0" smtClean="0">
                          <a:solidFill>
                            <a:srgbClr val="FFFFFF"/>
                          </a:solidFill>
                          <a:latin typeface="Nixie One"/>
                          <a:ea typeface="Nixie One"/>
                          <a:cs typeface="Nixie One"/>
                          <a:sym typeface="Nixie One"/>
                        </a:rPr>
                        <a:t>Value</a:t>
                      </a:r>
                      <a:endParaRPr sz="900" b="1"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94BF6E"/>
                    </a:solidFill>
                  </a:tcPr>
                </a:tc>
                <a:extLst>
                  <a:ext uri="{0D108BD9-81ED-4DB2-BD59-A6C34878D82A}">
                    <a16:rowId xmlns:a16="http://schemas.microsoft.com/office/drawing/2014/main" val="10000"/>
                  </a:ext>
                </a:extLst>
              </a:tr>
              <a:tr h="263847">
                <a:tc>
                  <a:txBody>
                    <a:bodyPr/>
                    <a:lstStyle/>
                    <a:p>
                      <a:pPr marL="0" lvl="0" indent="0" algn="l">
                        <a:spcBef>
                          <a:spcPts val="0"/>
                        </a:spcBef>
                        <a:spcAft>
                          <a:spcPts val="0"/>
                        </a:spcAft>
                        <a:buNone/>
                      </a:pPr>
                      <a:r>
                        <a:rPr lang="en" sz="900" b="1" dirty="0" smtClean="0">
                          <a:solidFill>
                            <a:srgbClr val="FFFFFF"/>
                          </a:solidFill>
                          <a:latin typeface="Nixie One"/>
                          <a:ea typeface="Nixie One"/>
                          <a:cs typeface="Nixie One"/>
                          <a:sym typeface="Nixie One"/>
                        </a:rPr>
                        <a:t>Date</a:t>
                      </a:r>
                      <a:endParaRPr sz="900" b="1"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String</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 sz="900" b="1" kern="1200" dirty="0" smtClean="0">
                          <a:solidFill>
                            <a:srgbClr val="FFFFFF"/>
                          </a:solidFill>
                          <a:latin typeface="Nixie One"/>
                          <a:ea typeface="Nixie One"/>
                          <a:cs typeface="Nixie One"/>
                          <a:sym typeface="Roboto Slab"/>
                        </a:rPr>
                        <a:t>2405659</a:t>
                      </a:r>
                      <a:endParaRPr lang="en"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8637B"/>
                    </a:solidFill>
                  </a:tcPr>
                </a:tc>
                <a:extLst>
                  <a:ext uri="{0D108BD9-81ED-4DB2-BD59-A6C34878D82A}">
                    <a16:rowId xmlns:a16="http://schemas.microsoft.com/office/drawing/2014/main" val="10001"/>
                  </a:ext>
                </a:extLst>
              </a:tr>
              <a:tr h="263847">
                <a:tc>
                  <a:txBody>
                    <a:bodyPr/>
                    <a:lstStyle/>
                    <a:p>
                      <a:pPr marL="0" lvl="0" indent="0" algn="l">
                        <a:spcBef>
                          <a:spcPts val="0"/>
                        </a:spcBef>
                        <a:spcAft>
                          <a:spcPts val="0"/>
                        </a:spcAft>
                        <a:buNone/>
                      </a:pPr>
                      <a:r>
                        <a:rPr lang="en" sz="900" b="1" dirty="0" smtClean="0">
                          <a:solidFill>
                            <a:srgbClr val="FFFFFF"/>
                          </a:solidFill>
                          <a:latin typeface="Nixie One"/>
                          <a:ea typeface="Nixie One"/>
                          <a:cs typeface="Nixie One"/>
                          <a:sym typeface="Nixie One"/>
                        </a:rPr>
                        <a:t>PropertyId</a:t>
                      </a:r>
                      <a:endParaRPr sz="900" b="1"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String</a:t>
                      </a:r>
                      <a:endParaRPr lang="en-US"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 sz="900" b="1" kern="1200" dirty="0" smtClean="0">
                          <a:solidFill>
                            <a:srgbClr val="FFFFFF"/>
                          </a:solidFill>
                          <a:latin typeface="Nixie One"/>
                          <a:ea typeface="Nixie One"/>
                          <a:cs typeface="Nixie One"/>
                          <a:sym typeface="Roboto Slab"/>
                        </a:rPr>
                        <a:t>94314</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14454"/>
                    </a:solidFill>
                  </a:tcPr>
                </a:tc>
                <a:extLst>
                  <a:ext uri="{0D108BD9-81ED-4DB2-BD59-A6C34878D82A}">
                    <a16:rowId xmlns:a16="http://schemas.microsoft.com/office/drawing/2014/main" val="10002"/>
                  </a:ext>
                </a:extLst>
              </a:tr>
              <a:tr h="263847">
                <a:tc>
                  <a:txBody>
                    <a:bodyPr/>
                    <a:lstStyle/>
                    <a:p>
                      <a:pPr marL="0" lvl="0" indent="0" algn="l" rtl="0">
                        <a:spcBef>
                          <a:spcPts val="0"/>
                        </a:spcBef>
                        <a:spcAft>
                          <a:spcPts val="0"/>
                        </a:spcAft>
                        <a:buNone/>
                      </a:pPr>
                      <a:r>
                        <a:rPr lang="en" sz="900" b="1" dirty="0" smtClean="0">
                          <a:solidFill>
                            <a:srgbClr val="FFFFFF"/>
                          </a:solidFill>
                          <a:latin typeface="Nixie One"/>
                          <a:ea typeface="Nixie One"/>
                          <a:cs typeface="Nixie One"/>
                          <a:sym typeface="Nixie One"/>
                        </a:rPr>
                        <a:t>ChainCode</a:t>
                      </a:r>
                      <a:endParaRPr sz="900" b="1"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String</a:t>
                      </a:r>
                      <a:endParaRPr lang="en-US"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 sz="900" b="1" kern="1200" dirty="0" smtClean="0">
                          <a:solidFill>
                            <a:srgbClr val="FFFFFF"/>
                          </a:solidFill>
                          <a:latin typeface="Nixie One"/>
                          <a:ea typeface="Nixie One"/>
                          <a:cs typeface="Nixie One"/>
                          <a:sym typeface="Roboto Slab"/>
                        </a:rPr>
                        <a:t>319</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extLst>
                  <a:ext uri="{0D108BD9-81ED-4DB2-BD59-A6C34878D82A}">
                    <a16:rowId xmlns:a16="http://schemas.microsoft.com/office/drawing/2014/main" val="10003"/>
                  </a:ext>
                </a:extLst>
              </a:tr>
              <a:tr h="263847">
                <a:tc>
                  <a:txBody>
                    <a:bodyPr/>
                    <a:lstStyle/>
                    <a:p>
                      <a:pPr marL="0" lvl="0" indent="0" algn="l" defTabSz="914400" rtl="0" eaLnBrk="1" latinLnBrk="1" hangingPunct="1">
                        <a:spcBef>
                          <a:spcPts val="0"/>
                        </a:spcBef>
                        <a:spcAft>
                          <a:spcPts val="0"/>
                        </a:spcAft>
                        <a:buNone/>
                      </a:pPr>
                      <a:r>
                        <a:rPr lang="en-US" sz="900" b="1" kern="1200" dirty="0" err="1" smtClean="0">
                          <a:solidFill>
                            <a:srgbClr val="FFFFFF"/>
                          </a:solidFill>
                          <a:latin typeface="Nixie One"/>
                          <a:ea typeface="Nixie One"/>
                          <a:cs typeface="Nixie One"/>
                          <a:sym typeface="Nixie One"/>
                        </a:rPr>
                        <a:t>RateCode</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900" b="1" kern="1200" dirty="0" smtClean="0">
                          <a:solidFill>
                            <a:srgbClr val="FFFFFF"/>
                          </a:solidFill>
                          <a:latin typeface="Nixie One"/>
                          <a:ea typeface="Nixie One"/>
                          <a:cs typeface="Nixie One"/>
                          <a:sym typeface="Roboto Slab"/>
                        </a:rPr>
                        <a:t>String</a:t>
                      </a: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11455</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extLst>
                  <a:ext uri="{0D108BD9-81ED-4DB2-BD59-A6C34878D82A}">
                    <a16:rowId xmlns:a16="http://schemas.microsoft.com/office/drawing/2014/main" val="10004"/>
                  </a:ext>
                </a:extLst>
              </a:tr>
              <a:tr h="263847">
                <a:tc>
                  <a:txBody>
                    <a:bodyPr/>
                    <a:lstStyle/>
                    <a:p>
                      <a:pPr marL="0" lvl="0" indent="0" algn="l" defTabSz="914400" rtl="0" eaLnBrk="1" latinLnBrk="1" hangingPunct="1">
                        <a:spcBef>
                          <a:spcPts val="0"/>
                        </a:spcBef>
                        <a:spcAft>
                          <a:spcPts val="0"/>
                        </a:spcAft>
                        <a:buNone/>
                      </a:pPr>
                      <a:r>
                        <a:rPr lang="en-US" sz="900" b="1" kern="1200" dirty="0" err="1" smtClean="0">
                          <a:solidFill>
                            <a:srgbClr val="FFFFFF"/>
                          </a:solidFill>
                          <a:latin typeface="Nixie One"/>
                          <a:ea typeface="Nixie One"/>
                          <a:cs typeface="Nixie One"/>
                          <a:sym typeface="Nixie One"/>
                        </a:rPr>
                        <a:t>RoomType</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900" b="1" kern="1200" dirty="0" smtClean="0">
                          <a:solidFill>
                            <a:srgbClr val="FFFFFF"/>
                          </a:solidFill>
                          <a:latin typeface="Nixie One"/>
                          <a:ea typeface="Nixie One"/>
                          <a:cs typeface="Nixie One"/>
                          <a:sym typeface="Roboto Slab"/>
                        </a:rPr>
                        <a:t>String</a:t>
                      </a: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4679</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extLst>
                  <a:ext uri="{0D108BD9-81ED-4DB2-BD59-A6C34878D82A}">
                    <a16:rowId xmlns:a16="http://schemas.microsoft.com/office/drawing/2014/main" val="10005"/>
                  </a:ext>
                </a:extLst>
              </a:tr>
              <a:tr h="263847">
                <a:tc>
                  <a:txBody>
                    <a:bodyPr/>
                    <a:lstStyle/>
                    <a:p>
                      <a:pPr marL="0" lvl="0" indent="0" algn="l" defTabSz="914400" rtl="0" eaLnBrk="1" latinLnBrk="1" hangingPunct="1">
                        <a:spcBef>
                          <a:spcPts val="0"/>
                        </a:spcBef>
                        <a:spcAft>
                          <a:spcPts val="0"/>
                        </a:spcAft>
                        <a:buNone/>
                      </a:pPr>
                      <a:r>
                        <a:rPr lang="en-US" sz="900" b="1" kern="1200" dirty="0" err="1" smtClean="0">
                          <a:solidFill>
                            <a:srgbClr val="FFFFFF"/>
                          </a:solidFill>
                          <a:latin typeface="Nixie One"/>
                          <a:ea typeface="Nixie One"/>
                          <a:cs typeface="Nixie One"/>
                          <a:sym typeface="Nixie One"/>
                        </a:rPr>
                        <a:t>LeadTime</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900" b="1" kern="1200" dirty="0" smtClean="0">
                          <a:solidFill>
                            <a:srgbClr val="FFFFFF"/>
                          </a:solidFill>
                          <a:latin typeface="Nixie One"/>
                          <a:ea typeface="Nixie One"/>
                          <a:cs typeface="Nixie One"/>
                          <a:sym typeface="Roboto Slab"/>
                        </a:rPr>
                        <a:t>String</a:t>
                      </a: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458</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extLst>
                  <a:ext uri="{0D108BD9-81ED-4DB2-BD59-A6C34878D82A}">
                    <a16:rowId xmlns:a16="http://schemas.microsoft.com/office/drawing/2014/main" val="10006"/>
                  </a:ext>
                </a:extLst>
              </a:tr>
              <a:tr h="263847">
                <a:tc>
                  <a:txBody>
                    <a:bodyPr/>
                    <a:lstStyle/>
                    <a:p>
                      <a:pPr marL="0" lvl="0" indent="0" algn="l" defTabSz="914400" rtl="0" eaLnBrk="1" latinLnBrk="1" hangingPunct="1">
                        <a:spcBef>
                          <a:spcPts val="0"/>
                        </a:spcBef>
                        <a:spcAft>
                          <a:spcPts val="0"/>
                        </a:spcAft>
                        <a:buNone/>
                      </a:pPr>
                      <a:r>
                        <a:rPr lang="en-US" sz="900" b="1" kern="1200" dirty="0" err="1" smtClean="0">
                          <a:solidFill>
                            <a:srgbClr val="FFFFFF"/>
                          </a:solidFill>
                          <a:latin typeface="Nixie One"/>
                          <a:ea typeface="Nixie One"/>
                          <a:cs typeface="Nixie One"/>
                          <a:sym typeface="Nixie One"/>
                        </a:rPr>
                        <a:t>officeId</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900" b="1" kern="1200" dirty="0" smtClean="0">
                          <a:solidFill>
                            <a:srgbClr val="FFFFFF"/>
                          </a:solidFill>
                          <a:latin typeface="Nixie One"/>
                          <a:ea typeface="Nixie One"/>
                          <a:cs typeface="Nixie One"/>
                          <a:sym typeface="Roboto Slab"/>
                        </a:rPr>
                        <a:t>String</a:t>
                      </a: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5911</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extLst>
                  <a:ext uri="{0D108BD9-81ED-4DB2-BD59-A6C34878D82A}">
                    <a16:rowId xmlns:a16="http://schemas.microsoft.com/office/drawing/2014/main" val="10007"/>
                  </a:ext>
                </a:extLst>
              </a:tr>
              <a:tr h="263847">
                <a:tc>
                  <a:txBody>
                    <a:bodyPr/>
                    <a:lstStyle/>
                    <a:p>
                      <a:pPr marL="0" lvl="0" indent="0" algn="l"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rPr>
                        <a:t>rooms</a:t>
                      </a:r>
                      <a:endParaRPr lang="en-IE" sz="900" b="1" kern="1200" dirty="0">
                        <a:solidFill>
                          <a:srgbClr val="FFFFFF"/>
                        </a:solidFill>
                        <a:latin typeface="Nixie One"/>
                        <a:ea typeface="Nixie One"/>
                        <a:cs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Nixie One"/>
                        </a:rPr>
                        <a:t>Integer</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2</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67</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extLst>
                  <a:ext uri="{0D108BD9-81ED-4DB2-BD59-A6C34878D82A}">
                    <a16:rowId xmlns:a16="http://schemas.microsoft.com/office/drawing/2014/main" val="10008"/>
                  </a:ext>
                </a:extLst>
              </a:tr>
              <a:tr h="263847">
                <a:tc>
                  <a:txBody>
                    <a:bodyPr/>
                    <a:lstStyle/>
                    <a:p>
                      <a:pPr marL="0" lvl="0" indent="0" algn="l"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Nixie One"/>
                        </a:rPr>
                        <a:t>nights</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900" b="1" kern="1200" dirty="0" smtClean="0">
                          <a:solidFill>
                            <a:srgbClr val="FFFFFF"/>
                          </a:solidFill>
                          <a:latin typeface="Nixie One"/>
                          <a:ea typeface="Nixie One"/>
                          <a:cs typeface="Nixie One"/>
                          <a:sym typeface="Nixie One"/>
                        </a:rPr>
                        <a:t>Integer</a:t>
                      </a: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98</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extLst>
                  <a:ext uri="{0D108BD9-81ED-4DB2-BD59-A6C34878D82A}">
                    <a16:rowId xmlns:a16="http://schemas.microsoft.com/office/drawing/2014/main" val="10009"/>
                  </a:ext>
                </a:extLst>
              </a:tr>
              <a:tr h="263847">
                <a:tc>
                  <a:txBody>
                    <a:bodyPr/>
                    <a:lstStyle/>
                    <a:p>
                      <a:pPr marL="0" lvl="0" indent="0" algn="l"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Nixie One"/>
                        </a:rPr>
                        <a:t>guests</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900" b="1" kern="1200" dirty="0" smtClean="0">
                          <a:solidFill>
                            <a:srgbClr val="FFFFFF"/>
                          </a:solidFill>
                          <a:latin typeface="Nixie One"/>
                          <a:ea typeface="Nixie One"/>
                          <a:cs typeface="Nixie One"/>
                          <a:sym typeface="Nixie One"/>
                        </a:rPr>
                        <a:t>Integer</a:t>
                      </a: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7</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52356</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extLst>
                  <a:ext uri="{0D108BD9-81ED-4DB2-BD59-A6C34878D82A}">
                    <a16:rowId xmlns:a16="http://schemas.microsoft.com/office/drawing/2014/main" val="10010"/>
                  </a:ext>
                </a:extLst>
              </a:tr>
              <a:tr h="263847">
                <a:tc>
                  <a:txBody>
                    <a:bodyPr/>
                    <a:lstStyle/>
                    <a:p>
                      <a:pPr marL="0" lvl="0" indent="0" algn="l"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Nixie One"/>
                        </a:rPr>
                        <a:t>adults</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900" b="1" kern="1200" dirty="0" smtClean="0">
                          <a:solidFill>
                            <a:srgbClr val="FFFFFF"/>
                          </a:solidFill>
                          <a:latin typeface="Nixie One"/>
                          <a:ea typeface="Nixie One"/>
                          <a:cs typeface="Nixie One"/>
                          <a:sym typeface="Nixie One"/>
                        </a:rPr>
                        <a:t>Integer</a:t>
                      </a: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7</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extLst>
                  <a:ext uri="{0D108BD9-81ED-4DB2-BD59-A6C34878D82A}">
                    <a16:rowId xmlns:a16="http://schemas.microsoft.com/office/drawing/2014/main" val="10011"/>
                  </a:ext>
                </a:extLst>
              </a:tr>
              <a:tr h="263847">
                <a:tc>
                  <a:txBody>
                    <a:bodyPr/>
                    <a:lstStyle/>
                    <a:p>
                      <a:pPr marL="0" lvl="0" indent="0" algn="l" defTabSz="914400" rtl="0" eaLnBrk="1" latinLnBrk="1" hangingPunct="1">
                        <a:spcBef>
                          <a:spcPts val="0"/>
                        </a:spcBef>
                        <a:spcAft>
                          <a:spcPts val="0"/>
                        </a:spcAft>
                        <a:buNone/>
                      </a:pPr>
                      <a:r>
                        <a:rPr lang="en-US" sz="900" b="1" kern="1200" dirty="0" err="1" smtClean="0">
                          <a:solidFill>
                            <a:srgbClr val="FFFFFF"/>
                          </a:solidFill>
                          <a:latin typeface="Nixie One"/>
                          <a:ea typeface="Nixie One"/>
                          <a:cs typeface="Nixie One"/>
                          <a:sym typeface="Nixie One"/>
                        </a:rPr>
                        <a:t>SupplierCode</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String</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3</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2941578</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extLst>
                  <a:ext uri="{0D108BD9-81ED-4DB2-BD59-A6C34878D82A}">
                    <a16:rowId xmlns:a16="http://schemas.microsoft.com/office/drawing/2014/main" val="10012"/>
                  </a:ext>
                </a:extLst>
              </a:tr>
              <a:tr h="263847">
                <a:tc>
                  <a:txBody>
                    <a:bodyPr/>
                    <a:lstStyle/>
                    <a:p>
                      <a:pPr marL="0" lvl="0" indent="0" algn="l" defTabSz="914400" rtl="0" eaLnBrk="1" latinLnBrk="1" hangingPunct="1">
                        <a:spcBef>
                          <a:spcPts val="0"/>
                        </a:spcBef>
                        <a:spcAft>
                          <a:spcPts val="0"/>
                        </a:spcAft>
                        <a:buNone/>
                      </a:pPr>
                      <a:r>
                        <a:rPr lang="en-US" sz="900" b="1" kern="1200" dirty="0" err="1" smtClean="0">
                          <a:solidFill>
                            <a:srgbClr val="FFFFFF"/>
                          </a:solidFill>
                          <a:latin typeface="Nixie One"/>
                          <a:ea typeface="Nixie One"/>
                          <a:cs typeface="Nixie One"/>
                          <a:sym typeface="Nixie One"/>
                        </a:rPr>
                        <a:t>TotalPrice</a:t>
                      </a:r>
                      <a:r>
                        <a:rPr lang="en-US" sz="900" b="1" kern="1200" baseline="0" dirty="0" err="1" smtClean="0">
                          <a:solidFill>
                            <a:srgbClr val="FFFFFF"/>
                          </a:solidFill>
                          <a:latin typeface="Nixie One"/>
                          <a:ea typeface="Nixie One"/>
                          <a:cs typeface="Nixie One"/>
                          <a:sym typeface="Nixie One"/>
                        </a:rPr>
                        <a:t>Euro</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900" b="1" kern="1200" dirty="0" smtClean="0">
                          <a:solidFill>
                            <a:srgbClr val="FFFFFF"/>
                          </a:solidFill>
                          <a:latin typeface="Nixie One"/>
                          <a:ea typeface="Nixie One"/>
                          <a:cs typeface="Nixie One"/>
                          <a:sym typeface="Nixie One"/>
                        </a:rPr>
                        <a:t>Integer</a:t>
                      </a: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259669</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1730124</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extLst>
                  <a:ext uri="{0D108BD9-81ED-4DB2-BD59-A6C34878D82A}">
                    <a16:rowId xmlns:a16="http://schemas.microsoft.com/office/drawing/2014/main" val="10013"/>
                  </a:ext>
                </a:extLst>
              </a:tr>
              <a:tr h="263847">
                <a:tc>
                  <a:txBody>
                    <a:bodyPr/>
                    <a:lstStyle/>
                    <a:p>
                      <a:pPr marL="0" lvl="0" indent="0" algn="l" defTabSz="914400" rtl="0" eaLnBrk="1" latinLnBrk="1" hangingPunct="1">
                        <a:spcBef>
                          <a:spcPts val="0"/>
                        </a:spcBef>
                        <a:spcAft>
                          <a:spcPts val="0"/>
                        </a:spcAft>
                        <a:buNone/>
                      </a:pPr>
                      <a:r>
                        <a:rPr lang="en-US" sz="900" b="1" kern="1200" dirty="0" err="1" smtClean="0">
                          <a:solidFill>
                            <a:srgbClr val="FFFFFF"/>
                          </a:solidFill>
                          <a:latin typeface="Nixie One"/>
                          <a:ea typeface="Nixie One"/>
                          <a:cs typeface="Nixie One"/>
                          <a:sym typeface="Nixie One"/>
                        </a:rPr>
                        <a:t>BaseamountEuro</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900" b="1" kern="1200" dirty="0" smtClean="0">
                          <a:solidFill>
                            <a:srgbClr val="FFFFFF"/>
                          </a:solidFill>
                          <a:latin typeface="Nixie One"/>
                          <a:ea typeface="Nixie One"/>
                          <a:cs typeface="Nixie One"/>
                          <a:sym typeface="Nixie One"/>
                        </a:rPr>
                        <a:t>Integer</a:t>
                      </a: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333424</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562074</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extLst>
                  <a:ext uri="{0D108BD9-81ED-4DB2-BD59-A6C34878D82A}">
                    <a16:rowId xmlns:a16="http://schemas.microsoft.com/office/drawing/2014/main" val="10014"/>
                  </a:ext>
                </a:extLst>
              </a:tr>
              <a:tr h="263847">
                <a:tc>
                  <a:txBody>
                    <a:bodyPr/>
                    <a:lstStyle/>
                    <a:p>
                      <a:pPr marL="0" lvl="0" indent="0" algn="l" defTabSz="914400" rtl="0" eaLnBrk="1" latinLnBrk="1" hangingPunct="1">
                        <a:spcBef>
                          <a:spcPts val="0"/>
                        </a:spcBef>
                        <a:spcAft>
                          <a:spcPts val="0"/>
                        </a:spcAft>
                        <a:buNone/>
                      </a:pPr>
                      <a:r>
                        <a:rPr lang="en-US" sz="900" b="1" kern="1200" dirty="0" err="1" smtClean="0">
                          <a:solidFill>
                            <a:srgbClr val="FFFFFF"/>
                          </a:solidFill>
                          <a:latin typeface="Nixie One"/>
                          <a:ea typeface="Nixie One"/>
                          <a:cs typeface="Nixie One"/>
                          <a:sym typeface="Nixie One"/>
                        </a:rPr>
                        <a:t>CommisionEuro</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900" b="1" kern="1200" dirty="0" smtClean="0">
                          <a:solidFill>
                            <a:srgbClr val="FFFFFF"/>
                          </a:solidFill>
                          <a:latin typeface="Nixie One"/>
                          <a:ea typeface="Nixie One"/>
                          <a:cs typeface="Nixie One"/>
                          <a:sym typeface="Nixie One"/>
                        </a:rPr>
                        <a:t>Integer</a:t>
                      </a: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227769</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1839625</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extLst>
                  <a:ext uri="{0D108BD9-81ED-4DB2-BD59-A6C34878D82A}">
                    <a16:rowId xmlns:a16="http://schemas.microsoft.com/office/drawing/2014/main" val="10015"/>
                  </a:ext>
                </a:extLst>
              </a:tr>
              <a:tr h="263847">
                <a:tc>
                  <a:txBody>
                    <a:bodyPr/>
                    <a:lstStyle/>
                    <a:p>
                      <a:pPr marL="0" lvl="0" indent="0" algn="l" defTabSz="914400" rtl="0" eaLnBrk="1" latinLnBrk="1" hangingPunct="1">
                        <a:spcBef>
                          <a:spcPts val="0"/>
                        </a:spcBef>
                        <a:spcAft>
                          <a:spcPts val="0"/>
                        </a:spcAft>
                        <a:buNone/>
                      </a:pPr>
                      <a:r>
                        <a:rPr lang="en-US" sz="900" b="1" kern="1200" dirty="0" err="1" smtClean="0">
                          <a:solidFill>
                            <a:srgbClr val="FFFFFF"/>
                          </a:solidFill>
                          <a:latin typeface="Nixie One"/>
                          <a:ea typeface="Nixie One"/>
                          <a:cs typeface="Nixie One"/>
                          <a:sym typeface="Nixie One"/>
                        </a:rPr>
                        <a:t>MarkUp</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900" b="1" kern="1200" dirty="0" smtClean="0">
                          <a:solidFill>
                            <a:srgbClr val="FFFFFF"/>
                          </a:solidFill>
                          <a:latin typeface="Nixie One"/>
                          <a:ea typeface="Nixie One"/>
                          <a:cs typeface="Nixie One"/>
                          <a:sym typeface="Nixie One"/>
                        </a:rPr>
                        <a:t>Integer</a:t>
                      </a: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1781</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2942875</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extLst>
                  <a:ext uri="{0D108BD9-81ED-4DB2-BD59-A6C34878D82A}">
                    <a16:rowId xmlns:a16="http://schemas.microsoft.com/office/drawing/2014/main" val="10016"/>
                  </a:ext>
                </a:extLst>
              </a:tr>
              <a:tr h="263847">
                <a:tc>
                  <a:txBody>
                    <a:bodyPr/>
                    <a:lstStyle/>
                    <a:p>
                      <a:pPr marL="0" lvl="0" indent="0" algn="l"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Nixie One"/>
                        </a:rPr>
                        <a:t>email</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String</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1044875</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8637B"/>
                    </a:solidFill>
                  </a:tcPr>
                </a:tc>
                <a:extLst>
                  <a:ext uri="{0D108BD9-81ED-4DB2-BD59-A6C34878D82A}">
                    <a16:rowId xmlns:a16="http://schemas.microsoft.com/office/drawing/2014/main" val="10017"/>
                  </a:ext>
                </a:extLst>
              </a:tr>
            </a:tbl>
          </a:graphicData>
        </a:graphic>
      </p:graphicFrame>
      <p:graphicFrame>
        <p:nvGraphicFramePr>
          <p:cNvPr id="59" name="Google Shape;318;p26"/>
          <p:cNvGraphicFramePr/>
          <p:nvPr>
            <p:extLst>
              <p:ext uri="{D42A27DB-BD31-4B8C-83A1-F6EECF244321}">
                <p14:modId xmlns:p14="http://schemas.microsoft.com/office/powerpoint/2010/main" val="205327065"/>
              </p:ext>
            </p:extLst>
          </p:nvPr>
        </p:nvGraphicFramePr>
        <p:xfrm>
          <a:off x="5554145" y="100618"/>
          <a:ext cx="3370678" cy="4937580"/>
        </p:xfrm>
        <a:graphic>
          <a:graphicData uri="http://schemas.openxmlformats.org/drawingml/2006/table">
            <a:tbl>
              <a:tblPr>
                <a:noFill/>
              </a:tblPr>
              <a:tblGrid>
                <a:gridCol w="1188111">
                  <a:extLst>
                    <a:ext uri="{9D8B030D-6E8A-4147-A177-3AD203B41FA5}">
                      <a16:colId xmlns:a16="http://schemas.microsoft.com/office/drawing/2014/main" val="20000"/>
                    </a:ext>
                  </a:extLst>
                </a:gridCol>
                <a:gridCol w="706124">
                  <a:extLst>
                    <a:ext uri="{9D8B030D-6E8A-4147-A177-3AD203B41FA5}">
                      <a16:colId xmlns:a16="http://schemas.microsoft.com/office/drawing/2014/main" val="20001"/>
                    </a:ext>
                  </a:extLst>
                </a:gridCol>
                <a:gridCol w="706124">
                  <a:extLst>
                    <a:ext uri="{9D8B030D-6E8A-4147-A177-3AD203B41FA5}">
                      <a16:colId xmlns:a16="http://schemas.microsoft.com/office/drawing/2014/main" val="20002"/>
                    </a:ext>
                  </a:extLst>
                </a:gridCol>
                <a:gridCol w="770319">
                  <a:extLst>
                    <a:ext uri="{9D8B030D-6E8A-4147-A177-3AD203B41FA5}">
                      <a16:colId xmlns:a16="http://schemas.microsoft.com/office/drawing/2014/main" val="20003"/>
                    </a:ext>
                  </a:extLst>
                </a:gridCol>
              </a:tblGrid>
              <a:tr h="166770">
                <a:tc>
                  <a:txBody>
                    <a:bodyPr/>
                    <a:lstStyle/>
                    <a:p>
                      <a:pPr marL="0" lvl="0" indent="0" algn="l">
                        <a:spcBef>
                          <a:spcPts val="0"/>
                        </a:spcBef>
                        <a:spcAft>
                          <a:spcPts val="0"/>
                        </a:spcAft>
                        <a:buNone/>
                      </a:pPr>
                      <a:r>
                        <a:rPr lang="en" sz="900" b="1" dirty="0" smtClean="0">
                          <a:solidFill>
                            <a:srgbClr val="FFFFFF"/>
                          </a:solidFill>
                          <a:latin typeface="Nixie One"/>
                          <a:ea typeface="Nixie One"/>
                          <a:cs typeface="Nixie One"/>
                          <a:sym typeface="Nixie One"/>
                        </a:rPr>
                        <a:t>Date</a:t>
                      </a:r>
                      <a:endParaRPr sz="900" b="1"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String</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 sz="900" b="1" kern="1200" dirty="0" smtClean="0">
                          <a:solidFill>
                            <a:srgbClr val="FFFFFF"/>
                          </a:solidFill>
                          <a:latin typeface="Nixie One"/>
                          <a:ea typeface="Nixie One"/>
                          <a:cs typeface="Nixie One"/>
                          <a:sym typeface="Roboto Slab"/>
                        </a:rPr>
                        <a:t>2405659</a:t>
                      </a:r>
                      <a:endParaRPr lang="en"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8637B"/>
                    </a:solidFill>
                  </a:tcPr>
                </a:tc>
                <a:extLst>
                  <a:ext uri="{0D108BD9-81ED-4DB2-BD59-A6C34878D82A}">
                    <a16:rowId xmlns:a16="http://schemas.microsoft.com/office/drawing/2014/main" val="10000"/>
                  </a:ext>
                </a:extLst>
              </a:tr>
              <a:tr h="256619">
                <a:tc>
                  <a:txBody>
                    <a:bodyPr/>
                    <a:lstStyle/>
                    <a:p>
                      <a:pPr marL="0" lvl="0" indent="0" algn="l">
                        <a:spcBef>
                          <a:spcPts val="0"/>
                        </a:spcBef>
                        <a:spcAft>
                          <a:spcPts val="0"/>
                        </a:spcAft>
                        <a:buNone/>
                      </a:pPr>
                      <a:r>
                        <a:rPr lang="en" sz="900" b="1" dirty="0" smtClean="0">
                          <a:solidFill>
                            <a:srgbClr val="FFFFFF"/>
                          </a:solidFill>
                          <a:latin typeface="Nixie One"/>
                          <a:ea typeface="Nixie One"/>
                          <a:cs typeface="Nixie One"/>
                          <a:sym typeface="Nixie One"/>
                        </a:rPr>
                        <a:t>PropertyId</a:t>
                      </a:r>
                      <a:endParaRPr sz="900" b="1"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String</a:t>
                      </a:r>
                      <a:endParaRPr lang="en-US"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 sz="900" b="1" kern="1200" dirty="0" smtClean="0">
                          <a:solidFill>
                            <a:srgbClr val="FFFFFF"/>
                          </a:solidFill>
                          <a:latin typeface="Nixie One"/>
                          <a:ea typeface="Nixie One"/>
                          <a:cs typeface="Nixie One"/>
                          <a:sym typeface="Roboto Slab"/>
                        </a:rPr>
                        <a:t>94074</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14454"/>
                    </a:solidFill>
                  </a:tcPr>
                </a:tc>
                <a:extLst>
                  <a:ext uri="{0D108BD9-81ED-4DB2-BD59-A6C34878D82A}">
                    <a16:rowId xmlns:a16="http://schemas.microsoft.com/office/drawing/2014/main" val="10001"/>
                  </a:ext>
                </a:extLst>
              </a:tr>
              <a:tr h="256619">
                <a:tc>
                  <a:txBody>
                    <a:bodyPr/>
                    <a:lstStyle/>
                    <a:p>
                      <a:pPr marL="0" lvl="0" indent="0" algn="l" rtl="0">
                        <a:spcBef>
                          <a:spcPts val="0"/>
                        </a:spcBef>
                        <a:spcAft>
                          <a:spcPts val="0"/>
                        </a:spcAft>
                        <a:buNone/>
                      </a:pPr>
                      <a:r>
                        <a:rPr lang="en" sz="900" b="1" dirty="0" smtClean="0">
                          <a:solidFill>
                            <a:srgbClr val="FFFFFF"/>
                          </a:solidFill>
                          <a:latin typeface="Nixie One"/>
                          <a:ea typeface="Nixie One"/>
                          <a:cs typeface="Nixie One"/>
                          <a:sym typeface="Nixie One"/>
                        </a:rPr>
                        <a:t>ChainCode</a:t>
                      </a:r>
                      <a:endParaRPr sz="900" b="1"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String</a:t>
                      </a:r>
                      <a:endParaRPr lang="en-US"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 sz="900" b="1" kern="1200" dirty="0" smtClean="0">
                          <a:solidFill>
                            <a:srgbClr val="FFFFFF"/>
                          </a:solidFill>
                          <a:latin typeface="Nixie One"/>
                          <a:ea typeface="Nixie One"/>
                          <a:cs typeface="Nixie One"/>
                          <a:sym typeface="Roboto Slab"/>
                        </a:rPr>
                        <a:t>319</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extLst>
                  <a:ext uri="{0D108BD9-81ED-4DB2-BD59-A6C34878D82A}">
                    <a16:rowId xmlns:a16="http://schemas.microsoft.com/office/drawing/2014/main" val="10002"/>
                  </a:ext>
                </a:extLst>
              </a:tr>
              <a:tr h="256619">
                <a:tc>
                  <a:txBody>
                    <a:bodyPr/>
                    <a:lstStyle/>
                    <a:p>
                      <a:pPr marL="0" lvl="0" indent="0" algn="l" defTabSz="914400" rtl="0" eaLnBrk="1" latinLnBrk="1" hangingPunct="1">
                        <a:spcBef>
                          <a:spcPts val="0"/>
                        </a:spcBef>
                        <a:spcAft>
                          <a:spcPts val="0"/>
                        </a:spcAft>
                        <a:buNone/>
                      </a:pPr>
                      <a:r>
                        <a:rPr lang="en-US" sz="900" b="1" kern="1200" dirty="0" err="1" smtClean="0">
                          <a:solidFill>
                            <a:srgbClr val="FFFFFF"/>
                          </a:solidFill>
                          <a:latin typeface="Nixie One"/>
                          <a:ea typeface="Nixie One"/>
                          <a:cs typeface="Nixie One"/>
                          <a:sym typeface="Nixie One"/>
                        </a:rPr>
                        <a:t>RateCode</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900" b="1" kern="1200" dirty="0" smtClean="0">
                          <a:solidFill>
                            <a:srgbClr val="FFFFFF"/>
                          </a:solidFill>
                          <a:latin typeface="Nixie One"/>
                          <a:ea typeface="Nixie One"/>
                          <a:cs typeface="Nixie One"/>
                          <a:sym typeface="Roboto Slab"/>
                        </a:rPr>
                        <a:t>String</a:t>
                      </a: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11455</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extLst>
                  <a:ext uri="{0D108BD9-81ED-4DB2-BD59-A6C34878D82A}">
                    <a16:rowId xmlns:a16="http://schemas.microsoft.com/office/drawing/2014/main" val="10003"/>
                  </a:ext>
                </a:extLst>
              </a:tr>
              <a:tr h="256619">
                <a:tc>
                  <a:txBody>
                    <a:bodyPr/>
                    <a:lstStyle/>
                    <a:p>
                      <a:pPr marL="0" lvl="0" indent="0" algn="l" defTabSz="914400" rtl="0" eaLnBrk="1" latinLnBrk="1" hangingPunct="1">
                        <a:spcBef>
                          <a:spcPts val="0"/>
                        </a:spcBef>
                        <a:spcAft>
                          <a:spcPts val="0"/>
                        </a:spcAft>
                        <a:buNone/>
                      </a:pPr>
                      <a:r>
                        <a:rPr lang="en-US" sz="900" b="1" kern="1200" dirty="0" err="1" smtClean="0">
                          <a:solidFill>
                            <a:srgbClr val="FFFFFF"/>
                          </a:solidFill>
                          <a:latin typeface="Nixie One"/>
                          <a:ea typeface="Nixie One"/>
                          <a:cs typeface="Nixie One"/>
                          <a:sym typeface="Nixie One"/>
                        </a:rPr>
                        <a:t>RoomType</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900" b="1" kern="1200" dirty="0" smtClean="0">
                          <a:solidFill>
                            <a:srgbClr val="FFFFFF"/>
                          </a:solidFill>
                          <a:latin typeface="Nixie One"/>
                          <a:ea typeface="Nixie One"/>
                          <a:cs typeface="Nixie One"/>
                          <a:sym typeface="Roboto Slab"/>
                        </a:rPr>
                        <a:t>String</a:t>
                      </a: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4676</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extLst>
                  <a:ext uri="{0D108BD9-81ED-4DB2-BD59-A6C34878D82A}">
                    <a16:rowId xmlns:a16="http://schemas.microsoft.com/office/drawing/2014/main" val="10004"/>
                  </a:ext>
                </a:extLst>
              </a:tr>
              <a:tr h="256619">
                <a:tc>
                  <a:txBody>
                    <a:bodyPr/>
                    <a:lstStyle/>
                    <a:p>
                      <a:pPr marL="0" lvl="0" indent="0" algn="l" defTabSz="914400" rtl="0" eaLnBrk="1" latinLnBrk="1" hangingPunct="1">
                        <a:spcBef>
                          <a:spcPts val="0"/>
                        </a:spcBef>
                        <a:spcAft>
                          <a:spcPts val="0"/>
                        </a:spcAft>
                        <a:buNone/>
                      </a:pPr>
                      <a:r>
                        <a:rPr lang="en-US" sz="900" b="1" kern="1200" dirty="0" err="1" smtClean="0">
                          <a:solidFill>
                            <a:srgbClr val="FFFFFF"/>
                          </a:solidFill>
                          <a:latin typeface="Nixie One"/>
                          <a:ea typeface="Nixie One"/>
                          <a:cs typeface="Nixie One"/>
                          <a:sym typeface="Nixie One"/>
                        </a:rPr>
                        <a:t>LeadTime</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900" b="1" kern="1200" dirty="0" smtClean="0">
                          <a:solidFill>
                            <a:srgbClr val="FFFFFF"/>
                          </a:solidFill>
                          <a:latin typeface="Nixie One"/>
                          <a:ea typeface="Nixie One"/>
                          <a:cs typeface="Nixie One"/>
                          <a:sym typeface="Nixie One"/>
                        </a:rPr>
                        <a:t>Integer</a:t>
                      </a: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361</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extLst>
                  <a:ext uri="{0D108BD9-81ED-4DB2-BD59-A6C34878D82A}">
                    <a16:rowId xmlns:a16="http://schemas.microsoft.com/office/drawing/2014/main" val="10005"/>
                  </a:ext>
                </a:extLst>
              </a:tr>
              <a:tr h="256619">
                <a:tc>
                  <a:txBody>
                    <a:bodyPr/>
                    <a:lstStyle/>
                    <a:p>
                      <a:pPr marL="0" lvl="0" indent="0" algn="l" defTabSz="914400" rtl="0" eaLnBrk="1" latinLnBrk="1" hangingPunct="1">
                        <a:spcBef>
                          <a:spcPts val="0"/>
                        </a:spcBef>
                        <a:spcAft>
                          <a:spcPts val="0"/>
                        </a:spcAft>
                        <a:buNone/>
                      </a:pPr>
                      <a:r>
                        <a:rPr lang="en-US" sz="900" b="1" kern="1200" dirty="0" err="1" smtClean="0">
                          <a:solidFill>
                            <a:srgbClr val="FFFFFF"/>
                          </a:solidFill>
                          <a:latin typeface="Nixie One"/>
                          <a:ea typeface="Nixie One"/>
                          <a:cs typeface="Nixie One"/>
                          <a:sym typeface="Nixie One"/>
                        </a:rPr>
                        <a:t>officeId</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900" b="1" kern="1200" dirty="0" smtClean="0">
                          <a:solidFill>
                            <a:srgbClr val="FFFFFF"/>
                          </a:solidFill>
                          <a:latin typeface="Nixie One"/>
                          <a:ea typeface="Nixie One"/>
                          <a:cs typeface="Nixie One"/>
                          <a:sym typeface="Roboto Slab"/>
                        </a:rPr>
                        <a:t>String</a:t>
                      </a: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5911</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extLst>
                  <a:ext uri="{0D108BD9-81ED-4DB2-BD59-A6C34878D82A}">
                    <a16:rowId xmlns:a16="http://schemas.microsoft.com/office/drawing/2014/main" val="10006"/>
                  </a:ext>
                </a:extLst>
              </a:tr>
              <a:tr h="256619">
                <a:tc>
                  <a:txBody>
                    <a:bodyPr/>
                    <a:lstStyle/>
                    <a:p>
                      <a:pPr marL="0" lvl="0" indent="0" algn="l" defTabSz="914400" rtl="0" eaLnBrk="1" latinLnBrk="1" hangingPunct="1">
                        <a:spcBef>
                          <a:spcPts val="0"/>
                        </a:spcBef>
                        <a:spcAft>
                          <a:spcPts val="0"/>
                        </a:spcAft>
                        <a:buNone/>
                      </a:pPr>
                      <a:r>
                        <a:rPr lang="en-US" sz="900" b="1" kern="1200" dirty="0" err="1" smtClean="0">
                          <a:solidFill>
                            <a:srgbClr val="FFFFFF"/>
                          </a:solidFill>
                          <a:latin typeface="Nixie One"/>
                          <a:ea typeface="Nixie One"/>
                          <a:cs typeface="Nixie One"/>
                        </a:rPr>
                        <a:t>Hotelname</a:t>
                      </a:r>
                      <a:endParaRPr lang="en-IE" sz="900" b="1" kern="1200" dirty="0">
                        <a:solidFill>
                          <a:srgbClr val="FFFFFF"/>
                        </a:solidFill>
                        <a:latin typeface="Nixie One"/>
                        <a:ea typeface="Nixie One"/>
                        <a:cs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String</a:t>
                      </a:r>
                      <a:endParaRPr lang="en-US"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94074</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extLst>
                  <a:ext uri="{0D108BD9-81ED-4DB2-BD59-A6C34878D82A}">
                    <a16:rowId xmlns:a16="http://schemas.microsoft.com/office/drawing/2014/main" val="10007"/>
                  </a:ext>
                </a:extLst>
              </a:tr>
              <a:tr h="256619">
                <a:tc>
                  <a:txBody>
                    <a:bodyPr/>
                    <a:lstStyle/>
                    <a:p>
                      <a:pPr marL="0" lvl="0" indent="0" algn="l"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Nixie One"/>
                        </a:rPr>
                        <a:t>nights</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900" b="1" kern="1200" dirty="0" smtClean="0">
                          <a:solidFill>
                            <a:srgbClr val="FFFFFF"/>
                          </a:solidFill>
                          <a:latin typeface="Nixie One"/>
                          <a:ea typeface="Nixie One"/>
                          <a:cs typeface="Nixie One"/>
                          <a:sym typeface="Nixie One"/>
                        </a:rPr>
                        <a:t>Integer</a:t>
                      </a: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98</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extLst>
                  <a:ext uri="{0D108BD9-81ED-4DB2-BD59-A6C34878D82A}">
                    <a16:rowId xmlns:a16="http://schemas.microsoft.com/office/drawing/2014/main" val="10008"/>
                  </a:ext>
                </a:extLst>
              </a:tr>
              <a:tr h="256619">
                <a:tc>
                  <a:txBody>
                    <a:bodyPr/>
                    <a:lstStyle/>
                    <a:p>
                      <a:pPr marL="0" lvl="0" indent="0" algn="l" defTabSz="914400" rtl="0" eaLnBrk="1" latinLnBrk="1" hangingPunct="1">
                        <a:spcBef>
                          <a:spcPts val="0"/>
                        </a:spcBef>
                        <a:spcAft>
                          <a:spcPts val="0"/>
                        </a:spcAft>
                        <a:buNone/>
                      </a:pPr>
                      <a:r>
                        <a:rPr lang="en-US" sz="900" b="1" kern="1200" dirty="0" err="1" smtClean="0">
                          <a:solidFill>
                            <a:srgbClr val="FFFFFF"/>
                          </a:solidFill>
                          <a:latin typeface="Nixie One"/>
                          <a:ea typeface="Nixie One"/>
                          <a:cs typeface="Nixie One"/>
                          <a:sym typeface="Nixie One"/>
                        </a:rPr>
                        <a:t>Citycode</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String</a:t>
                      </a:r>
                      <a:endParaRPr lang="en-US"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4106</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extLst>
                  <a:ext uri="{0D108BD9-81ED-4DB2-BD59-A6C34878D82A}">
                    <a16:rowId xmlns:a16="http://schemas.microsoft.com/office/drawing/2014/main" val="10009"/>
                  </a:ext>
                </a:extLst>
              </a:tr>
              <a:tr h="256619">
                <a:tc>
                  <a:txBody>
                    <a:bodyPr/>
                    <a:lstStyle/>
                    <a:p>
                      <a:pPr marL="0" lvl="0" indent="0" algn="l" defTabSz="914400" rtl="0" eaLnBrk="1" latinLnBrk="1" hangingPunct="1">
                        <a:spcBef>
                          <a:spcPts val="0"/>
                        </a:spcBef>
                        <a:spcAft>
                          <a:spcPts val="0"/>
                        </a:spcAft>
                        <a:buNone/>
                      </a:pPr>
                      <a:r>
                        <a:rPr lang="en-US" sz="900" b="1" kern="1200" dirty="0" err="1" smtClean="0">
                          <a:solidFill>
                            <a:srgbClr val="FFFFFF"/>
                          </a:solidFill>
                          <a:latin typeface="Nixie One"/>
                          <a:ea typeface="Nixie One"/>
                          <a:cs typeface="Nixie One"/>
                          <a:sym typeface="Nixie One"/>
                        </a:rPr>
                        <a:t>CityName</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String</a:t>
                      </a:r>
                      <a:endParaRPr lang="en-US"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17018</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extLst>
                  <a:ext uri="{0D108BD9-81ED-4DB2-BD59-A6C34878D82A}">
                    <a16:rowId xmlns:a16="http://schemas.microsoft.com/office/drawing/2014/main" val="10010"/>
                  </a:ext>
                </a:extLst>
              </a:tr>
              <a:tr h="256619">
                <a:tc>
                  <a:txBody>
                    <a:bodyPr/>
                    <a:lstStyle/>
                    <a:p>
                      <a:pPr marL="0" lvl="0" indent="0" algn="l" defTabSz="914400" rtl="0" eaLnBrk="1" latinLnBrk="1" hangingPunct="1">
                        <a:spcBef>
                          <a:spcPts val="0"/>
                        </a:spcBef>
                        <a:spcAft>
                          <a:spcPts val="0"/>
                        </a:spcAft>
                        <a:buNone/>
                      </a:pPr>
                      <a:r>
                        <a:rPr lang="en-US" sz="900" b="1" kern="1200" dirty="0" err="1" smtClean="0">
                          <a:solidFill>
                            <a:srgbClr val="FFFFFF"/>
                          </a:solidFill>
                          <a:latin typeface="Nixie One"/>
                          <a:ea typeface="Nixie One"/>
                          <a:cs typeface="Nixie One"/>
                          <a:sym typeface="Nixie One"/>
                        </a:rPr>
                        <a:t>SupplierCode</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String</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3</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extLst>
                  <a:ext uri="{0D108BD9-81ED-4DB2-BD59-A6C34878D82A}">
                    <a16:rowId xmlns:a16="http://schemas.microsoft.com/office/drawing/2014/main" val="10011"/>
                  </a:ext>
                </a:extLst>
              </a:tr>
              <a:tr h="256619">
                <a:tc>
                  <a:txBody>
                    <a:bodyPr/>
                    <a:lstStyle/>
                    <a:p>
                      <a:pPr marL="0" lvl="0" indent="0" algn="l" defTabSz="914400" rtl="0" eaLnBrk="1" latinLnBrk="1" hangingPunct="1">
                        <a:spcBef>
                          <a:spcPts val="0"/>
                        </a:spcBef>
                        <a:spcAft>
                          <a:spcPts val="0"/>
                        </a:spcAft>
                        <a:buNone/>
                      </a:pPr>
                      <a:r>
                        <a:rPr lang="en-US" sz="900" b="1" kern="1200" dirty="0" err="1" smtClean="0">
                          <a:solidFill>
                            <a:srgbClr val="FFFFFF"/>
                          </a:solidFill>
                          <a:latin typeface="Nixie One"/>
                          <a:ea typeface="Nixie One"/>
                          <a:cs typeface="Nixie One"/>
                          <a:sym typeface="Nixie One"/>
                        </a:rPr>
                        <a:t>PricePerNR</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900" b="1" kern="1200" dirty="0" smtClean="0">
                          <a:solidFill>
                            <a:srgbClr val="FFFFFF"/>
                          </a:solidFill>
                          <a:latin typeface="Nixie One"/>
                          <a:ea typeface="Nixie One"/>
                          <a:cs typeface="Nixie One"/>
                          <a:sym typeface="Nixie One"/>
                        </a:rPr>
                        <a:t>Integer</a:t>
                      </a: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27</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extLst>
                  <a:ext uri="{0D108BD9-81ED-4DB2-BD59-A6C34878D82A}">
                    <a16:rowId xmlns:a16="http://schemas.microsoft.com/office/drawing/2014/main" val="10012"/>
                  </a:ext>
                </a:extLst>
              </a:tr>
              <a:tr h="256619">
                <a:tc>
                  <a:txBody>
                    <a:bodyPr/>
                    <a:lstStyle/>
                    <a:p>
                      <a:pPr marL="0" lvl="0" indent="0" algn="l" defTabSz="914400" rtl="0" eaLnBrk="1" latinLnBrk="1" hangingPunct="1">
                        <a:spcBef>
                          <a:spcPts val="0"/>
                        </a:spcBef>
                        <a:spcAft>
                          <a:spcPts val="0"/>
                        </a:spcAft>
                        <a:buNone/>
                      </a:pPr>
                      <a:r>
                        <a:rPr lang="en-US" sz="900" b="1" kern="1200" dirty="0" err="1" smtClean="0">
                          <a:solidFill>
                            <a:srgbClr val="FFFFFF"/>
                          </a:solidFill>
                          <a:latin typeface="Nixie One"/>
                          <a:ea typeface="Nixie One"/>
                          <a:cs typeface="Nixie One"/>
                          <a:sym typeface="Nixie One"/>
                        </a:rPr>
                        <a:t>TRavelNet</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String</a:t>
                      </a:r>
                      <a:endParaRPr lang="en-US"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1356</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extLst>
                  <a:ext uri="{0D108BD9-81ED-4DB2-BD59-A6C34878D82A}">
                    <a16:rowId xmlns:a16="http://schemas.microsoft.com/office/drawing/2014/main" val="10013"/>
                  </a:ext>
                </a:extLst>
              </a:tr>
              <a:tr h="256619">
                <a:tc>
                  <a:txBody>
                    <a:bodyPr/>
                    <a:lstStyle/>
                    <a:p>
                      <a:pPr marL="0" lvl="0" indent="0" algn="l" defTabSz="914400" rtl="0" eaLnBrk="1" latinLnBrk="1" hangingPunct="1">
                        <a:spcBef>
                          <a:spcPts val="0"/>
                        </a:spcBef>
                        <a:spcAft>
                          <a:spcPts val="0"/>
                        </a:spcAft>
                        <a:buNone/>
                      </a:pPr>
                      <a:r>
                        <a:rPr lang="en-US" sz="900" b="1" kern="1200" dirty="0" err="1" smtClean="0">
                          <a:solidFill>
                            <a:srgbClr val="FFFFFF"/>
                          </a:solidFill>
                          <a:latin typeface="Nixie One"/>
                          <a:ea typeface="Nixie One"/>
                          <a:cs typeface="Nixie One"/>
                          <a:sym typeface="Nixie One"/>
                        </a:rPr>
                        <a:t>CountryCode</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String</a:t>
                      </a:r>
                      <a:endParaRPr lang="en-US"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202</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extLst>
                  <a:ext uri="{0D108BD9-81ED-4DB2-BD59-A6C34878D82A}">
                    <a16:rowId xmlns:a16="http://schemas.microsoft.com/office/drawing/2014/main" val="10014"/>
                  </a:ext>
                </a:extLst>
              </a:tr>
              <a:tr h="256619">
                <a:tc>
                  <a:txBody>
                    <a:bodyPr/>
                    <a:lstStyle/>
                    <a:p>
                      <a:pPr marL="0" lvl="0" indent="0" algn="l"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Nixie One"/>
                        </a:rPr>
                        <a:t>Month</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String</a:t>
                      </a:r>
                      <a:endParaRPr lang="en-US"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7</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extLst>
                  <a:ext uri="{0D108BD9-81ED-4DB2-BD59-A6C34878D82A}">
                    <a16:rowId xmlns:a16="http://schemas.microsoft.com/office/drawing/2014/main" val="10015"/>
                  </a:ext>
                </a:extLst>
              </a:tr>
              <a:tr h="256619">
                <a:tc>
                  <a:txBody>
                    <a:bodyPr/>
                    <a:lstStyle/>
                    <a:p>
                      <a:pPr marL="0" lvl="0" indent="0" algn="l" defTabSz="914400" rtl="0" eaLnBrk="1" latinLnBrk="1" hangingPunct="1">
                        <a:spcBef>
                          <a:spcPts val="0"/>
                        </a:spcBef>
                        <a:spcAft>
                          <a:spcPts val="0"/>
                        </a:spcAft>
                        <a:buNone/>
                      </a:pPr>
                      <a:r>
                        <a:rPr lang="en-US" sz="900" b="1" kern="1200" dirty="0" err="1" smtClean="0">
                          <a:solidFill>
                            <a:srgbClr val="FFFFFF"/>
                          </a:solidFill>
                          <a:latin typeface="Nixie One"/>
                          <a:ea typeface="Nixie One"/>
                          <a:cs typeface="Nixie One"/>
                          <a:sym typeface="Nixie One"/>
                        </a:rPr>
                        <a:t>Comapny</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String</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38308</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extLst>
                  <a:ext uri="{0D108BD9-81ED-4DB2-BD59-A6C34878D82A}">
                    <a16:rowId xmlns:a16="http://schemas.microsoft.com/office/drawing/2014/main" val="10016"/>
                  </a:ext>
                </a:extLst>
              </a:tr>
              <a:tr h="256619">
                <a:tc>
                  <a:txBody>
                    <a:bodyPr/>
                    <a:lstStyle/>
                    <a:p>
                      <a:pPr marL="0" lvl="0" indent="0" algn="l" defTabSz="914400" rtl="0" eaLnBrk="1" latinLnBrk="1" hangingPunct="1">
                        <a:spcBef>
                          <a:spcPts val="0"/>
                        </a:spcBef>
                        <a:spcAft>
                          <a:spcPts val="0"/>
                        </a:spcAft>
                        <a:buNone/>
                      </a:pPr>
                      <a:r>
                        <a:rPr lang="en-US" sz="900" b="1" kern="1200" dirty="0" err="1" smtClean="0">
                          <a:solidFill>
                            <a:srgbClr val="FFFFFF"/>
                          </a:solidFill>
                          <a:latin typeface="Nixie One"/>
                          <a:ea typeface="Nixie One"/>
                          <a:cs typeface="Nixie One"/>
                          <a:sym typeface="Nixie One"/>
                        </a:rPr>
                        <a:t>Commisioneuro</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Integer</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23</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14454"/>
                    </a:solidFill>
                  </a:tcPr>
                </a:tc>
                <a:extLst>
                  <a:ext uri="{0D108BD9-81ED-4DB2-BD59-A6C34878D82A}">
                    <a16:rowId xmlns:a16="http://schemas.microsoft.com/office/drawing/2014/main" val="10017"/>
                  </a:ext>
                </a:extLst>
              </a:tr>
            </a:tbl>
          </a:graphicData>
        </a:graphic>
      </p:graphicFrame>
      <p:sp>
        <p:nvSpPr>
          <p:cNvPr id="17" name="Rounded Rectangle 16"/>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18" name="Rounded Rectangle 17">
            <a:hlinkClick r:id="rId5"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19" name="Rounded Rectangle 18">
            <a:hlinkClick r:id="rId6" action="ppaction://hlinksldjump"/>
          </p:cNvPr>
          <p:cNvSpPr/>
          <p:nvPr/>
        </p:nvSpPr>
        <p:spPr>
          <a:xfrm>
            <a:off x="179513" y="1660916"/>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Data </a:t>
            </a:r>
          </a:p>
          <a:p>
            <a:pPr algn="ctr"/>
            <a:r>
              <a:rPr lang="en-US" sz="900" dirty="0">
                <a:latin typeface="+mj-lt"/>
                <a:cs typeface="B Behnam " pitchFamily="2" charset="-78"/>
              </a:rPr>
              <a:t>preprocessing</a:t>
            </a:r>
            <a:endParaRPr lang="fa-IR" sz="900" dirty="0">
              <a:latin typeface="+mj-lt"/>
              <a:cs typeface="B Behnam " pitchFamily="2" charset="-78"/>
            </a:endParaRPr>
          </a:p>
        </p:txBody>
      </p:sp>
      <p:sp>
        <p:nvSpPr>
          <p:cNvPr id="20" name="Rounded Rectangle 19">
            <a:hlinkClick r:id="rId6" action="ppaction://hlinksldjump"/>
          </p:cNvPr>
          <p:cNvSpPr/>
          <p:nvPr/>
        </p:nvSpPr>
        <p:spPr>
          <a:xfrm>
            <a:off x="179513" y="2089544"/>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Solution</a:t>
            </a:r>
            <a:endParaRPr lang="fa-IR" sz="900" dirty="0">
              <a:solidFill>
                <a:schemeClr val="tx1"/>
              </a:solidFill>
              <a:latin typeface="+mj-lt"/>
              <a:ea typeface="Muli"/>
              <a:cs typeface="Muli"/>
            </a:endParaRPr>
          </a:p>
        </p:txBody>
      </p:sp>
      <p:sp>
        <p:nvSpPr>
          <p:cNvPr id="21" name="Rounded Rectangle 20">
            <a:hlinkClick r:id="rId7" action="ppaction://hlinksldjump"/>
          </p:cNvPr>
          <p:cNvSpPr/>
          <p:nvPr/>
        </p:nvSpPr>
        <p:spPr>
          <a:xfrm>
            <a:off x="179513" y="2518172"/>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22" name="Rounded Rectangle 21">
            <a:hlinkClick r:id="rId8" action="ppaction://hlinksldjump"/>
          </p:cNvPr>
          <p:cNvSpPr/>
          <p:nvPr/>
        </p:nvSpPr>
        <p:spPr>
          <a:xfrm>
            <a:off x="179513" y="2946800"/>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Tree>
    <p:extLst>
      <p:ext uri="{BB962C8B-B14F-4D97-AF65-F5344CB8AC3E}">
        <p14:creationId xmlns:p14="http://schemas.microsoft.com/office/powerpoint/2010/main" val="26350974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8" name="Google Shape;488;p40"/>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fld id="{00000000-1234-1234-1234-123412341234}" type="slidenum">
              <a:rPr lang="en-GB" sz="900">
                <a:solidFill>
                  <a:srgbClr val="FFFFFF"/>
                </a:solidFill>
              </a:rPr>
              <a:pPr/>
              <a:t>12</a:t>
            </a:fld>
            <a:endParaRPr sz="900" dirty="0">
              <a:solidFill>
                <a:srgbClr val="FFFFFF"/>
              </a:solidFill>
            </a:endParaRPr>
          </a:p>
        </p:txBody>
      </p:sp>
      <p:sp>
        <p:nvSpPr>
          <p:cNvPr id="81"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a:t>Inferring Business Policy</a:t>
            </a:r>
            <a:endParaRPr lang="ko-KR" altLang="en-US" dirty="0"/>
          </a:p>
        </p:txBody>
      </p:sp>
      <p:grpSp>
        <p:nvGrpSpPr>
          <p:cNvPr id="82" name="Google Shape;371;p47"/>
          <p:cNvGrpSpPr/>
          <p:nvPr/>
        </p:nvGrpSpPr>
        <p:grpSpPr>
          <a:xfrm rot="5400000">
            <a:off x="8612837" y="315553"/>
            <a:ext cx="278152" cy="345818"/>
            <a:chOff x="0" y="46600"/>
            <a:chExt cx="3121800" cy="5004600"/>
          </a:xfrm>
        </p:grpSpPr>
        <p:sp>
          <p:nvSpPr>
            <p:cNvPr id="8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86" name="Picture 85"/>
          <p:cNvPicPr>
            <a:picLocks noChangeAspect="1"/>
          </p:cNvPicPr>
          <p:nvPr/>
        </p:nvPicPr>
        <p:blipFill>
          <a:blip r:embed="rId3"/>
          <a:stretch>
            <a:fillRect/>
          </a:stretch>
        </p:blipFill>
        <p:spPr>
          <a:xfrm>
            <a:off x="1619672" y="267494"/>
            <a:ext cx="161917" cy="641191"/>
          </a:xfrm>
          <a:prstGeom prst="rect">
            <a:avLst/>
          </a:prstGeom>
        </p:spPr>
      </p:pic>
      <p:pic>
        <p:nvPicPr>
          <p:cNvPr id="87" name="Picture 86" descr="Home.png">
            <a:hlinkClick r:id="" action="ppaction://hlinkshowjump?jump=firstslide"/>
          </p:cNvPr>
          <p:cNvPicPr>
            <a:picLocks noChangeAspect="1"/>
          </p:cNvPicPr>
          <p:nvPr/>
        </p:nvPicPr>
        <p:blipFill>
          <a:blip r:embed="rId4"/>
          <a:stretch>
            <a:fillRect/>
          </a:stretch>
        </p:blipFill>
        <p:spPr>
          <a:xfrm>
            <a:off x="786737" y="160718"/>
            <a:ext cx="250031" cy="250031"/>
          </a:xfrm>
          <a:prstGeom prst="rect">
            <a:avLst/>
          </a:prstGeom>
        </p:spPr>
      </p:pic>
      <p:pic>
        <p:nvPicPr>
          <p:cNvPr id="88" name="Picture 87" descr="Exit.png">
            <a:hlinkClick r:id="" action="ppaction://hlinkshowjump?jump=endshow"/>
          </p:cNvPr>
          <p:cNvPicPr>
            <a:picLocks noChangeAspect="1"/>
          </p:cNvPicPr>
          <p:nvPr/>
        </p:nvPicPr>
        <p:blipFill>
          <a:blip r:embed="rId5"/>
          <a:stretch>
            <a:fillRect/>
          </a:stretch>
        </p:blipFill>
        <p:spPr>
          <a:xfrm>
            <a:off x="447405" y="160718"/>
            <a:ext cx="250031" cy="250031"/>
          </a:xfrm>
          <a:prstGeom prst="rect">
            <a:avLst/>
          </a:prstGeom>
        </p:spPr>
      </p:pic>
      <p:sp>
        <p:nvSpPr>
          <p:cNvPr id="2" name="TextBox 1"/>
          <p:cNvSpPr txBox="1"/>
          <p:nvPr/>
        </p:nvSpPr>
        <p:spPr>
          <a:xfrm>
            <a:off x="1715126" y="868879"/>
            <a:ext cx="4168889" cy="369332"/>
          </a:xfrm>
          <a:prstGeom prst="rect">
            <a:avLst/>
          </a:prstGeom>
          <a:noFill/>
        </p:spPr>
        <p:txBody>
          <a:bodyPr wrap="square" rtlCol="0">
            <a:spAutoFit/>
          </a:bodyPr>
          <a:lstStyle/>
          <a:p>
            <a:r>
              <a:rPr lang="en-IE" dirty="0"/>
              <a:t>Representative Context</a:t>
            </a:r>
            <a:endParaRPr lang="ko-KR" altLang="en-US" dirty="0"/>
          </a:p>
        </p:txBody>
      </p:sp>
      <p:grpSp>
        <p:nvGrpSpPr>
          <p:cNvPr id="107" name="Google Shape;463;p52"/>
          <p:cNvGrpSpPr/>
          <p:nvPr/>
        </p:nvGrpSpPr>
        <p:grpSpPr>
          <a:xfrm>
            <a:off x="2267744" y="1393023"/>
            <a:ext cx="2260893" cy="2663531"/>
            <a:chOff x="3614399" y="1939416"/>
            <a:chExt cx="2260893" cy="2663531"/>
          </a:xfrm>
        </p:grpSpPr>
        <p:sp>
          <p:nvSpPr>
            <p:cNvPr id="108" name="Google Shape;464;p52"/>
            <p:cNvSpPr/>
            <p:nvPr/>
          </p:nvSpPr>
          <p:spPr>
            <a:xfrm>
              <a:off x="3993836"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uli"/>
                <a:ea typeface="Muli"/>
                <a:cs typeface="Muli"/>
                <a:sym typeface="Muli"/>
              </a:endParaRPr>
            </a:p>
          </p:txBody>
        </p:sp>
        <p:sp>
          <p:nvSpPr>
            <p:cNvPr id="109" name="Google Shape;465;p52"/>
            <p:cNvSpPr/>
            <p:nvPr/>
          </p:nvSpPr>
          <p:spPr>
            <a:xfrm>
              <a:off x="4003138" y="1939416"/>
              <a:ext cx="1261500" cy="12615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110" name="Google Shape;466;p52"/>
            <p:cNvSpPr/>
            <p:nvPr/>
          </p:nvSpPr>
          <p:spPr>
            <a:xfrm>
              <a:off x="4267887" y="2194875"/>
              <a:ext cx="732000" cy="713100"/>
            </a:xfrm>
            <a:custGeom>
              <a:avLst/>
              <a:gdLst/>
              <a:ahLst/>
              <a:cxnLst/>
              <a:rect l="l" t="t" r="r" b="b"/>
              <a:pathLst>
                <a:path w="120000" h="120000" extrusionOk="0">
                  <a:moveTo>
                    <a:pt x="60000" y="43777"/>
                  </a:moveTo>
                  <a:cubicBezTo>
                    <a:pt x="51014" y="43777"/>
                    <a:pt x="43671" y="51138"/>
                    <a:pt x="43671" y="60145"/>
                  </a:cubicBezTo>
                  <a:cubicBezTo>
                    <a:pt x="43671" y="69152"/>
                    <a:pt x="51014" y="76513"/>
                    <a:pt x="60000" y="76513"/>
                  </a:cubicBezTo>
                  <a:cubicBezTo>
                    <a:pt x="68985" y="76513"/>
                    <a:pt x="76328" y="69152"/>
                    <a:pt x="76328" y="60145"/>
                  </a:cubicBezTo>
                  <a:cubicBezTo>
                    <a:pt x="76328" y="51138"/>
                    <a:pt x="68985" y="43777"/>
                    <a:pt x="60000" y="43777"/>
                  </a:cubicBezTo>
                  <a:close/>
                  <a:moveTo>
                    <a:pt x="60000" y="71089"/>
                  </a:moveTo>
                  <a:cubicBezTo>
                    <a:pt x="54009" y="71089"/>
                    <a:pt x="49082" y="66150"/>
                    <a:pt x="49082" y="60145"/>
                  </a:cubicBezTo>
                  <a:cubicBezTo>
                    <a:pt x="49082" y="54140"/>
                    <a:pt x="54009" y="49200"/>
                    <a:pt x="60000" y="49200"/>
                  </a:cubicBezTo>
                  <a:cubicBezTo>
                    <a:pt x="65990" y="49200"/>
                    <a:pt x="70917" y="54140"/>
                    <a:pt x="70917" y="60145"/>
                  </a:cubicBezTo>
                  <a:cubicBezTo>
                    <a:pt x="70917" y="66150"/>
                    <a:pt x="65990" y="71089"/>
                    <a:pt x="60000" y="71089"/>
                  </a:cubicBezTo>
                  <a:close/>
                  <a:moveTo>
                    <a:pt x="60000" y="21888"/>
                  </a:moveTo>
                  <a:cubicBezTo>
                    <a:pt x="39033" y="21888"/>
                    <a:pt x="21835" y="39128"/>
                    <a:pt x="21835" y="60145"/>
                  </a:cubicBezTo>
                  <a:cubicBezTo>
                    <a:pt x="21835" y="81162"/>
                    <a:pt x="39033" y="98401"/>
                    <a:pt x="60000" y="98401"/>
                  </a:cubicBezTo>
                  <a:cubicBezTo>
                    <a:pt x="80966" y="98401"/>
                    <a:pt x="98164" y="81162"/>
                    <a:pt x="98164" y="60145"/>
                  </a:cubicBezTo>
                  <a:cubicBezTo>
                    <a:pt x="98164" y="39128"/>
                    <a:pt x="80966" y="21888"/>
                    <a:pt x="60000" y="21888"/>
                  </a:cubicBezTo>
                  <a:close/>
                  <a:moveTo>
                    <a:pt x="60000" y="92978"/>
                  </a:moveTo>
                  <a:cubicBezTo>
                    <a:pt x="42028" y="92978"/>
                    <a:pt x="27246" y="78159"/>
                    <a:pt x="27246" y="60145"/>
                  </a:cubicBezTo>
                  <a:cubicBezTo>
                    <a:pt x="27246" y="42130"/>
                    <a:pt x="42028" y="27312"/>
                    <a:pt x="60000" y="27312"/>
                  </a:cubicBezTo>
                  <a:cubicBezTo>
                    <a:pt x="77971" y="27312"/>
                    <a:pt x="92753" y="42130"/>
                    <a:pt x="92753" y="60145"/>
                  </a:cubicBezTo>
                  <a:cubicBezTo>
                    <a:pt x="92753" y="78159"/>
                    <a:pt x="77971" y="92978"/>
                    <a:pt x="60000" y="92978"/>
                  </a:cubicBezTo>
                  <a:close/>
                  <a:moveTo>
                    <a:pt x="101449" y="103341"/>
                  </a:moveTo>
                  <a:cubicBezTo>
                    <a:pt x="112946" y="92397"/>
                    <a:pt x="120000" y="77094"/>
                    <a:pt x="120000" y="60145"/>
                  </a:cubicBezTo>
                  <a:cubicBezTo>
                    <a:pt x="120000" y="26828"/>
                    <a:pt x="93236" y="0"/>
                    <a:pt x="60000" y="0"/>
                  </a:cubicBezTo>
                  <a:cubicBezTo>
                    <a:pt x="26763" y="0"/>
                    <a:pt x="0" y="26828"/>
                    <a:pt x="0" y="60145"/>
                  </a:cubicBezTo>
                  <a:cubicBezTo>
                    <a:pt x="0" y="77094"/>
                    <a:pt x="7149" y="92397"/>
                    <a:pt x="18550" y="103341"/>
                  </a:cubicBezTo>
                  <a:lnTo>
                    <a:pt x="11787" y="115351"/>
                  </a:lnTo>
                  <a:cubicBezTo>
                    <a:pt x="11207" y="115932"/>
                    <a:pt x="10917" y="116416"/>
                    <a:pt x="10917" y="117288"/>
                  </a:cubicBezTo>
                  <a:cubicBezTo>
                    <a:pt x="10917" y="118934"/>
                    <a:pt x="11980" y="120000"/>
                    <a:pt x="13623" y="120000"/>
                  </a:cubicBezTo>
                  <a:cubicBezTo>
                    <a:pt x="14492" y="120000"/>
                    <a:pt x="14975" y="119709"/>
                    <a:pt x="15555" y="119225"/>
                  </a:cubicBezTo>
                  <a:cubicBezTo>
                    <a:pt x="15845" y="118934"/>
                    <a:pt x="16135" y="118353"/>
                    <a:pt x="16135" y="118062"/>
                  </a:cubicBezTo>
                  <a:lnTo>
                    <a:pt x="22415" y="106924"/>
                  </a:lnTo>
                  <a:cubicBezTo>
                    <a:pt x="32753" y="115060"/>
                    <a:pt x="45603" y="120000"/>
                    <a:pt x="60000" y="120000"/>
                  </a:cubicBezTo>
                  <a:cubicBezTo>
                    <a:pt x="74202" y="120000"/>
                    <a:pt x="87246" y="115060"/>
                    <a:pt x="97681" y="106924"/>
                  </a:cubicBezTo>
                  <a:lnTo>
                    <a:pt x="103864" y="118062"/>
                  </a:lnTo>
                  <a:cubicBezTo>
                    <a:pt x="104154" y="119225"/>
                    <a:pt x="105314" y="120000"/>
                    <a:pt x="106376" y="120000"/>
                  </a:cubicBezTo>
                  <a:cubicBezTo>
                    <a:pt x="108019" y="120000"/>
                    <a:pt x="109082" y="118934"/>
                    <a:pt x="109082" y="117288"/>
                  </a:cubicBezTo>
                  <a:cubicBezTo>
                    <a:pt x="109082" y="116416"/>
                    <a:pt x="108792" y="115932"/>
                    <a:pt x="108309" y="115351"/>
                  </a:cubicBezTo>
                  <a:lnTo>
                    <a:pt x="101449" y="103341"/>
                  </a:lnTo>
                  <a:close/>
                  <a:moveTo>
                    <a:pt x="60000" y="114769"/>
                  </a:moveTo>
                  <a:cubicBezTo>
                    <a:pt x="30048" y="114769"/>
                    <a:pt x="5507" y="90169"/>
                    <a:pt x="5507" y="60145"/>
                  </a:cubicBezTo>
                  <a:cubicBezTo>
                    <a:pt x="5507" y="30121"/>
                    <a:pt x="30048" y="5520"/>
                    <a:pt x="60000" y="5520"/>
                  </a:cubicBezTo>
                  <a:cubicBezTo>
                    <a:pt x="90048" y="5520"/>
                    <a:pt x="114589" y="30121"/>
                    <a:pt x="114589" y="60145"/>
                  </a:cubicBezTo>
                  <a:cubicBezTo>
                    <a:pt x="114589" y="90169"/>
                    <a:pt x="90048" y="114769"/>
                    <a:pt x="60000" y="11476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000000"/>
                </a:solidFill>
                <a:latin typeface="Muli"/>
                <a:ea typeface="Muli"/>
                <a:cs typeface="Muli"/>
                <a:sym typeface="Muli"/>
              </a:endParaRPr>
            </a:p>
          </p:txBody>
        </p:sp>
        <p:sp>
          <p:nvSpPr>
            <p:cNvPr id="111" name="Google Shape;467;p52"/>
            <p:cNvSpPr/>
            <p:nvPr/>
          </p:nvSpPr>
          <p:spPr>
            <a:xfrm>
              <a:off x="3617639" y="3541410"/>
              <a:ext cx="2229008"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112" name="Google Shape;468;p52"/>
            <p:cNvSpPr txBox="1"/>
            <p:nvPr/>
          </p:nvSpPr>
          <p:spPr>
            <a:xfrm>
              <a:off x="3614399" y="3526635"/>
              <a:ext cx="2260893"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400" b="1" dirty="0" smtClean="0">
                  <a:solidFill>
                    <a:srgbClr val="FFFFFF"/>
                  </a:solidFill>
                  <a:latin typeface="Muli"/>
                  <a:ea typeface="Muli"/>
                  <a:cs typeface="Muli"/>
                  <a:sym typeface="Muli"/>
                </a:rPr>
                <a:t>Frequent </a:t>
              </a:r>
              <a:r>
                <a:rPr lang="en-US" sz="1400" b="1" dirty="0" err="1" smtClean="0">
                  <a:solidFill>
                    <a:srgbClr val="FFFFFF"/>
                  </a:solidFill>
                  <a:latin typeface="Muli"/>
                  <a:ea typeface="Muli"/>
                  <a:cs typeface="Muli"/>
                  <a:sym typeface="Muli"/>
                </a:rPr>
                <a:t>itemset</a:t>
              </a:r>
              <a:r>
                <a:rPr lang="en-US" sz="1400" b="1" dirty="0" smtClean="0">
                  <a:solidFill>
                    <a:srgbClr val="FFFFFF"/>
                  </a:solidFill>
                  <a:latin typeface="Muli"/>
                  <a:ea typeface="Muli"/>
                  <a:cs typeface="Muli"/>
                  <a:sym typeface="Muli"/>
                </a:rPr>
                <a:t> Mining</a:t>
              </a:r>
              <a:endParaRPr sz="1400" b="1" dirty="0">
                <a:solidFill>
                  <a:srgbClr val="FFFFFF"/>
                </a:solidFill>
                <a:latin typeface="Muli"/>
                <a:ea typeface="Muli"/>
                <a:cs typeface="Muli"/>
                <a:sym typeface="Muli"/>
              </a:endParaRPr>
            </a:p>
          </p:txBody>
        </p:sp>
        <p:sp>
          <p:nvSpPr>
            <p:cNvPr id="113" name="Google Shape;469;p52"/>
            <p:cNvSpPr txBox="1"/>
            <p:nvPr/>
          </p:nvSpPr>
          <p:spPr>
            <a:xfrm>
              <a:off x="3868800" y="4054247"/>
              <a:ext cx="15486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smtClean="0">
                  <a:latin typeface="Muli"/>
                  <a:ea typeface="Muli"/>
                  <a:cs typeface="Muli"/>
                  <a:sym typeface="Muli"/>
                </a:rPr>
                <a:t>Needs lots of memory</a:t>
              </a:r>
            </a:p>
          </p:txBody>
        </p:sp>
      </p:grpSp>
      <p:grpSp>
        <p:nvGrpSpPr>
          <p:cNvPr id="114" name="Google Shape;470;p52"/>
          <p:cNvGrpSpPr/>
          <p:nvPr/>
        </p:nvGrpSpPr>
        <p:grpSpPr>
          <a:xfrm>
            <a:off x="5446590" y="1336221"/>
            <a:ext cx="2370700" cy="2685372"/>
            <a:chOff x="6291281" y="1939416"/>
            <a:chExt cx="2370700" cy="2685372"/>
          </a:xfrm>
        </p:grpSpPr>
        <p:sp>
          <p:nvSpPr>
            <p:cNvPr id="115" name="Google Shape;471;p52"/>
            <p:cNvSpPr/>
            <p:nvPr/>
          </p:nvSpPr>
          <p:spPr>
            <a:xfrm>
              <a:off x="6797136"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sz="1200">
                <a:latin typeface="Muli"/>
                <a:ea typeface="Muli"/>
                <a:cs typeface="Muli"/>
                <a:sym typeface="Muli"/>
              </a:endParaRPr>
            </a:p>
          </p:txBody>
        </p:sp>
        <p:sp>
          <p:nvSpPr>
            <p:cNvPr id="116" name="Google Shape;472;p52"/>
            <p:cNvSpPr/>
            <p:nvPr/>
          </p:nvSpPr>
          <p:spPr>
            <a:xfrm>
              <a:off x="6806431" y="1939416"/>
              <a:ext cx="1261500" cy="12615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117" name="Google Shape;473;p52"/>
            <p:cNvSpPr/>
            <p:nvPr/>
          </p:nvSpPr>
          <p:spPr>
            <a:xfrm>
              <a:off x="7065938" y="2269125"/>
              <a:ext cx="742500" cy="602100"/>
            </a:xfrm>
            <a:custGeom>
              <a:avLst/>
              <a:gdLst/>
              <a:ahLst/>
              <a:cxnLst/>
              <a:rect l="l" t="t" r="r" b="b"/>
              <a:pathLst>
                <a:path w="120000" h="120000" extrusionOk="0">
                  <a:moveTo>
                    <a:pt x="26688" y="66614"/>
                  </a:moveTo>
                  <a:cubicBezTo>
                    <a:pt x="17695" y="66614"/>
                    <a:pt x="10346" y="75708"/>
                    <a:pt x="10346" y="86692"/>
                  </a:cubicBezTo>
                  <a:cubicBezTo>
                    <a:pt x="10346" y="88700"/>
                    <a:pt x="11410" y="90000"/>
                    <a:pt x="13053" y="90000"/>
                  </a:cubicBezTo>
                  <a:cubicBezTo>
                    <a:pt x="14697" y="90000"/>
                    <a:pt x="15761" y="88700"/>
                    <a:pt x="15761" y="86692"/>
                  </a:cubicBezTo>
                  <a:cubicBezTo>
                    <a:pt x="15761" y="79370"/>
                    <a:pt x="20692" y="73346"/>
                    <a:pt x="26688" y="73346"/>
                  </a:cubicBezTo>
                  <a:cubicBezTo>
                    <a:pt x="28331" y="73346"/>
                    <a:pt x="29395" y="72047"/>
                    <a:pt x="29395" y="70039"/>
                  </a:cubicBezTo>
                  <a:cubicBezTo>
                    <a:pt x="29395" y="68031"/>
                    <a:pt x="28331" y="66614"/>
                    <a:pt x="26688" y="66614"/>
                  </a:cubicBezTo>
                  <a:close/>
                  <a:moveTo>
                    <a:pt x="92151" y="66614"/>
                  </a:moveTo>
                  <a:cubicBezTo>
                    <a:pt x="83158" y="66614"/>
                    <a:pt x="75809" y="75708"/>
                    <a:pt x="75809" y="86692"/>
                  </a:cubicBezTo>
                  <a:cubicBezTo>
                    <a:pt x="75809" y="88700"/>
                    <a:pt x="76873" y="90000"/>
                    <a:pt x="78517" y="90000"/>
                  </a:cubicBezTo>
                  <a:cubicBezTo>
                    <a:pt x="80161" y="90000"/>
                    <a:pt x="81321" y="88700"/>
                    <a:pt x="81321" y="86692"/>
                  </a:cubicBezTo>
                  <a:cubicBezTo>
                    <a:pt x="81321" y="79370"/>
                    <a:pt x="86156" y="73346"/>
                    <a:pt x="92151" y="73346"/>
                  </a:cubicBezTo>
                  <a:cubicBezTo>
                    <a:pt x="93795" y="73346"/>
                    <a:pt x="94955" y="72047"/>
                    <a:pt x="94955" y="70039"/>
                  </a:cubicBezTo>
                  <a:cubicBezTo>
                    <a:pt x="94955" y="68031"/>
                    <a:pt x="93795" y="66614"/>
                    <a:pt x="92151" y="66614"/>
                  </a:cubicBezTo>
                  <a:close/>
                  <a:moveTo>
                    <a:pt x="116712" y="72047"/>
                  </a:moveTo>
                  <a:lnTo>
                    <a:pt x="96792" y="13346"/>
                  </a:lnTo>
                  <a:lnTo>
                    <a:pt x="96792" y="13346"/>
                  </a:lnTo>
                  <a:cubicBezTo>
                    <a:pt x="94665" y="5669"/>
                    <a:pt x="88670" y="0"/>
                    <a:pt x="81514" y="0"/>
                  </a:cubicBezTo>
                  <a:cubicBezTo>
                    <a:pt x="72522" y="0"/>
                    <a:pt x="65173" y="8976"/>
                    <a:pt x="65173" y="19960"/>
                  </a:cubicBezTo>
                  <a:lnTo>
                    <a:pt x="54246" y="19960"/>
                  </a:lnTo>
                  <a:cubicBezTo>
                    <a:pt x="54246" y="8976"/>
                    <a:pt x="46897" y="0"/>
                    <a:pt x="37904" y="0"/>
                  </a:cubicBezTo>
                  <a:cubicBezTo>
                    <a:pt x="30749" y="0"/>
                    <a:pt x="24754" y="5669"/>
                    <a:pt x="22626" y="13346"/>
                  </a:cubicBezTo>
                  <a:lnTo>
                    <a:pt x="22626" y="13346"/>
                  </a:lnTo>
                  <a:lnTo>
                    <a:pt x="2707" y="72047"/>
                  </a:lnTo>
                  <a:cubicBezTo>
                    <a:pt x="1063" y="76299"/>
                    <a:pt x="0" y="81377"/>
                    <a:pt x="0" y="86692"/>
                  </a:cubicBezTo>
                  <a:cubicBezTo>
                    <a:pt x="0" y="105000"/>
                    <a:pt x="12280" y="120000"/>
                    <a:pt x="27268" y="120000"/>
                  </a:cubicBezTo>
                  <a:cubicBezTo>
                    <a:pt x="40322" y="120000"/>
                    <a:pt x="51539" y="108661"/>
                    <a:pt x="53956" y="93307"/>
                  </a:cubicBezTo>
                  <a:lnTo>
                    <a:pt x="66043" y="93307"/>
                  </a:lnTo>
                  <a:cubicBezTo>
                    <a:pt x="68460" y="108661"/>
                    <a:pt x="79677" y="120000"/>
                    <a:pt x="92731" y="120000"/>
                  </a:cubicBezTo>
                  <a:cubicBezTo>
                    <a:pt x="107719" y="120000"/>
                    <a:pt x="120000" y="105000"/>
                    <a:pt x="120000" y="86692"/>
                  </a:cubicBezTo>
                  <a:cubicBezTo>
                    <a:pt x="119516" y="81377"/>
                    <a:pt x="118356" y="76653"/>
                    <a:pt x="116712" y="72047"/>
                  </a:cubicBezTo>
                  <a:close/>
                  <a:moveTo>
                    <a:pt x="26688" y="113385"/>
                  </a:moveTo>
                  <a:cubicBezTo>
                    <a:pt x="14697" y="113385"/>
                    <a:pt x="4834" y="101338"/>
                    <a:pt x="4834" y="86692"/>
                  </a:cubicBezTo>
                  <a:cubicBezTo>
                    <a:pt x="4834" y="72047"/>
                    <a:pt x="14697" y="60000"/>
                    <a:pt x="26688" y="60000"/>
                  </a:cubicBezTo>
                  <a:cubicBezTo>
                    <a:pt x="38678" y="60000"/>
                    <a:pt x="48541" y="72047"/>
                    <a:pt x="48541" y="86692"/>
                  </a:cubicBezTo>
                  <a:cubicBezTo>
                    <a:pt x="48541" y="101338"/>
                    <a:pt x="38678" y="113385"/>
                    <a:pt x="26688" y="113385"/>
                  </a:cubicBezTo>
                  <a:close/>
                  <a:moveTo>
                    <a:pt x="48541" y="66614"/>
                  </a:moveTo>
                  <a:cubicBezTo>
                    <a:pt x="43609" y="58700"/>
                    <a:pt x="35680" y="53385"/>
                    <a:pt x="26688" y="53385"/>
                  </a:cubicBezTo>
                  <a:cubicBezTo>
                    <a:pt x="21756" y="53385"/>
                    <a:pt x="16921" y="55039"/>
                    <a:pt x="13053" y="57992"/>
                  </a:cubicBezTo>
                  <a:lnTo>
                    <a:pt x="27751" y="14645"/>
                  </a:lnTo>
                  <a:lnTo>
                    <a:pt x="27751" y="14645"/>
                  </a:lnTo>
                  <a:cubicBezTo>
                    <a:pt x="29395" y="10039"/>
                    <a:pt x="33263" y="6968"/>
                    <a:pt x="37614" y="6968"/>
                  </a:cubicBezTo>
                  <a:cubicBezTo>
                    <a:pt x="43319" y="6968"/>
                    <a:pt x="47961" y="12283"/>
                    <a:pt x="48541" y="19015"/>
                  </a:cubicBezTo>
                  <a:lnTo>
                    <a:pt x="48541" y="19015"/>
                  </a:lnTo>
                  <a:lnTo>
                    <a:pt x="48541" y="66614"/>
                  </a:lnTo>
                  <a:close/>
                  <a:moveTo>
                    <a:pt x="64883" y="86692"/>
                  </a:moveTo>
                  <a:lnTo>
                    <a:pt x="53956" y="86692"/>
                  </a:lnTo>
                  <a:lnTo>
                    <a:pt x="53956" y="79960"/>
                  </a:lnTo>
                  <a:lnTo>
                    <a:pt x="64883" y="79960"/>
                  </a:lnTo>
                  <a:lnTo>
                    <a:pt x="64883" y="86692"/>
                  </a:lnTo>
                  <a:close/>
                  <a:moveTo>
                    <a:pt x="64883" y="73346"/>
                  </a:moveTo>
                  <a:lnTo>
                    <a:pt x="53956" y="73346"/>
                  </a:lnTo>
                  <a:lnTo>
                    <a:pt x="53956" y="26692"/>
                  </a:lnTo>
                  <a:lnTo>
                    <a:pt x="64883" y="26692"/>
                  </a:lnTo>
                  <a:lnTo>
                    <a:pt x="64883" y="73346"/>
                  </a:lnTo>
                  <a:close/>
                  <a:moveTo>
                    <a:pt x="70394" y="19015"/>
                  </a:moveTo>
                  <a:lnTo>
                    <a:pt x="70394" y="19015"/>
                  </a:lnTo>
                  <a:cubicBezTo>
                    <a:pt x="70878" y="12283"/>
                    <a:pt x="75519" y="6614"/>
                    <a:pt x="81321" y="6614"/>
                  </a:cubicBezTo>
                  <a:cubicBezTo>
                    <a:pt x="85672" y="6614"/>
                    <a:pt x="89443" y="10039"/>
                    <a:pt x="91087" y="14291"/>
                  </a:cubicBezTo>
                  <a:lnTo>
                    <a:pt x="91087" y="14291"/>
                  </a:lnTo>
                  <a:lnTo>
                    <a:pt x="105882" y="57637"/>
                  </a:lnTo>
                  <a:cubicBezTo>
                    <a:pt x="101724" y="54685"/>
                    <a:pt x="97082" y="53031"/>
                    <a:pt x="92151" y="53031"/>
                  </a:cubicBezTo>
                  <a:cubicBezTo>
                    <a:pt x="83158" y="53031"/>
                    <a:pt x="75229" y="58346"/>
                    <a:pt x="70394" y="66377"/>
                  </a:cubicBezTo>
                  <a:lnTo>
                    <a:pt x="70394" y="19015"/>
                  </a:lnTo>
                  <a:close/>
                  <a:moveTo>
                    <a:pt x="92151" y="113385"/>
                  </a:moveTo>
                  <a:cubicBezTo>
                    <a:pt x="80161" y="113385"/>
                    <a:pt x="70394" y="101338"/>
                    <a:pt x="70394" y="86692"/>
                  </a:cubicBezTo>
                  <a:cubicBezTo>
                    <a:pt x="70394" y="72047"/>
                    <a:pt x="80161" y="60000"/>
                    <a:pt x="92151" y="60000"/>
                  </a:cubicBezTo>
                  <a:cubicBezTo>
                    <a:pt x="104238" y="60000"/>
                    <a:pt x="114004" y="72047"/>
                    <a:pt x="114004" y="86692"/>
                  </a:cubicBezTo>
                  <a:cubicBezTo>
                    <a:pt x="114004" y="101338"/>
                    <a:pt x="104238" y="113385"/>
                    <a:pt x="92151" y="11338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000000"/>
                </a:solidFill>
                <a:latin typeface="Muli"/>
                <a:ea typeface="Muli"/>
                <a:cs typeface="Muli"/>
                <a:sym typeface="Muli"/>
              </a:endParaRPr>
            </a:p>
          </p:txBody>
        </p:sp>
        <p:sp>
          <p:nvSpPr>
            <p:cNvPr id="118" name="Google Shape;474;p52"/>
            <p:cNvSpPr/>
            <p:nvPr/>
          </p:nvSpPr>
          <p:spPr>
            <a:xfrm>
              <a:off x="6291281" y="3589212"/>
              <a:ext cx="23707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119" name="Google Shape;475;p52"/>
            <p:cNvSpPr txBox="1"/>
            <p:nvPr/>
          </p:nvSpPr>
          <p:spPr>
            <a:xfrm>
              <a:off x="6340122" y="3563114"/>
              <a:ext cx="2321857" cy="30353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400" b="1" dirty="0" smtClean="0">
                  <a:solidFill>
                    <a:srgbClr val="FFFFFF"/>
                  </a:solidFill>
                  <a:latin typeface="Muli"/>
                  <a:ea typeface="Muli"/>
                  <a:cs typeface="Muli"/>
                  <a:sym typeface="Muli"/>
                </a:rPr>
                <a:t>Association Rule Mining</a:t>
              </a:r>
              <a:endParaRPr sz="1400" b="1" dirty="0">
                <a:solidFill>
                  <a:srgbClr val="FFFFFF"/>
                </a:solidFill>
                <a:latin typeface="Muli"/>
                <a:ea typeface="Muli"/>
                <a:cs typeface="Muli"/>
                <a:sym typeface="Muli"/>
              </a:endParaRPr>
            </a:p>
          </p:txBody>
        </p:sp>
        <p:sp>
          <p:nvSpPr>
            <p:cNvPr id="120" name="Google Shape;476;p52"/>
            <p:cNvSpPr txBox="1"/>
            <p:nvPr/>
          </p:nvSpPr>
          <p:spPr>
            <a:xfrm>
              <a:off x="6676700" y="4076088"/>
              <a:ext cx="15486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smtClean="0">
                  <a:latin typeface="Muli"/>
                  <a:ea typeface="Muli"/>
                  <a:cs typeface="Muli"/>
                  <a:sym typeface="Muli"/>
                </a:rPr>
                <a:t>Apriori Algorithm</a:t>
              </a:r>
              <a:endParaRPr sz="1050" dirty="0">
                <a:latin typeface="Muli"/>
                <a:ea typeface="Muli"/>
                <a:cs typeface="Muli"/>
                <a:sym typeface="Muli"/>
              </a:endParaRPr>
            </a:p>
          </p:txBody>
        </p:sp>
      </p:grpSp>
      <p:pic>
        <p:nvPicPr>
          <p:cNvPr id="6" name="Picture 5"/>
          <p:cNvPicPr>
            <a:picLocks noChangeAspect="1"/>
          </p:cNvPicPr>
          <p:nvPr/>
        </p:nvPicPr>
        <p:blipFill rotWithShape="1">
          <a:blip r:embed="rId6"/>
          <a:srcRect l="126" t="8858" r="1439" b="3715"/>
          <a:stretch/>
        </p:blipFill>
        <p:spPr>
          <a:xfrm>
            <a:off x="1700630" y="3870052"/>
            <a:ext cx="4770604" cy="1081337"/>
          </a:xfrm>
          <a:prstGeom prst="rect">
            <a:avLst/>
          </a:prstGeom>
        </p:spPr>
      </p:pic>
      <p:pic>
        <p:nvPicPr>
          <p:cNvPr id="7" name="Picture 6"/>
          <p:cNvPicPr>
            <a:picLocks noChangeAspect="1"/>
          </p:cNvPicPr>
          <p:nvPr/>
        </p:nvPicPr>
        <p:blipFill rotWithShape="1">
          <a:blip r:embed="rId7"/>
          <a:srcRect l="1824" t="6624" r="3677" b="427"/>
          <a:stretch/>
        </p:blipFill>
        <p:spPr>
          <a:xfrm>
            <a:off x="1781589" y="3871268"/>
            <a:ext cx="3535001" cy="1039707"/>
          </a:xfrm>
          <a:prstGeom prst="rect">
            <a:avLst/>
          </a:prstGeom>
        </p:spPr>
      </p:pic>
      <p:sp>
        <p:nvSpPr>
          <p:cNvPr id="138" name="Google Shape;474;p52"/>
          <p:cNvSpPr/>
          <p:nvPr/>
        </p:nvSpPr>
        <p:spPr>
          <a:xfrm>
            <a:off x="7918477" y="994747"/>
            <a:ext cx="968626"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139" name="Google Shape;475;p52"/>
          <p:cNvSpPr txBox="1"/>
          <p:nvPr/>
        </p:nvSpPr>
        <p:spPr>
          <a:xfrm>
            <a:off x="8045030" y="987574"/>
            <a:ext cx="731591"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smtClean="0">
                <a:solidFill>
                  <a:srgbClr val="FFFFFF"/>
                </a:solidFill>
                <a:latin typeface="Muli"/>
                <a:ea typeface="Muli"/>
                <a:cs typeface="Muli"/>
                <a:sym typeface="Muli"/>
              </a:rPr>
              <a:t>Support</a:t>
            </a:r>
            <a:endParaRPr sz="1200" dirty="0">
              <a:solidFill>
                <a:srgbClr val="FFFFFF"/>
              </a:solidFill>
              <a:latin typeface="Muli"/>
              <a:ea typeface="Muli"/>
              <a:cs typeface="Muli"/>
              <a:sym typeface="Muli"/>
            </a:endParaRPr>
          </a:p>
        </p:txBody>
      </p:sp>
      <p:sp>
        <p:nvSpPr>
          <p:cNvPr id="140" name="Google Shape;474;p52"/>
          <p:cNvSpPr/>
          <p:nvPr/>
        </p:nvSpPr>
        <p:spPr>
          <a:xfrm>
            <a:off x="7918477" y="2578923"/>
            <a:ext cx="968626"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141" name="Google Shape;475;p52"/>
          <p:cNvSpPr txBox="1"/>
          <p:nvPr/>
        </p:nvSpPr>
        <p:spPr>
          <a:xfrm>
            <a:off x="8045030" y="2571750"/>
            <a:ext cx="731591"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smtClean="0">
                <a:solidFill>
                  <a:srgbClr val="FFFFFF"/>
                </a:solidFill>
                <a:latin typeface="Muli"/>
                <a:ea typeface="Muli"/>
                <a:cs typeface="Muli"/>
                <a:sym typeface="Muli"/>
              </a:rPr>
              <a:t>Lift</a:t>
            </a:r>
            <a:endParaRPr sz="1200" dirty="0">
              <a:solidFill>
                <a:srgbClr val="FFFFFF"/>
              </a:solidFill>
              <a:latin typeface="Muli"/>
              <a:ea typeface="Muli"/>
              <a:cs typeface="Muli"/>
              <a:sym typeface="Muli"/>
            </a:endParaRPr>
          </a:p>
        </p:txBody>
      </p:sp>
      <p:pic>
        <p:nvPicPr>
          <p:cNvPr id="9" name="Picture 8"/>
          <p:cNvPicPr>
            <a:picLocks noChangeAspect="1"/>
          </p:cNvPicPr>
          <p:nvPr/>
        </p:nvPicPr>
        <p:blipFill>
          <a:blip r:embed="rId8"/>
          <a:stretch>
            <a:fillRect/>
          </a:stretch>
        </p:blipFill>
        <p:spPr>
          <a:xfrm>
            <a:off x="2771800" y="4299430"/>
            <a:ext cx="4968552" cy="462841"/>
          </a:xfrm>
          <a:prstGeom prst="rect">
            <a:avLst/>
          </a:prstGeom>
        </p:spPr>
      </p:pic>
      <p:grpSp>
        <p:nvGrpSpPr>
          <p:cNvPr id="142" name="Google Shape;438;p39"/>
          <p:cNvGrpSpPr/>
          <p:nvPr/>
        </p:nvGrpSpPr>
        <p:grpSpPr>
          <a:xfrm flipH="1">
            <a:off x="7351399" y="1232569"/>
            <a:ext cx="465890" cy="1516025"/>
            <a:chOff x="1760775" y="1875324"/>
            <a:chExt cx="465890" cy="1516025"/>
          </a:xfrm>
        </p:grpSpPr>
        <p:sp>
          <p:nvSpPr>
            <p:cNvPr id="143" name="Google Shape;439;p39"/>
            <p:cNvSpPr/>
            <p:nvPr/>
          </p:nvSpPr>
          <p:spPr>
            <a:xfrm rot="2208042">
              <a:off x="1950815" y="1932384"/>
              <a:ext cx="248400" cy="17448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Google Shape;440;p39"/>
            <p:cNvSpPr/>
            <p:nvPr/>
          </p:nvSpPr>
          <p:spPr>
            <a:xfrm rot="8591958" flipH="1">
              <a:off x="1950815" y="3159809"/>
              <a:ext cx="248400" cy="17448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Google Shape;441;p39"/>
            <p:cNvSpPr/>
            <p:nvPr/>
          </p:nvSpPr>
          <p:spPr>
            <a:xfrm>
              <a:off x="1760775" y="2560650"/>
              <a:ext cx="248400" cy="174600"/>
            </a:xfrm>
            <a:prstGeom prst="leftArrow">
              <a:avLst>
                <a:gd name="adj1" fmla="val 50000"/>
                <a:gd name="adj2" fmla="val 50000"/>
              </a:avLst>
            </a:prstGeom>
            <a:solidFill>
              <a:srgbClr val="56657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46" name="Google Shape;474;p52"/>
          <p:cNvSpPr/>
          <p:nvPr/>
        </p:nvSpPr>
        <p:spPr>
          <a:xfrm>
            <a:off x="7901582" y="1826637"/>
            <a:ext cx="968626"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147" name="Google Shape;475;p52"/>
          <p:cNvSpPr txBox="1"/>
          <p:nvPr/>
        </p:nvSpPr>
        <p:spPr>
          <a:xfrm>
            <a:off x="7918477" y="1819464"/>
            <a:ext cx="951731"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smtClean="0">
                <a:solidFill>
                  <a:srgbClr val="FFFFFF"/>
                </a:solidFill>
                <a:latin typeface="Muli"/>
                <a:ea typeface="Muli"/>
                <a:cs typeface="Muli"/>
                <a:sym typeface="Muli"/>
              </a:rPr>
              <a:t>Confidence</a:t>
            </a:r>
            <a:endParaRPr sz="1200" dirty="0">
              <a:solidFill>
                <a:srgbClr val="FFFFFF"/>
              </a:solidFill>
              <a:latin typeface="Muli"/>
              <a:ea typeface="Muli"/>
              <a:cs typeface="Muli"/>
              <a:sym typeface="Muli"/>
            </a:endParaRPr>
          </a:p>
        </p:txBody>
      </p:sp>
      <p:sp>
        <p:nvSpPr>
          <p:cNvPr id="45" name="Rounded Rectangle 44"/>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46" name="Rounded Rectangle 45">
            <a:hlinkClick r:id="rId9"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47" name="Rounded Rectangle 46">
            <a:hlinkClick r:id="rId10" action="ppaction://hlinksldjump"/>
          </p:cNvPr>
          <p:cNvSpPr/>
          <p:nvPr/>
        </p:nvSpPr>
        <p:spPr>
          <a:xfrm>
            <a:off x="179513" y="1660916"/>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Data </a:t>
            </a:r>
          </a:p>
          <a:p>
            <a:pPr algn="ctr"/>
            <a:r>
              <a:rPr lang="en-US" sz="900" dirty="0">
                <a:latin typeface="+mj-lt"/>
                <a:cs typeface="B Behnam " pitchFamily="2" charset="-78"/>
              </a:rPr>
              <a:t>preprocessing</a:t>
            </a:r>
            <a:endParaRPr lang="fa-IR" sz="900" dirty="0">
              <a:latin typeface="+mj-lt"/>
              <a:cs typeface="B Behnam " pitchFamily="2" charset="-78"/>
            </a:endParaRPr>
          </a:p>
        </p:txBody>
      </p:sp>
      <p:sp>
        <p:nvSpPr>
          <p:cNvPr id="48" name="Rounded Rectangle 47">
            <a:hlinkClick r:id="rId10" action="ppaction://hlinksldjump"/>
          </p:cNvPr>
          <p:cNvSpPr/>
          <p:nvPr/>
        </p:nvSpPr>
        <p:spPr>
          <a:xfrm>
            <a:off x="179513" y="2089544"/>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Solution</a:t>
            </a:r>
            <a:endParaRPr lang="fa-IR" sz="900" dirty="0">
              <a:solidFill>
                <a:schemeClr val="tx1"/>
              </a:solidFill>
              <a:latin typeface="+mj-lt"/>
              <a:ea typeface="Muli"/>
              <a:cs typeface="Muli"/>
            </a:endParaRPr>
          </a:p>
        </p:txBody>
      </p:sp>
      <p:sp>
        <p:nvSpPr>
          <p:cNvPr id="49" name="Rounded Rectangle 48">
            <a:hlinkClick r:id="rId11" action="ppaction://hlinksldjump"/>
          </p:cNvPr>
          <p:cNvSpPr/>
          <p:nvPr/>
        </p:nvSpPr>
        <p:spPr>
          <a:xfrm>
            <a:off x="179513" y="2518172"/>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50" name="Rounded Rectangle 49">
            <a:hlinkClick r:id="rId12" action="ppaction://hlinksldjump"/>
          </p:cNvPr>
          <p:cNvSpPr/>
          <p:nvPr/>
        </p:nvSpPr>
        <p:spPr>
          <a:xfrm>
            <a:off x="179513" y="2946800"/>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Tree>
    <p:extLst>
      <p:ext uri="{BB962C8B-B14F-4D97-AF65-F5344CB8AC3E}">
        <p14:creationId xmlns:p14="http://schemas.microsoft.com/office/powerpoint/2010/main" val="40138431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8" name="Google Shape;488;p40"/>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fld id="{00000000-1234-1234-1234-123412341234}" type="slidenum">
              <a:rPr lang="en-GB" sz="900">
                <a:solidFill>
                  <a:srgbClr val="FFFFFF"/>
                </a:solidFill>
              </a:rPr>
              <a:pPr/>
              <a:t>13</a:t>
            </a:fld>
            <a:endParaRPr sz="900">
              <a:solidFill>
                <a:srgbClr val="FFFFFF"/>
              </a:solidFill>
            </a:endParaRPr>
          </a:p>
        </p:txBody>
      </p:sp>
      <p:sp>
        <p:nvSpPr>
          <p:cNvPr id="81"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smtClean="0"/>
              <a:t>Inferring Business Policy</a:t>
            </a:r>
            <a:endParaRPr lang="ko-KR" altLang="en-US" dirty="0"/>
          </a:p>
        </p:txBody>
      </p:sp>
      <p:grpSp>
        <p:nvGrpSpPr>
          <p:cNvPr id="82" name="Google Shape;371;p47"/>
          <p:cNvGrpSpPr/>
          <p:nvPr/>
        </p:nvGrpSpPr>
        <p:grpSpPr>
          <a:xfrm rot="5400000">
            <a:off x="8612837" y="315553"/>
            <a:ext cx="278152" cy="345818"/>
            <a:chOff x="0" y="46600"/>
            <a:chExt cx="3121800" cy="5004600"/>
          </a:xfrm>
        </p:grpSpPr>
        <p:sp>
          <p:nvSpPr>
            <p:cNvPr id="8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86" name="Picture 85"/>
          <p:cNvPicPr>
            <a:picLocks noChangeAspect="1"/>
          </p:cNvPicPr>
          <p:nvPr/>
        </p:nvPicPr>
        <p:blipFill>
          <a:blip r:embed="rId3"/>
          <a:stretch>
            <a:fillRect/>
          </a:stretch>
        </p:blipFill>
        <p:spPr>
          <a:xfrm>
            <a:off x="1619672" y="267494"/>
            <a:ext cx="161917" cy="641191"/>
          </a:xfrm>
          <a:prstGeom prst="rect">
            <a:avLst/>
          </a:prstGeom>
        </p:spPr>
      </p:pic>
      <p:pic>
        <p:nvPicPr>
          <p:cNvPr id="87" name="Picture 86" descr="Home.png">
            <a:hlinkClick r:id="" action="ppaction://hlinkshowjump?jump=firstslide"/>
          </p:cNvPr>
          <p:cNvPicPr>
            <a:picLocks noChangeAspect="1"/>
          </p:cNvPicPr>
          <p:nvPr/>
        </p:nvPicPr>
        <p:blipFill>
          <a:blip r:embed="rId4"/>
          <a:stretch>
            <a:fillRect/>
          </a:stretch>
        </p:blipFill>
        <p:spPr>
          <a:xfrm>
            <a:off x="786737" y="160718"/>
            <a:ext cx="250031" cy="250031"/>
          </a:xfrm>
          <a:prstGeom prst="rect">
            <a:avLst/>
          </a:prstGeom>
        </p:spPr>
      </p:pic>
      <p:pic>
        <p:nvPicPr>
          <p:cNvPr id="88" name="Picture 87" descr="Exit.png">
            <a:hlinkClick r:id="" action="ppaction://hlinkshowjump?jump=endshow"/>
          </p:cNvPr>
          <p:cNvPicPr>
            <a:picLocks noChangeAspect="1"/>
          </p:cNvPicPr>
          <p:nvPr/>
        </p:nvPicPr>
        <p:blipFill>
          <a:blip r:embed="rId5"/>
          <a:stretch>
            <a:fillRect/>
          </a:stretch>
        </p:blipFill>
        <p:spPr>
          <a:xfrm>
            <a:off x="447405" y="160718"/>
            <a:ext cx="250031" cy="250031"/>
          </a:xfrm>
          <a:prstGeom prst="rect">
            <a:avLst/>
          </a:prstGeom>
        </p:spPr>
      </p:pic>
      <p:sp>
        <p:nvSpPr>
          <p:cNvPr id="2" name="TextBox 1"/>
          <p:cNvSpPr txBox="1"/>
          <p:nvPr/>
        </p:nvSpPr>
        <p:spPr>
          <a:xfrm>
            <a:off x="1715126" y="868879"/>
            <a:ext cx="4168889" cy="369332"/>
          </a:xfrm>
          <a:prstGeom prst="rect">
            <a:avLst/>
          </a:prstGeom>
          <a:noFill/>
        </p:spPr>
        <p:txBody>
          <a:bodyPr wrap="square" rtlCol="0">
            <a:spAutoFit/>
          </a:bodyPr>
          <a:lstStyle/>
          <a:p>
            <a:r>
              <a:rPr lang="en-IE" dirty="0"/>
              <a:t>Representative Context</a:t>
            </a:r>
            <a:endParaRPr lang="ko-KR" altLang="en-US" dirty="0"/>
          </a:p>
        </p:txBody>
      </p:sp>
      <p:sp>
        <p:nvSpPr>
          <p:cNvPr id="47" name="Google Shape;254;p33"/>
          <p:cNvSpPr/>
          <p:nvPr/>
        </p:nvSpPr>
        <p:spPr>
          <a:xfrm>
            <a:off x="3898076" y="1483896"/>
            <a:ext cx="2391600" cy="2391600"/>
          </a:xfrm>
          <a:prstGeom prst="ellipse">
            <a:avLst/>
          </a:prstGeom>
          <a:noFill/>
          <a:ln w="15875" cap="flat" cmpd="sng">
            <a:solidFill>
              <a:srgbClr val="EE795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Google Shape;255;p33"/>
          <p:cNvSpPr/>
          <p:nvPr/>
        </p:nvSpPr>
        <p:spPr>
          <a:xfrm>
            <a:off x="4285776" y="1483871"/>
            <a:ext cx="1616100" cy="303000"/>
          </a:xfrm>
          <a:prstGeom prst="roundRect">
            <a:avLst>
              <a:gd name="adj" fmla="val 50000"/>
            </a:avLst>
          </a:prstGeom>
          <a:solidFill>
            <a:srgbClr val="566579"/>
          </a:solidFill>
          <a:ln>
            <a:noFill/>
          </a:ln>
        </p:spPr>
        <p:txBody>
          <a:bodyPr spcFirstLastPara="1" wrap="square" lIns="91425" tIns="91425" rIns="91425" bIns="91425" anchor="ctr" anchorCtr="0">
            <a:noAutofit/>
          </a:bodyPr>
          <a:lstStyle/>
          <a:p>
            <a:pPr algn="ctr"/>
            <a:r>
              <a:rPr lang="en-GB" sz="1300" dirty="0">
                <a:solidFill>
                  <a:srgbClr val="FFFFFF"/>
                </a:solidFill>
                <a:latin typeface="Trebuchet MS"/>
                <a:ea typeface="Trebuchet MS"/>
                <a:cs typeface="Trebuchet MS"/>
                <a:sym typeface="Trebuchet MS"/>
              </a:rPr>
              <a:t>city code</a:t>
            </a:r>
            <a:endParaRPr sz="1300" dirty="0">
              <a:solidFill>
                <a:srgbClr val="FFFFFF"/>
              </a:solidFill>
              <a:latin typeface="Trebuchet MS"/>
              <a:ea typeface="Trebuchet MS"/>
              <a:cs typeface="Trebuchet MS"/>
              <a:sym typeface="Trebuchet MS"/>
            </a:endParaRPr>
          </a:p>
        </p:txBody>
      </p:sp>
      <p:sp>
        <p:nvSpPr>
          <p:cNvPr id="49" name="Google Shape;256;p33"/>
          <p:cNvSpPr/>
          <p:nvPr/>
        </p:nvSpPr>
        <p:spPr>
          <a:xfrm>
            <a:off x="4595276" y="2181227"/>
            <a:ext cx="997200" cy="997200"/>
          </a:xfrm>
          <a:prstGeom prst="ellipse">
            <a:avLst/>
          </a:prstGeom>
          <a:noFill/>
          <a:ln w="38100" cap="flat" cmpd="sng">
            <a:solidFill>
              <a:srgbClr val="EE795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Google Shape;257;p33"/>
          <p:cNvSpPr/>
          <p:nvPr/>
        </p:nvSpPr>
        <p:spPr>
          <a:xfrm>
            <a:off x="5924742" y="2019650"/>
            <a:ext cx="1616200" cy="302898"/>
          </a:xfrm>
          <a:prstGeom prst="roundRect">
            <a:avLst>
              <a:gd name="adj" fmla="val 50000"/>
            </a:avLst>
          </a:prstGeom>
          <a:solidFill>
            <a:srgbClr val="566579"/>
          </a:solidFill>
          <a:ln>
            <a:noFill/>
          </a:ln>
        </p:spPr>
        <p:txBody>
          <a:bodyPr spcFirstLastPara="1" wrap="square" lIns="91425" tIns="91425" rIns="91425" bIns="91425" anchor="ctr" anchorCtr="0">
            <a:noAutofit/>
          </a:bodyPr>
          <a:lstStyle/>
          <a:p>
            <a:pPr algn="ctr"/>
            <a:r>
              <a:rPr lang="en-GB" sz="1300" dirty="0" err="1">
                <a:solidFill>
                  <a:srgbClr val="FFFFFF"/>
                </a:solidFill>
                <a:latin typeface="Trebuchet MS"/>
                <a:ea typeface="Trebuchet MS"/>
                <a:cs typeface="Trebuchet MS"/>
                <a:sym typeface="Trebuchet MS"/>
              </a:rPr>
              <a:t>roomType</a:t>
            </a:r>
            <a:endParaRPr sz="1300" dirty="0">
              <a:solidFill>
                <a:srgbClr val="FFFFFF"/>
              </a:solidFill>
              <a:latin typeface="Trebuchet MS"/>
              <a:ea typeface="Trebuchet MS"/>
              <a:cs typeface="Trebuchet MS"/>
            </a:endParaRPr>
          </a:p>
        </p:txBody>
      </p:sp>
      <p:sp>
        <p:nvSpPr>
          <p:cNvPr id="51" name="Google Shape;258;p33"/>
          <p:cNvSpPr/>
          <p:nvPr/>
        </p:nvSpPr>
        <p:spPr>
          <a:xfrm>
            <a:off x="5924742" y="3052373"/>
            <a:ext cx="1616200" cy="302898"/>
          </a:xfrm>
          <a:prstGeom prst="roundRect">
            <a:avLst>
              <a:gd name="adj" fmla="val 50000"/>
            </a:avLst>
          </a:prstGeom>
          <a:solidFill>
            <a:srgbClr val="566579"/>
          </a:solidFill>
          <a:ln>
            <a:noFill/>
          </a:ln>
        </p:spPr>
        <p:txBody>
          <a:bodyPr spcFirstLastPara="1" wrap="square" lIns="91425" tIns="91425" rIns="91425" bIns="91425" anchor="ctr" anchorCtr="0">
            <a:noAutofit/>
          </a:bodyPr>
          <a:lstStyle/>
          <a:p>
            <a:pPr algn="ctr"/>
            <a:r>
              <a:rPr lang="en-GB" sz="1300" dirty="0" err="1">
                <a:solidFill>
                  <a:srgbClr val="FFFFFF"/>
                </a:solidFill>
                <a:latin typeface="Trebuchet MS"/>
                <a:ea typeface="Trebuchet MS"/>
                <a:cs typeface="Trebuchet MS"/>
                <a:sym typeface="Trebuchet MS"/>
              </a:rPr>
              <a:t>Suppliercode</a:t>
            </a:r>
            <a:endParaRPr sz="1300" dirty="0">
              <a:solidFill>
                <a:srgbClr val="FFFFFF"/>
              </a:solidFill>
              <a:latin typeface="Trebuchet MS"/>
              <a:ea typeface="Trebuchet MS"/>
              <a:cs typeface="Trebuchet MS"/>
            </a:endParaRPr>
          </a:p>
        </p:txBody>
      </p:sp>
      <p:sp>
        <p:nvSpPr>
          <p:cNvPr id="52" name="Google Shape;259;p33"/>
          <p:cNvSpPr/>
          <p:nvPr/>
        </p:nvSpPr>
        <p:spPr>
          <a:xfrm>
            <a:off x="6087802" y="2539890"/>
            <a:ext cx="1616200" cy="302898"/>
          </a:xfrm>
          <a:prstGeom prst="roundRect">
            <a:avLst>
              <a:gd name="adj" fmla="val 50000"/>
            </a:avLst>
          </a:prstGeom>
          <a:solidFill>
            <a:srgbClr val="566579"/>
          </a:solidFill>
          <a:ln>
            <a:noFill/>
          </a:ln>
        </p:spPr>
        <p:txBody>
          <a:bodyPr spcFirstLastPara="1" wrap="square" lIns="91425" tIns="91425" rIns="91425" bIns="91425" anchor="ctr" anchorCtr="0">
            <a:noAutofit/>
          </a:bodyPr>
          <a:lstStyle/>
          <a:p>
            <a:pPr algn="ctr"/>
            <a:r>
              <a:rPr lang="en-GB" sz="1300" dirty="0" err="1">
                <a:solidFill>
                  <a:srgbClr val="FFFFFF"/>
                </a:solidFill>
                <a:latin typeface="Trebuchet MS"/>
                <a:ea typeface="Trebuchet MS"/>
                <a:cs typeface="Trebuchet MS"/>
                <a:sym typeface="Trebuchet MS"/>
              </a:rPr>
              <a:t>officeID</a:t>
            </a:r>
            <a:endParaRPr sz="1300" dirty="0">
              <a:solidFill>
                <a:srgbClr val="FFFFFF"/>
              </a:solidFill>
              <a:latin typeface="Trebuchet MS"/>
              <a:ea typeface="Trebuchet MS"/>
              <a:cs typeface="Trebuchet MS"/>
            </a:endParaRPr>
          </a:p>
        </p:txBody>
      </p:sp>
      <p:sp>
        <p:nvSpPr>
          <p:cNvPr id="53" name="Google Shape;260;p33"/>
          <p:cNvSpPr/>
          <p:nvPr/>
        </p:nvSpPr>
        <p:spPr>
          <a:xfrm>
            <a:off x="2639069" y="2019650"/>
            <a:ext cx="1616200" cy="302898"/>
          </a:xfrm>
          <a:prstGeom prst="roundRect">
            <a:avLst>
              <a:gd name="adj" fmla="val 50000"/>
            </a:avLst>
          </a:prstGeom>
          <a:solidFill>
            <a:srgbClr val="566579"/>
          </a:solidFill>
          <a:ln>
            <a:noFill/>
          </a:ln>
        </p:spPr>
        <p:txBody>
          <a:bodyPr spcFirstLastPara="1" wrap="square" lIns="91425" tIns="91425" rIns="91425" bIns="91425" anchor="ctr" anchorCtr="0">
            <a:noAutofit/>
          </a:bodyPr>
          <a:lstStyle/>
          <a:p>
            <a:pPr lvl="0" algn="ctr"/>
            <a:r>
              <a:rPr lang="en-GB" sz="1300" dirty="0">
                <a:solidFill>
                  <a:srgbClr val="FFFFFF"/>
                </a:solidFill>
                <a:latin typeface="Trebuchet MS"/>
                <a:ea typeface="Trebuchet MS"/>
                <a:cs typeface="Trebuchet MS"/>
                <a:sym typeface="Trebuchet MS"/>
              </a:rPr>
              <a:t>company name</a:t>
            </a:r>
            <a:endParaRPr dirty="0"/>
          </a:p>
        </p:txBody>
      </p:sp>
      <p:sp>
        <p:nvSpPr>
          <p:cNvPr id="54" name="Google Shape;261;p33"/>
          <p:cNvSpPr/>
          <p:nvPr/>
        </p:nvSpPr>
        <p:spPr>
          <a:xfrm>
            <a:off x="2639069" y="3052373"/>
            <a:ext cx="1616200" cy="302898"/>
          </a:xfrm>
          <a:prstGeom prst="roundRect">
            <a:avLst>
              <a:gd name="adj" fmla="val 50000"/>
            </a:avLst>
          </a:prstGeom>
          <a:solidFill>
            <a:srgbClr val="566579"/>
          </a:solidFill>
          <a:ln>
            <a:noFill/>
          </a:ln>
        </p:spPr>
        <p:txBody>
          <a:bodyPr spcFirstLastPara="1" wrap="square" lIns="91425" tIns="91425" rIns="91425" bIns="91425" anchor="ctr" anchorCtr="0">
            <a:noAutofit/>
          </a:bodyPr>
          <a:lstStyle/>
          <a:p>
            <a:pPr lvl="0" algn="ctr"/>
            <a:r>
              <a:rPr lang="en-GB" sz="1300" dirty="0">
                <a:solidFill>
                  <a:srgbClr val="FFFFFF"/>
                </a:solidFill>
                <a:latin typeface="Trebuchet MS"/>
                <a:ea typeface="Trebuchet MS"/>
                <a:cs typeface="Trebuchet MS"/>
                <a:sym typeface="Trebuchet MS"/>
              </a:rPr>
              <a:t>chain code</a:t>
            </a:r>
            <a:endParaRPr dirty="0"/>
          </a:p>
        </p:txBody>
      </p:sp>
      <p:sp>
        <p:nvSpPr>
          <p:cNvPr id="55" name="Google Shape;262;p33"/>
          <p:cNvSpPr/>
          <p:nvPr/>
        </p:nvSpPr>
        <p:spPr>
          <a:xfrm>
            <a:off x="2483768" y="2539890"/>
            <a:ext cx="1616200" cy="302898"/>
          </a:xfrm>
          <a:prstGeom prst="roundRect">
            <a:avLst>
              <a:gd name="adj" fmla="val 50000"/>
            </a:avLst>
          </a:prstGeom>
          <a:solidFill>
            <a:srgbClr val="566579"/>
          </a:solidFill>
          <a:ln>
            <a:noFill/>
          </a:ln>
        </p:spPr>
        <p:txBody>
          <a:bodyPr spcFirstLastPara="1" wrap="square" lIns="91425" tIns="91425" rIns="91425" bIns="91425" anchor="ctr" anchorCtr="0">
            <a:noAutofit/>
          </a:bodyPr>
          <a:lstStyle/>
          <a:p>
            <a:pPr lvl="0" algn="ctr"/>
            <a:r>
              <a:rPr lang="en-GB" sz="1300" dirty="0">
                <a:solidFill>
                  <a:srgbClr val="FFFFFF"/>
                </a:solidFill>
                <a:latin typeface="Trebuchet MS"/>
                <a:ea typeface="Trebuchet MS"/>
                <a:cs typeface="Trebuchet MS"/>
                <a:sym typeface="Trebuchet MS"/>
              </a:rPr>
              <a:t>rate code</a:t>
            </a:r>
            <a:endParaRPr dirty="0"/>
          </a:p>
        </p:txBody>
      </p:sp>
      <p:sp>
        <p:nvSpPr>
          <p:cNvPr id="56" name="Google Shape;263;p33"/>
          <p:cNvSpPr txBox="1"/>
          <p:nvPr/>
        </p:nvSpPr>
        <p:spPr>
          <a:xfrm>
            <a:off x="4621484" y="2309566"/>
            <a:ext cx="997200" cy="4062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GB" sz="1300" dirty="0" smtClean="0">
                <a:solidFill>
                  <a:srgbClr val="566579"/>
                </a:solidFill>
                <a:latin typeface="Trebuchet MS"/>
                <a:ea typeface="Trebuchet MS"/>
                <a:cs typeface="Trebuchet MS"/>
                <a:sym typeface="Trebuchet MS"/>
              </a:rPr>
              <a:t>Known</a:t>
            </a:r>
          </a:p>
          <a:p>
            <a:pPr marL="0" lvl="0" indent="0" algn="ctr">
              <a:spcBef>
                <a:spcPts val="0"/>
              </a:spcBef>
              <a:spcAft>
                <a:spcPts val="0"/>
              </a:spcAft>
              <a:buNone/>
            </a:pPr>
            <a:r>
              <a:rPr lang="en-GB" sz="1300" dirty="0" smtClean="0">
                <a:solidFill>
                  <a:srgbClr val="566579"/>
                </a:solidFill>
                <a:latin typeface="Trebuchet MS"/>
                <a:ea typeface="Trebuchet MS"/>
                <a:cs typeface="Trebuchet MS"/>
                <a:sym typeface="Trebuchet MS"/>
              </a:rPr>
              <a:t>Business </a:t>
            </a:r>
          </a:p>
          <a:p>
            <a:pPr marL="0" lvl="0" indent="0" algn="ctr">
              <a:spcBef>
                <a:spcPts val="0"/>
              </a:spcBef>
              <a:spcAft>
                <a:spcPts val="0"/>
              </a:spcAft>
              <a:buNone/>
            </a:pPr>
            <a:r>
              <a:rPr lang="en-GB" sz="1300" dirty="0" smtClean="0">
                <a:solidFill>
                  <a:srgbClr val="566579"/>
                </a:solidFill>
                <a:latin typeface="Trebuchet MS"/>
                <a:ea typeface="Trebuchet MS"/>
                <a:cs typeface="Trebuchet MS"/>
                <a:sym typeface="Trebuchet MS"/>
              </a:rPr>
              <a:t>Policy</a:t>
            </a:r>
            <a:endParaRPr sz="1300" dirty="0">
              <a:solidFill>
                <a:srgbClr val="566579"/>
              </a:solidFill>
              <a:latin typeface="Trebuchet MS"/>
              <a:ea typeface="Trebuchet MS"/>
              <a:cs typeface="Trebuchet MS"/>
              <a:sym typeface="Trebuchet MS"/>
            </a:endParaRPr>
          </a:p>
        </p:txBody>
      </p:sp>
      <p:grpSp>
        <p:nvGrpSpPr>
          <p:cNvPr id="57" name="Google Shape;264;p33"/>
          <p:cNvGrpSpPr/>
          <p:nvPr/>
        </p:nvGrpSpPr>
        <p:grpSpPr>
          <a:xfrm>
            <a:off x="4293876" y="2592390"/>
            <a:ext cx="1600000" cy="174600"/>
            <a:chOff x="3799175" y="2418338"/>
            <a:chExt cx="1600000" cy="174600"/>
          </a:xfrm>
        </p:grpSpPr>
        <p:sp>
          <p:nvSpPr>
            <p:cNvPr id="58" name="Google Shape;265;p33"/>
            <p:cNvSpPr/>
            <p:nvPr/>
          </p:nvSpPr>
          <p:spPr>
            <a:xfrm rot="10800000">
              <a:off x="3799175" y="2418338"/>
              <a:ext cx="168000" cy="174600"/>
            </a:xfrm>
            <a:prstGeom prst="stripedRightArrow">
              <a:avLst>
                <a:gd name="adj1" fmla="val 50000"/>
                <a:gd name="adj2" fmla="val 50000"/>
              </a:avLst>
            </a:prstGeom>
            <a:solidFill>
              <a:srgbClr val="56657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Google Shape;266;p33"/>
            <p:cNvSpPr/>
            <p:nvPr/>
          </p:nvSpPr>
          <p:spPr>
            <a:xfrm>
              <a:off x="5231175" y="2418338"/>
              <a:ext cx="168000" cy="174600"/>
            </a:xfrm>
            <a:prstGeom prst="stripedRightArrow">
              <a:avLst>
                <a:gd name="adj1" fmla="val 50000"/>
                <a:gd name="adj2" fmla="val 50000"/>
              </a:avLst>
            </a:prstGeom>
            <a:solidFill>
              <a:srgbClr val="566579">
                <a:alpha val="91150"/>
              </a:srgbClr>
            </a:solidFill>
            <a:ln>
              <a:noFill/>
            </a:ln>
          </p:spPr>
          <p:txBody>
            <a:bodyPr spcFirstLastPara="1" wrap="square" lIns="91425" tIns="91425" rIns="91425" bIns="91425" anchor="ctr" anchorCtr="0">
              <a:noAutofit/>
            </a:bodyPr>
            <a:lstStyle/>
            <a:p>
              <a:endParaRPr/>
            </a:p>
          </p:txBody>
        </p:sp>
      </p:grpSp>
      <p:sp>
        <p:nvSpPr>
          <p:cNvPr id="61" name="Google Shape;255;p33"/>
          <p:cNvSpPr/>
          <p:nvPr/>
        </p:nvSpPr>
        <p:spPr>
          <a:xfrm>
            <a:off x="4255269" y="3564856"/>
            <a:ext cx="1655132" cy="303000"/>
          </a:xfrm>
          <a:prstGeom prst="roundRect">
            <a:avLst>
              <a:gd name="adj" fmla="val 50000"/>
            </a:avLst>
          </a:prstGeom>
          <a:solidFill>
            <a:srgbClr val="566579"/>
          </a:solidFill>
          <a:ln>
            <a:noFill/>
          </a:ln>
        </p:spPr>
        <p:txBody>
          <a:bodyPr spcFirstLastPara="1" wrap="square" lIns="91425" tIns="91425" rIns="91425" bIns="91425" anchor="ctr" anchorCtr="0">
            <a:noAutofit/>
          </a:bodyPr>
          <a:lstStyle/>
          <a:p>
            <a:pPr algn="ctr"/>
            <a:r>
              <a:rPr lang="en-GB" sz="1300" dirty="0" err="1">
                <a:solidFill>
                  <a:srgbClr val="FFFFFF"/>
                </a:solidFill>
                <a:latin typeface="Trebuchet MS"/>
                <a:ea typeface="Trebuchet MS"/>
                <a:cs typeface="Trebuchet MS"/>
                <a:sym typeface="Trebuchet MS"/>
              </a:rPr>
              <a:t>Totalpricepernight</a:t>
            </a:r>
            <a:endParaRPr lang="en-GB" sz="1300" dirty="0">
              <a:solidFill>
                <a:srgbClr val="FFFFFF"/>
              </a:solidFill>
              <a:latin typeface="Trebuchet MS"/>
              <a:ea typeface="Trebuchet MS"/>
              <a:cs typeface="Trebuchet MS"/>
              <a:sym typeface="Trebuchet MS"/>
            </a:endParaRPr>
          </a:p>
        </p:txBody>
      </p:sp>
      <p:sp>
        <p:nvSpPr>
          <p:cNvPr id="32" name="Rounded Rectangle 31"/>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33" name="Rounded Rectangle 32">
            <a:hlinkClick r:id="rId6"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34" name="Rounded Rectangle 33">
            <a:hlinkClick r:id="rId7" action="ppaction://hlinksldjump"/>
          </p:cNvPr>
          <p:cNvSpPr/>
          <p:nvPr/>
        </p:nvSpPr>
        <p:spPr>
          <a:xfrm>
            <a:off x="179513" y="1660916"/>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Data </a:t>
            </a:r>
          </a:p>
          <a:p>
            <a:pPr algn="ctr"/>
            <a:r>
              <a:rPr lang="en-US" sz="900" dirty="0">
                <a:latin typeface="+mj-lt"/>
                <a:cs typeface="B Behnam " pitchFamily="2" charset="-78"/>
              </a:rPr>
              <a:t>preprocessing</a:t>
            </a:r>
            <a:endParaRPr lang="fa-IR" sz="900" dirty="0">
              <a:latin typeface="+mj-lt"/>
              <a:cs typeface="B Behnam " pitchFamily="2" charset="-78"/>
            </a:endParaRPr>
          </a:p>
        </p:txBody>
      </p:sp>
      <p:sp>
        <p:nvSpPr>
          <p:cNvPr id="35" name="Rounded Rectangle 34">
            <a:hlinkClick r:id="rId7" action="ppaction://hlinksldjump"/>
          </p:cNvPr>
          <p:cNvSpPr/>
          <p:nvPr/>
        </p:nvSpPr>
        <p:spPr>
          <a:xfrm>
            <a:off x="179513" y="2089544"/>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Solution</a:t>
            </a:r>
            <a:endParaRPr lang="fa-IR" sz="900" dirty="0">
              <a:solidFill>
                <a:schemeClr val="tx1"/>
              </a:solidFill>
              <a:latin typeface="+mj-lt"/>
              <a:ea typeface="Muli"/>
              <a:cs typeface="Muli"/>
            </a:endParaRPr>
          </a:p>
        </p:txBody>
      </p:sp>
      <p:sp>
        <p:nvSpPr>
          <p:cNvPr id="36" name="Rounded Rectangle 35">
            <a:hlinkClick r:id="rId8" action="ppaction://hlinksldjump"/>
          </p:cNvPr>
          <p:cNvSpPr/>
          <p:nvPr/>
        </p:nvSpPr>
        <p:spPr>
          <a:xfrm>
            <a:off x="179513" y="2518172"/>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37" name="Rounded Rectangle 36">
            <a:hlinkClick r:id="rId9" action="ppaction://hlinksldjump"/>
          </p:cNvPr>
          <p:cNvSpPr/>
          <p:nvPr/>
        </p:nvSpPr>
        <p:spPr>
          <a:xfrm>
            <a:off x="179513" y="2946800"/>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Tree>
    <p:extLst>
      <p:ext uri="{BB962C8B-B14F-4D97-AF65-F5344CB8AC3E}">
        <p14:creationId xmlns:p14="http://schemas.microsoft.com/office/powerpoint/2010/main" val="21990073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3" name="Down Arrow 2"/>
          <p:cNvSpPr/>
          <p:nvPr/>
        </p:nvSpPr>
        <p:spPr>
          <a:xfrm>
            <a:off x="323529" y="2411014"/>
            <a:ext cx="85764" cy="1419055"/>
          </a:xfrm>
          <a:prstGeom prst="downArrow">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en-US" sz="900">
              <a:solidFill>
                <a:schemeClr val="tx1"/>
              </a:solidFill>
              <a:latin typeface="+mj-lt"/>
              <a:ea typeface="Muli"/>
              <a:cs typeface="Muli"/>
            </a:endParaRPr>
          </a:p>
        </p:txBody>
      </p:sp>
      <p:sp>
        <p:nvSpPr>
          <p:cNvPr id="488" name="Google Shape;488;p40"/>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fld id="{00000000-1234-1234-1234-123412341234}" type="slidenum">
              <a:rPr lang="en-GB" sz="900">
                <a:solidFill>
                  <a:srgbClr val="FFFFFF"/>
                </a:solidFill>
              </a:rPr>
              <a:pPr/>
              <a:t>14</a:t>
            </a:fld>
            <a:endParaRPr sz="900" dirty="0">
              <a:solidFill>
                <a:srgbClr val="FFFFFF"/>
              </a:solidFill>
            </a:endParaRPr>
          </a:p>
        </p:txBody>
      </p:sp>
      <p:sp>
        <p:nvSpPr>
          <p:cNvPr id="81"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smtClean="0"/>
              <a:t>Integration OLAP with RS</a:t>
            </a:r>
            <a:endParaRPr lang="ko-KR" altLang="en-US" dirty="0"/>
          </a:p>
        </p:txBody>
      </p:sp>
      <p:grpSp>
        <p:nvGrpSpPr>
          <p:cNvPr id="82" name="Google Shape;371;p47"/>
          <p:cNvGrpSpPr/>
          <p:nvPr/>
        </p:nvGrpSpPr>
        <p:grpSpPr>
          <a:xfrm rot="5400000">
            <a:off x="8612837" y="315553"/>
            <a:ext cx="278152" cy="345818"/>
            <a:chOff x="0" y="46600"/>
            <a:chExt cx="3121800" cy="5004600"/>
          </a:xfrm>
        </p:grpSpPr>
        <p:sp>
          <p:nvSpPr>
            <p:cNvPr id="8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86" name="Picture 85"/>
          <p:cNvPicPr>
            <a:picLocks noChangeAspect="1"/>
          </p:cNvPicPr>
          <p:nvPr/>
        </p:nvPicPr>
        <p:blipFill>
          <a:blip r:embed="rId3"/>
          <a:stretch>
            <a:fillRect/>
          </a:stretch>
        </p:blipFill>
        <p:spPr>
          <a:xfrm>
            <a:off x="1619672" y="267494"/>
            <a:ext cx="161917" cy="641191"/>
          </a:xfrm>
          <a:prstGeom prst="rect">
            <a:avLst/>
          </a:prstGeom>
        </p:spPr>
      </p:pic>
      <p:pic>
        <p:nvPicPr>
          <p:cNvPr id="87" name="Picture 86" descr="Home.png">
            <a:hlinkClick r:id="" action="ppaction://hlinkshowjump?jump=firstslide"/>
          </p:cNvPr>
          <p:cNvPicPr>
            <a:picLocks noChangeAspect="1"/>
          </p:cNvPicPr>
          <p:nvPr/>
        </p:nvPicPr>
        <p:blipFill>
          <a:blip r:embed="rId4"/>
          <a:stretch>
            <a:fillRect/>
          </a:stretch>
        </p:blipFill>
        <p:spPr>
          <a:xfrm>
            <a:off x="786737" y="160718"/>
            <a:ext cx="250031" cy="250031"/>
          </a:xfrm>
          <a:prstGeom prst="rect">
            <a:avLst/>
          </a:prstGeom>
        </p:spPr>
      </p:pic>
      <p:pic>
        <p:nvPicPr>
          <p:cNvPr id="88" name="Picture 87" descr="Exit.png">
            <a:hlinkClick r:id="" action="ppaction://hlinkshowjump?jump=endshow"/>
          </p:cNvPr>
          <p:cNvPicPr>
            <a:picLocks noChangeAspect="1"/>
          </p:cNvPicPr>
          <p:nvPr/>
        </p:nvPicPr>
        <p:blipFill>
          <a:blip r:embed="rId5"/>
          <a:stretch>
            <a:fillRect/>
          </a:stretch>
        </p:blipFill>
        <p:spPr>
          <a:xfrm>
            <a:off x="447405" y="160718"/>
            <a:ext cx="250031" cy="250031"/>
          </a:xfrm>
          <a:prstGeom prst="rect">
            <a:avLst/>
          </a:prstGeom>
        </p:spPr>
      </p:pic>
      <p:sp>
        <p:nvSpPr>
          <p:cNvPr id="2" name="TextBox 1"/>
          <p:cNvSpPr txBox="1"/>
          <p:nvPr/>
        </p:nvSpPr>
        <p:spPr>
          <a:xfrm>
            <a:off x="1715126" y="868879"/>
            <a:ext cx="4168889" cy="369332"/>
          </a:xfrm>
          <a:prstGeom prst="rect">
            <a:avLst/>
          </a:prstGeom>
          <a:noFill/>
        </p:spPr>
        <p:txBody>
          <a:bodyPr wrap="square" rtlCol="0">
            <a:spAutoFit/>
          </a:bodyPr>
          <a:lstStyle/>
          <a:p>
            <a:r>
              <a:rPr lang="en-IE" dirty="0" smtClean="0"/>
              <a:t>Multi Dimensional Model</a:t>
            </a:r>
            <a:endParaRPr lang="ko-KR" altLang="en-US" dirty="0"/>
          </a:p>
        </p:txBody>
      </p:sp>
      <p:pic>
        <p:nvPicPr>
          <p:cNvPr id="11266" name="Picture 2" descr="Booking-factmodel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720" y="1308135"/>
            <a:ext cx="6287999" cy="3598800"/>
          </a:xfrm>
          <a:prstGeom prst="rect">
            <a:avLst/>
          </a:prstGeom>
          <a:noFill/>
          <a:extLst>
            <a:ext uri="{909E8E84-426E-40DD-AFC4-6F175D3DCCD1}">
              <a14:hiddenFill xmlns:a14="http://schemas.microsoft.com/office/drawing/2010/main">
                <a:solidFill>
                  <a:srgbClr val="FFFFFF"/>
                </a:solidFill>
              </a14:hiddenFill>
            </a:ext>
          </a:extLst>
        </p:spPr>
      </p:pic>
      <p:sp>
        <p:nvSpPr>
          <p:cNvPr id="19" name="Rounded Rectangle 18"/>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20" name="Rounded Rectangle 19">
            <a:hlinkClick r:id="rId7"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21" name="Rounded Rectangle 20">
            <a:hlinkClick r:id="rId8"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22" name="Rounded Rectangle 21">
            <a:hlinkClick r:id="rId8" action="ppaction://hlinksldjump"/>
          </p:cNvPr>
          <p:cNvSpPr/>
          <p:nvPr/>
        </p:nvSpPr>
        <p:spPr>
          <a:xfrm>
            <a:off x="179513" y="2089544"/>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Solution</a:t>
            </a:r>
            <a:endParaRPr lang="fa-IR" sz="900" dirty="0">
              <a:latin typeface="+mj-lt"/>
              <a:cs typeface="B Behnam " pitchFamily="2" charset="-78"/>
            </a:endParaRPr>
          </a:p>
        </p:txBody>
      </p:sp>
      <p:sp>
        <p:nvSpPr>
          <p:cNvPr id="23" name="Rounded Rectangle 22">
            <a:hlinkClick r:id="rId9" action="ppaction://hlinksldjump"/>
          </p:cNvPr>
          <p:cNvSpPr/>
          <p:nvPr/>
        </p:nvSpPr>
        <p:spPr>
          <a:xfrm>
            <a:off x="179513" y="3693859"/>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24" name="Rounded Rectangle 23">
            <a:hlinkClick r:id="rId10" action="ppaction://hlinksldjump"/>
          </p:cNvPr>
          <p:cNvSpPr/>
          <p:nvPr/>
        </p:nvSpPr>
        <p:spPr>
          <a:xfrm>
            <a:off x="179513" y="4122487"/>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
        <p:nvSpPr>
          <p:cNvPr id="25" name="Rounded Rectangle 24">
            <a:hlinkClick r:id="rId9" action="ppaction://hlinksldjump"/>
          </p:cNvPr>
          <p:cNvSpPr/>
          <p:nvPr/>
        </p:nvSpPr>
        <p:spPr>
          <a:xfrm>
            <a:off x="399353" y="2494248"/>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Popularity </a:t>
            </a:r>
          </a:p>
          <a:p>
            <a:pPr algn="ctr"/>
            <a:r>
              <a:rPr lang="en-US" sz="900" dirty="0" smtClean="0">
                <a:solidFill>
                  <a:schemeClr val="tx1"/>
                </a:solidFill>
                <a:latin typeface="+mj-lt"/>
                <a:ea typeface="Muli"/>
                <a:cs typeface="Muli"/>
              </a:rPr>
              <a:t>base RS</a:t>
            </a:r>
            <a:endParaRPr lang="fa-IR" sz="900" dirty="0">
              <a:solidFill>
                <a:schemeClr val="tx1"/>
              </a:solidFill>
              <a:latin typeface="+mj-lt"/>
              <a:ea typeface="Muli"/>
              <a:cs typeface="Muli"/>
            </a:endParaRPr>
          </a:p>
        </p:txBody>
      </p:sp>
      <p:sp>
        <p:nvSpPr>
          <p:cNvPr id="26" name="Rounded Rectangle 25">
            <a:hlinkClick r:id="rId9" action="ppaction://hlinksldjump"/>
          </p:cNvPr>
          <p:cNvSpPr/>
          <p:nvPr/>
        </p:nvSpPr>
        <p:spPr>
          <a:xfrm>
            <a:off x="399353" y="2878029"/>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Similarity </a:t>
            </a:r>
          </a:p>
          <a:p>
            <a:pPr algn="ctr"/>
            <a:r>
              <a:rPr lang="en-US" sz="900" dirty="0" smtClean="0">
                <a:solidFill>
                  <a:schemeClr val="tx1"/>
                </a:solidFill>
                <a:latin typeface="+mj-lt"/>
                <a:ea typeface="Muli"/>
                <a:cs typeface="Muli"/>
              </a:rPr>
              <a:t>Base RS</a:t>
            </a:r>
            <a:endParaRPr lang="fa-IR" sz="900" dirty="0">
              <a:solidFill>
                <a:schemeClr val="tx1"/>
              </a:solidFill>
              <a:latin typeface="+mj-lt"/>
              <a:ea typeface="Muli"/>
              <a:cs typeface="Muli"/>
            </a:endParaRPr>
          </a:p>
        </p:txBody>
      </p:sp>
      <p:sp>
        <p:nvSpPr>
          <p:cNvPr id="27" name="Rounded Rectangle 26">
            <a:hlinkClick r:id="rId9" action="ppaction://hlinksldjump"/>
          </p:cNvPr>
          <p:cNvSpPr/>
          <p:nvPr/>
        </p:nvSpPr>
        <p:spPr>
          <a:xfrm>
            <a:off x="401787" y="3269069"/>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ea typeface="Muli"/>
                <a:cs typeface="Muli"/>
              </a:rPr>
              <a:t>Matrix </a:t>
            </a:r>
          </a:p>
          <a:p>
            <a:pPr algn="ctr"/>
            <a:r>
              <a:rPr lang="en-US" sz="900" dirty="0">
                <a:solidFill>
                  <a:schemeClr val="tx1"/>
                </a:solidFill>
                <a:ea typeface="Muli"/>
                <a:cs typeface="Muli"/>
              </a:rPr>
              <a:t>Factorization</a:t>
            </a:r>
            <a:endParaRPr lang="fa-IR" sz="900" dirty="0">
              <a:solidFill>
                <a:schemeClr val="tx1"/>
              </a:solidFill>
              <a:ea typeface="Muli"/>
              <a:cs typeface="Muli"/>
            </a:endParaRPr>
          </a:p>
        </p:txBody>
      </p:sp>
    </p:spTree>
    <p:extLst>
      <p:ext uri="{BB962C8B-B14F-4D97-AF65-F5344CB8AC3E}">
        <p14:creationId xmlns:p14="http://schemas.microsoft.com/office/powerpoint/2010/main" val="27866262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8" name="Google Shape;488;p40"/>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fld id="{00000000-1234-1234-1234-123412341234}" type="slidenum">
              <a:rPr lang="en-GB" sz="900">
                <a:solidFill>
                  <a:srgbClr val="FFFFFF"/>
                </a:solidFill>
              </a:rPr>
              <a:pPr/>
              <a:t>15</a:t>
            </a:fld>
            <a:endParaRPr sz="900">
              <a:solidFill>
                <a:srgbClr val="FFFFFF"/>
              </a:solidFill>
            </a:endParaRPr>
          </a:p>
        </p:txBody>
      </p:sp>
      <p:sp>
        <p:nvSpPr>
          <p:cNvPr id="81"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smtClean="0"/>
              <a:t>Integration OLAP with RS</a:t>
            </a:r>
            <a:endParaRPr lang="ko-KR" altLang="en-US" dirty="0"/>
          </a:p>
        </p:txBody>
      </p:sp>
      <p:grpSp>
        <p:nvGrpSpPr>
          <p:cNvPr id="82" name="Google Shape;371;p47"/>
          <p:cNvGrpSpPr/>
          <p:nvPr/>
        </p:nvGrpSpPr>
        <p:grpSpPr>
          <a:xfrm rot="5400000">
            <a:off x="8612837" y="315553"/>
            <a:ext cx="278152" cy="345818"/>
            <a:chOff x="0" y="46600"/>
            <a:chExt cx="3121800" cy="5004600"/>
          </a:xfrm>
        </p:grpSpPr>
        <p:sp>
          <p:nvSpPr>
            <p:cNvPr id="8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86" name="Picture 85"/>
          <p:cNvPicPr>
            <a:picLocks noChangeAspect="1"/>
          </p:cNvPicPr>
          <p:nvPr/>
        </p:nvPicPr>
        <p:blipFill>
          <a:blip r:embed="rId3"/>
          <a:stretch>
            <a:fillRect/>
          </a:stretch>
        </p:blipFill>
        <p:spPr>
          <a:xfrm>
            <a:off x="1619672" y="267494"/>
            <a:ext cx="161917" cy="641191"/>
          </a:xfrm>
          <a:prstGeom prst="rect">
            <a:avLst/>
          </a:prstGeom>
        </p:spPr>
      </p:pic>
      <p:pic>
        <p:nvPicPr>
          <p:cNvPr id="87" name="Picture 86" descr="Home.png">
            <a:hlinkClick r:id="" action="ppaction://hlinkshowjump?jump=firstslide"/>
          </p:cNvPr>
          <p:cNvPicPr>
            <a:picLocks noChangeAspect="1"/>
          </p:cNvPicPr>
          <p:nvPr/>
        </p:nvPicPr>
        <p:blipFill>
          <a:blip r:embed="rId4"/>
          <a:stretch>
            <a:fillRect/>
          </a:stretch>
        </p:blipFill>
        <p:spPr>
          <a:xfrm>
            <a:off x="786737" y="160718"/>
            <a:ext cx="250031" cy="250031"/>
          </a:xfrm>
          <a:prstGeom prst="rect">
            <a:avLst/>
          </a:prstGeom>
        </p:spPr>
      </p:pic>
      <p:pic>
        <p:nvPicPr>
          <p:cNvPr id="88" name="Picture 87" descr="Exit.png">
            <a:hlinkClick r:id="" action="ppaction://hlinkshowjump?jump=endshow"/>
          </p:cNvPr>
          <p:cNvPicPr>
            <a:picLocks noChangeAspect="1"/>
          </p:cNvPicPr>
          <p:nvPr/>
        </p:nvPicPr>
        <p:blipFill>
          <a:blip r:embed="rId5"/>
          <a:stretch>
            <a:fillRect/>
          </a:stretch>
        </p:blipFill>
        <p:spPr>
          <a:xfrm>
            <a:off x="447405" y="160718"/>
            <a:ext cx="250031" cy="250031"/>
          </a:xfrm>
          <a:prstGeom prst="rect">
            <a:avLst/>
          </a:prstGeom>
        </p:spPr>
      </p:pic>
      <p:sp>
        <p:nvSpPr>
          <p:cNvPr id="2" name="TextBox 1"/>
          <p:cNvSpPr txBox="1"/>
          <p:nvPr/>
        </p:nvSpPr>
        <p:spPr>
          <a:xfrm>
            <a:off x="1715126" y="868879"/>
            <a:ext cx="4168889" cy="369332"/>
          </a:xfrm>
          <a:prstGeom prst="rect">
            <a:avLst/>
          </a:prstGeom>
          <a:noFill/>
        </p:spPr>
        <p:txBody>
          <a:bodyPr wrap="square" rtlCol="0">
            <a:spAutoFit/>
          </a:bodyPr>
          <a:lstStyle/>
          <a:p>
            <a:r>
              <a:rPr lang="en-IE" dirty="0" smtClean="0"/>
              <a:t>Multi Dimensional Model</a:t>
            </a:r>
            <a:endParaRPr lang="ko-KR" altLang="en-US" dirty="0"/>
          </a:p>
        </p:txBody>
      </p:sp>
      <p:pic>
        <p:nvPicPr>
          <p:cNvPr id="11266" name="Picture 2" descr="Booking-factmodel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720" y="1312175"/>
            <a:ext cx="6287999" cy="3598800"/>
          </a:xfrm>
          <a:prstGeom prst="rect">
            <a:avLst/>
          </a:prstGeom>
          <a:noFill/>
          <a:extLst>
            <a:ext uri="{909E8E84-426E-40DD-AFC4-6F175D3DCCD1}">
              <a14:hiddenFill xmlns:a14="http://schemas.microsoft.com/office/drawing/2010/main">
                <a:solidFill>
                  <a:srgbClr val="FFFFFF"/>
                </a:solidFill>
              </a14:hiddenFill>
            </a:ext>
          </a:extLst>
        </p:spPr>
      </p:pic>
      <p:sp>
        <p:nvSpPr>
          <p:cNvPr id="19" name="Down Arrow 18"/>
          <p:cNvSpPr/>
          <p:nvPr/>
        </p:nvSpPr>
        <p:spPr>
          <a:xfrm>
            <a:off x="323529" y="2411014"/>
            <a:ext cx="85764" cy="1419055"/>
          </a:xfrm>
          <a:prstGeom prst="downArrow">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en-US" sz="900">
              <a:solidFill>
                <a:schemeClr val="tx1"/>
              </a:solidFill>
              <a:latin typeface="+mj-lt"/>
              <a:ea typeface="Muli"/>
              <a:cs typeface="Muli"/>
            </a:endParaRPr>
          </a:p>
        </p:txBody>
      </p:sp>
      <p:sp>
        <p:nvSpPr>
          <p:cNvPr id="20" name="Rounded Rectangle 19"/>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21" name="Rounded Rectangle 20">
            <a:hlinkClick r:id="rId7"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22" name="Rounded Rectangle 21">
            <a:hlinkClick r:id="rId8"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23" name="Rounded Rectangle 22">
            <a:hlinkClick r:id="rId8" action="ppaction://hlinksldjump"/>
          </p:cNvPr>
          <p:cNvSpPr/>
          <p:nvPr/>
        </p:nvSpPr>
        <p:spPr>
          <a:xfrm>
            <a:off x="179513" y="2089544"/>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Solution</a:t>
            </a:r>
            <a:endParaRPr lang="fa-IR" sz="900" dirty="0">
              <a:latin typeface="+mj-lt"/>
              <a:cs typeface="B Behnam " pitchFamily="2" charset="-78"/>
            </a:endParaRPr>
          </a:p>
        </p:txBody>
      </p:sp>
      <p:sp>
        <p:nvSpPr>
          <p:cNvPr id="24" name="Rounded Rectangle 23">
            <a:hlinkClick r:id="rId9" action="ppaction://hlinksldjump"/>
          </p:cNvPr>
          <p:cNvSpPr/>
          <p:nvPr/>
        </p:nvSpPr>
        <p:spPr>
          <a:xfrm>
            <a:off x="179513" y="3693859"/>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25" name="Rounded Rectangle 24">
            <a:hlinkClick r:id="rId10" action="ppaction://hlinksldjump"/>
          </p:cNvPr>
          <p:cNvSpPr/>
          <p:nvPr/>
        </p:nvSpPr>
        <p:spPr>
          <a:xfrm>
            <a:off x="179513" y="4122487"/>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
        <p:nvSpPr>
          <p:cNvPr id="26" name="Rounded Rectangle 25">
            <a:hlinkClick r:id="rId9" action="ppaction://hlinksldjump"/>
          </p:cNvPr>
          <p:cNvSpPr/>
          <p:nvPr/>
        </p:nvSpPr>
        <p:spPr>
          <a:xfrm>
            <a:off x="399353" y="2494248"/>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Popularity </a:t>
            </a:r>
          </a:p>
          <a:p>
            <a:pPr algn="ctr"/>
            <a:r>
              <a:rPr lang="en-US" sz="900" dirty="0" smtClean="0">
                <a:solidFill>
                  <a:schemeClr val="tx1"/>
                </a:solidFill>
                <a:latin typeface="+mj-lt"/>
                <a:ea typeface="Muli"/>
                <a:cs typeface="Muli"/>
              </a:rPr>
              <a:t>base RS</a:t>
            </a:r>
            <a:endParaRPr lang="fa-IR" sz="900" dirty="0">
              <a:solidFill>
                <a:schemeClr val="tx1"/>
              </a:solidFill>
              <a:latin typeface="+mj-lt"/>
              <a:ea typeface="Muli"/>
              <a:cs typeface="Muli"/>
            </a:endParaRPr>
          </a:p>
        </p:txBody>
      </p:sp>
      <p:sp>
        <p:nvSpPr>
          <p:cNvPr id="27" name="Rounded Rectangle 26">
            <a:hlinkClick r:id="rId9" action="ppaction://hlinksldjump"/>
          </p:cNvPr>
          <p:cNvSpPr/>
          <p:nvPr/>
        </p:nvSpPr>
        <p:spPr>
          <a:xfrm>
            <a:off x="399353" y="2878029"/>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Similarity </a:t>
            </a:r>
          </a:p>
          <a:p>
            <a:pPr algn="ctr"/>
            <a:r>
              <a:rPr lang="en-US" sz="900" dirty="0" smtClean="0">
                <a:solidFill>
                  <a:schemeClr val="tx1"/>
                </a:solidFill>
                <a:latin typeface="+mj-lt"/>
                <a:ea typeface="Muli"/>
                <a:cs typeface="Muli"/>
              </a:rPr>
              <a:t>Base RS</a:t>
            </a:r>
            <a:endParaRPr lang="fa-IR" sz="900" dirty="0">
              <a:solidFill>
                <a:schemeClr val="tx1"/>
              </a:solidFill>
              <a:latin typeface="+mj-lt"/>
              <a:ea typeface="Muli"/>
              <a:cs typeface="Muli"/>
            </a:endParaRPr>
          </a:p>
        </p:txBody>
      </p:sp>
      <p:sp>
        <p:nvSpPr>
          <p:cNvPr id="28" name="Rounded Rectangle 27">
            <a:hlinkClick r:id="rId9" action="ppaction://hlinksldjump"/>
          </p:cNvPr>
          <p:cNvSpPr/>
          <p:nvPr/>
        </p:nvSpPr>
        <p:spPr>
          <a:xfrm>
            <a:off x="401787" y="3269069"/>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ea typeface="Muli"/>
                <a:cs typeface="Muli"/>
              </a:rPr>
              <a:t>Matrix </a:t>
            </a:r>
          </a:p>
          <a:p>
            <a:pPr algn="ctr"/>
            <a:r>
              <a:rPr lang="en-US" sz="900" dirty="0">
                <a:solidFill>
                  <a:schemeClr val="tx1"/>
                </a:solidFill>
                <a:ea typeface="Muli"/>
                <a:cs typeface="Muli"/>
              </a:rPr>
              <a:t>Factorization</a:t>
            </a:r>
            <a:endParaRPr lang="fa-IR" sz="900" dirty="0">
              <a:solidFill>
                <a:schemeClr val="tx1"/>
              </a:solidFill>
              <a:ea typeface="Muli"/>
              <a:cs typeface="Muli"/>
            </a:endParaRPr>
          </a:p>
        </p:txBody>
      </p:sp>
    </p:spTree>
    <p:extLst>
      <p:ext uri="{BB962C8B-B14F-4D97-AF65-F5344CB8AC3E}">
        <p14:creationId xmlns:p14="http://schemas.microsoft.com/office/powerpoint/2010/main" val="154915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1266"/>
                                        </p:tgtEl>
                                      </p:cBhvr>
                                      <p:by x="50000" y="50000"/>
                                    </p:animScale>
                                  </p:childTnLst>
                                </p:cTn>
                              </p:par>
                              <p:par>
                                <p:cTn id="7" presetID="42" presetClass="path" presetSubtype="0" accel="50000" decel="50000" fill="hold" nodeType="withEffect">
                                  <p:stCondLst>
                                    <p:cond delay="0"/>
                                  </p:stCondLst>
                                  <p:childTnLst>
                                    <p:animMotion origin="layout" path="M 4.44444E-6 1.7284E-6 L 0.27048 -0.2463 " pathEditMode="relative" rAng="0" ptsTypes="AA">
                                      <p:cBhvr>
                                        <p:cTn id="8" dur="2000" fill="hold"/>
                                        <p:tgtEl>
                                          <p:spTgt spid="11266"/>
                                        </p:tgtEl>
                                        <p:attrNameLst>
                                          <p:attrName>ppt_x</p:attrName>
                                          <p:attrName>ppt_y</p:attrName>
                                        </p:attrNameLst>
                                      </p:cBhvr>
                                      <p:rCtr x="13524" y="-1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8" name="Google Shape;488;p40"/>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fld id="{00000000-1234-1234-1234-123412341234}" type="slidenum">
              <a:rPr lang="en-GB" sz="900">
                <a:solidFill>
                  <a:srgbClr val="FFFFFF"/>
                </a:solidFill>
              </a:rPr>
              <a:pPr/>
              <a:t>16</a:t>
            </a:fld>
            <a:endParaRPr sz="900" dirty="0">
              <a:solidFill>
                <a:srgbClr val="FFFFFF"/>
              </a:solidFill>
            </a:endParaRPr>
          </a:p>
        </p:txBody>
      </p:sp>
      <p:sp>
        <p:nvSpPr>
          <p:cNvPr id="81"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smtClean="0"/>
              <a:t>Integration OLAP with RS</a:t>
            </a:r>
            <a:endParaRPr lang="ko-KR" altLang="en-US" dirty="0"/>
          </a:p>
        </p:txBody>
      </p:sp>
      <p:grpSp>
        <p:nvGrpSpPr>
          <p:cNvPr id="82" name="Google Shape;371;p47"/>
          <p:cNvGrpSpPr/>
          <p:nvPr/>
        </p:nvGrpSpPr>
        <p:grpSpPr>
          <a:xfrm rot="5400000">
            <a:off x="8612837" y="315553"/>
            <a:ext cx="278152" cy="345818"/>
            <a:chOff x="0" y="46600"/>
            <a:chExt cx="3121800" cy="5004600"/>
          </a:xfrm>
        </p:grpSpPr>
        <p:sp>
          <p:nvSpPr>
            <p:cNvPr id="8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86" name="Picture 85"/>
          <p:cNvPicPr>
            <a:picLocks noChangeAspect="1"/>
          </p:cNvPicPr>
          <p:nvPr/>
        </p:nvPicPr>
        <p:blipFill>
          <a:blip r:embed="rId3"/>
          <a:stretch>
            <a:fillRect/>
          </a:stretch>
        </p:blipFill>
        <p:spPr>
          <a:xfrm>
            <a:off x="1619672" y="267494"/>
            <a:ext cx="161917" cy="641191"/>
          </a:xfrm>
          <a:prstGeom prst="rect">
            <a:avLst/>
          </a:prstGeom>
        </p:spPr>
      </p:pic>
      <p:pic>
        <p:nvPicPr>
          <p:cNvPr id="87" name="Picture 86" descr="Home.png">
            <a:hlinkClick r:id="" action="ppaction://hlinkshowjump?jump=firstslide"/>
          </p:cNvPr>
          <p:cNvPicPr>
            <a:picLocks noChangeAspect="1"/>
          </p:cNvPicPr>
          <p:nvPr/>
        </p:nvPicPr>
        <p:blipFill>
          <a:blip r:embed="rId4"/>
          <a:stretch>
            <a:fillRect/>
          </a:stretch>
        </p:blipFill>
        <p:spPr>
          <a:xfrm>
            <a:off x="786737" y="160718"/>
            <a:ext cx="250031" cy="250031"/>
          </a:xfrm>
          <a:prstGeom prst="rect">
            <a:avLst/>
          </a:prstGeom>
        </p:spPr>
      </p:pic>
      <p:pic>
        <p:nvPicPr>
          <p:cNvPr id="88" name="Picture 87" descr="Exit.png">
            <a:hlinkClick r:id="" action="ppaction://hlinkshowjump?jump=endshow"/>
          </p:cNvPr>
          <p:cNvPicPr>
            <a:picLocks noChangeAspect="1"/>
          </p:cNvPicPr>
          <p:nvPr/>
        </p:nvPicPr>
        <p:blipFill>
          <a:blip r:embed="rId5"/>
          <a:stretch>
            <a:fillRect/>
          </a:stretch>
        </p:blipFill>
        <p:spPr>
          <a:xfrm>
            <a:off x="447405" y="160718"/>
            <a:ext cx="250031" cy="250031"/>
          </a:xfrm>
          <a:prstGeom prst="rect">
            <a:avLst/>
          </a:prstGeom>
        </p:spPr>
      </p:pic>
      <p:sp>
        <p:nvSpPr>
          <p:cNvPr id="2" name="TextBox 1"/>
          <p:cNvSpPr txBox="1"/>
          <p:nvPr/>
        </p:nvSpPr>
        <p:spPr>
          <a:xfrm>
            <a:off x="1715126" y="868879"/>
            <a:ext cx="4168889" cy="369332"/>
          </a:xfrm>
          <a:prstGeom prst="rect">
            <a:avLst/>
          </a:prstGeom>
          <a:noFill/>
        </p:spPr>
        <p:txBody>
          <a:bodyPr wrap="square" rtlCol="0">
            <a:spAutoFit/>
          </a:bodyPr>
          <a:lstStyle/>
          <a:p>
            <a:r>
              <a:rPr lang="en-IE" dirty="0" smtClean="0"/>
              <a:t>Multi Dimensional Model</a:t>
            </a:r>
            <a:endParaRPr lang="ko-KR" altLang="en-US" dirty="0"/>
          </a:p>
        </p:txBody>
      </p:sp>
      <p:sp>
        <p:nvSpPr>
          <p:cNvPr id="20" name="Oval 1"/>
          <p:cNvSpPr/>
          <p:nvPr/>
        </p:nvSpPr>
        <p:spPr>
          <a:xfrm>
            <a:off x="1781589" y="2048429"/>
            <a:ext cx="670017" cy="630478"/>
          </a:xfrm>
          <a:custGeom>
            <a:avLst/>
            <a:gdLst/>
            <a:ahLst/>
            <a:cxnLst/>
            <a:rect l="l" t="t" r="r" b="b"/>
            <a:pathLst>
              <a:path w="1319480" h="1368152">
                <a:moveTo>
                  <a:pt x="635404" y="0"/>
                </a:moveTo>
                <a:cubicBezTo>
                  <a:pt x="1013209" y="0"/>
                  <a:pt x="1319480" y="306271"/>
                  <a:pt x="1319480" y="684076"/>
                </a:cubicBezTo>
                <a:cubicBezTo>
                  <a:pt x="1319480" y="1061881"/>
                  <a:pt x="1013209" y="1368152"/>
                  <a:pt x="635404" y="1368152"/>
                </a:cubicBezTo>
                <a:cubicBezTo>
                  <a:pt x="345994" y="1368152"/>
                  <a:pt x="98560" y="1188431"/>
                  <a:pt x="0" y="933963"/>
                </a:cubicBezTo>
                <a:lnTo>
                  <a:pt x="680705" y="933963"/>
                </a:lnTo>
                <a:lnTo>
                  <a:pt x="680705" y="1183850"/>
                </a:lnTo>
                <a:lnTo>
                  <a:pt x="1304843" y="684076"/>
                </a:lnTo>
                <a:lnTo>
                  <a:pt x="680705" y="184302"/>
                </a:lnTo>
                <a:lnTo>
                  <a:pt x="680705" y="434189"/>
                </a:lnTo>
                <a:lnTo>
                  <a:pt x="0" y="434189"/>
                </a:lnTo>
                <a:cubicBezTo>
                  <a:pt x="98560" y="179721"/>
                  <a:pt x="345994" y="0"/>
                  <a:pt x="635404" y="0"/>
                </a:cubicBezTo>
                <a:close/>
              </a:path>
            </a:pathLst>
          </a:custGeom>
          <a:solidFill>
            <a:srgbClr val="18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46C0A"/>
              </a:solidFill>
            </a:endParaRPr>
          </a:p>
        </p:txBody>
      </p:sp>
      <p:pic>
        <p:nvPicPr>
          <p:cNvPr id="23" name="Picture 2" descr="Booking-factmodel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4168" y="953357"/>
            <a:ext cx="3032016" cy="1725550"/>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260;p33"/>
          <p:cNvSpPr/>
          <p:nvPr/>
        </p:nvSpPr>
        <p:spPr>
          <a:xfrm>
            <a:off x="2522414" y="2212219"/>
            <a:ext cx="3561754" cy="302898"/>
          </a:xfrm>
          <a:prstGeom prst="roundRect">
            <a:avLst>
              <a:gd name="adj" fmla="val 50000"/>
            </a:avLst>
          </a:prstGeom>
          <a:solidFill>
            <a:srgbClr val="566579"/>
          </a:solidFill>
          <a:ln>
            <a:noFill/>
          </a:ln>
        </p:spPr>
        <p:txBody>
          <a:bodyPr spcFirstLastPara="1" wrap="square" lIns="91425" tIns="91425" rIns="91425" bIns="91425" anchor="ctr" anchorCtr="0">
            <a:noAutofit/>
          </a:bodyPr>
          <a:lstStyle/>
          <a:p>
            <a:pPr lvl="0" algn="ctr"/>
            <a:r>
              <a:rPr lang="en-US" sz="1400" dirty="0">
                <a:solidFill>
                  <a:schemeClr val="bg1"/>
                </a:solidFill>
                <a:latin typeface="Muli" panose="020B0604020202020204" charset="0"/>
              </a:rPr>
              <a:t>Cluster based popular ranking method</a:t>
            </a:r>
          </a:p>
        </p:txBody>
      </p:sp>
      <p:pic>
        <p:nvPicPr>
          <p:cNvPr id="4" name="Picture 3"/>
          <p:cNvPicPr>
            <a:picLocks noChangeAspect="1"/>
          </p:cNvPicPr>
          <p:nvPr/>
        </p:nvPicPr>
        <p:blipFill>
          <a:blip r:embed="rId7"/>
          <a:stretch>
            <a:fillRect/>
          </a:stretch>
        </p:blipFill>
        <p:spPr>
          <a:xfrm>
            <a:off x="2505190" y="1268036"/>
            <a:ext cx="4668755" cy="3558018"/>
          </a:xfrm>
          <a:prstGeom prst="rect">
            <a:avLst/>
          </a:prstGeom>
        </p:spPr>
      </p:pic>
      <p:sp>
        <p:nvSpPr>
          <p:cNvPr id="22" name="Down Arrow 21"/>
          <p:cNvSpPr/>
          <p:nvPr/>
        </p:nvSpPr>
        <p:spPr>
          <a:xfrm>
            <a:off x="323529" y="2411014"/>
            <a:ext cx="85764" cy="1419055"/>
          </a:xfrm>
          <a:prstGeom prst="downArrow">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en-US" sz="900">
              <a:solidFill>
                <a:schemeClr val="tx1"/>
              </a:solidFill>
              <a:latin typeface="+mj-lt"/>
              <a:ea typeface="Muli"/>
              <a:cs typeface="Muli"/>
            </a:endParaRPr>
          </a:p>
        </p:txBody>
      </p:sp>
      <p:sp>
        <p:nvSpPr>
          <p:cNvPr id="25" name="Rounded Rectangle 24"/>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26" name="Rounded Rectangle 25">
            <a:hlinkClick r:id="rId8"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27" name="Rounded Rectangle 26">
            <a:hlinkClick r:id="rId9"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28" name="Rounded Rectangle 27">
            <a:hlinkClick r:id="rId9" action="ppaction://hlinksldjump"/>
          </p:cNvPr>
          <p:cNvSpPr/>
          <p:nvPr/>
        </p:nvSpPr>
        <p:spPr>
          <a:xfrm>
            <a:off x="179513" y="2089544"/>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Solution</a:t>
            </a:r>
            <a:endParaRPr lang="fa-IR" sz="900" dirty="0">
              <a:latin typeface="+mj-lt"/>
              <a:cs typeface="B Behnam " pitchFamily="2" charset="-78"/>
            </a:endParaRPr>
          </a:p>
        </p:txBody>
      </p:sp>
      <p:sp>
        <p:nvSpPr>
          <p:cNvPr id="29" name="Rounded Rectangle 28">
            <a:hlinkClick r:id="rId10" action="ppaction://hlinksldjump"/>
          </p:cNvPr>
          <p:cNvSpPr/>
          <p:nvPr/>
        </p:nvSpPr>
        <p:spPr>
          <a:xfrm>
            <a:off x="179513" y="3693859"/>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30" name="Rounded Rectangle 29">
            <a:hlinkClick r:id="rId11" action="ppaction://hlinksldjump"/>
          </p:cNvPr>
          <p:cNvSpPr/>
          <p:nvPr/>
        </p:nvSpPr>
        <p:spPr>
          <a:xfrm>
            <a:off x="179513" y="4122487"/>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
        <p:nvSpPr>
          <p:cNvPr id="31" name="Rounded Rectangle 30">
            <a:hlinkClick r:id="rId10" action="ppaction://hlinksldjump"/>
          </p:cNvPr>
          <p:cNvSpPr/>
          <p:nvPr/>
        </p:nvSpPr>
        <p:spPr>
          <a:xfrm>
            <a:off x="399353" y="2494248"/>
            <a:ext cx="984418"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Popularity </a:t>
            </a:r>
          </a:p>
          <a:p>
            <a:pPr algn="ctr"/>
            <a:r>
              <a:rPr lang="en-US" sz="900" dirty="0">
                <a:latin typeface="+mj-lt"/>
                <a:cs typeface="B Behnam " pitchFamily="2" charset="-78"/>
              </a:rPr>
              <a:t>base RS</a:t>
            </a:r>
            <a:endParaRPr lang="fa-IR" sz="900" dirty="0">
              <a:latin typeface="+mj-lt"/>
              <a:cs typeface="B Behnam " pitchFamily="2" charset="-78"/>
            </a:endParaRPr>
          </a:p>
        </p:txBody>
      </p:sp>
      <p:sp>
        <p:nvSpPr>
          <p:cNvPr id="32" name="Rounded Rectangle 31">
            <a:hlinkClick r:id="rId10" action="ppaction://hlinksldjump"/>
          </p:cNvPr>
          <p:cNvSpPr/>
          <p:nvPr/>
        </p:nvSpPr>
        <p:spPr>
          <a:xfrm>
            <a:off x="399353" y="2878029"/>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Similarity </a:t>
            </a:r>
          </a:p>
          <a:p>
            <a:pPr algn="ctr"/>
            <a:r>
              <a:rPr lang="en-US" sz="900" dirty="0" smtClean="0">
                <a:solidFill>
                  <a:schemeClr val="tx1"/>
                </a:solidFill>
                <a:latin typeface="+mj-lt"/>
                <a:ea typeface="Muli"/>
                <a:cs typeface="Muli"/>
              </a:rPr>
              <a:t>Base RS</a:t>
            </a:r>
            <a:endParaRPr lang="fa-IR" sz="900" dirty="0">
              <a:solidFill>
                <a:schemeClr val="tx1"/>
              </a:solidFill>
              <a:latin typeface="+mj-lt"/>
              <a:ea typeface="Muli"/>
              <a:cs typeface="Muli"/>
            </a:endParaRPr>
          </a:p>
        </p:txBody>
      </p:sp>
      <p:sp>
        <p:nvSpPr>
          <p:cNvPr id="33" name="Rounded Rectangle 32">
            <a:hlinkClick r:id="rId10" action="ppaction://hlinksldjump"/>
          </p:cNvPr>
          <p:cNvSpPr/>
          <p:nvPr/>
        </p:nvSpPr>
        <p:spPr>
          <a:xfrm>
            <a:off x="401787" y="3269069"/>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ea typeface="Muli"/>
                <a:cs typeface="Muli"/>
              </a:rPr>
              <a:t>Matrix </a:t>
            </a:r>
          </a:p>
          <a:p>
            <a:pPr algn="ctr"/>
            <a:r>
              <a:rPr lang="en-US" sz="900" dirty="0">
                <a:solidFill>
                  <a:schemeClr val="tx1"/>
                </a:solidFill>
                <a:ea typeface="Muli"/>
                <a:cs typeface="Muli"/>
              </a:rPr>
              <a:t>Factorization</a:t>
            </a:r>
            <a:endParaRPr lang="fa-IR" sz="900" dirty="0">
              <a:solidFill>
                <a:schemeClr val="tx1"/>
              </a:solidFill>
              <a:ea typeface="Muli"/>
              <a:cs typeface="Muli"/>
            </a:endParaRPr>
          </a:p>
        </p:txBody>
      </p:sp>
    </p:spTree>
    <p:extLst>
      <p:ext uri="{BB962C8B-B14F-4D97-AF65-F5344CB8AC3E}">
        <p14:creationId xmlns:p14="http://schemas.microsoft.com/office/powerpoint/2010/main" val="287736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486"/>
        <p:cNvGrpSpPr/>
        <p:nvPr/>
      </p:nvGrpSpPr>
      <p:grpSpPr>
        <a:xfrm>
          <a:off x="0" y="0"/>
          <a:ext cx="0" cy="0"/>
          <a:chOff x="0" y="0"/>
          <a:chExt cx="0" cy="0"/>
        </a:xfrm>
      </p:grpSpPr>
      <p:pic>
        <p:nvPicPr>
          <p:cNvPr id="97" name="Picture 2" descr="Booking-factmodel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953357"/>
            <a:ext cx="3032016" cy="1725550"/>
          </a:xfrm>
          <a:prstGeom prst="rect">
            <a:avLst/>
          </a:prstGeom>
          <a:noFill/>
          <a:extLst>
            <a:ext uri="{909E8E84-426E-40DD-AFC4-6F175D3DCCD1}">
              <a14:hiddenFill xmlns:a14="http://schemas.microsoft.com/office/drawing/2010/main">
                <a:solidFill>
                  <a:srgbClr val="FFFFFF"/>
                </a:solidFill>
              </a14:hiddenFill>
            </a:ext>
          </a:extLst>
        </p:spPr>
      </p:pic>
      <p:sp>
        <p:nvSpPr>
          <p:cNvPr id="488" name="Google Shape;488;p40"/>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fld id="{00000000-1234-1234-1234-123412341234}" type="slidenum">
              <a:rPr lang="en-GB" sz="900">
                <a:solidFill>
                  <a:srgbClr val="FFFFFF"/>
                </a:solidFill>
              </a:rPr>
              <a:pPr/>
              <a:t>17</a:t>
            </a:fld>
            <a:endParaRPr sz="900" dirty="0">
              <a:solidFill>
                <a:srgbClr val="FFFFFF"/>
              </a:solidFill>
            </a:endParaRPr>
          </a:p>
        </p:txBody>
      </p:sp>
      <p:sp>
        <p:nvSpPr>
          <p:cNvPr id="81"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smtClean="0"/>
              <a:t>Integration OLAP with RS</a:t>
            </a:r>
            <a:endParaRPr lang="ko-KR" altLang="en-US" dirty="0"/>
          </a:p>
        </p:txBody>
      </p:sp>
      <p:grpSp>
        <p:nvGrpSpPr>
          <p:cNvPr id="82" name="Google Shape;371;p47"/>
          <p:cNvGrpSpPr/>
          <p:nvPr/>
        </p:nvGrpSpPr>
        <p:grpSpPr>
          <a:xfrm rot="5400000">
            <a:off x="8612837" y="315553"/>
            <a:ext cx="278152" cy="345818"/>
            <a:chOff x="0" y="46600"/>
            <a:chExt cx="3121800" cy="5004600"/>
          </a:xfrm>
        </p:grpSpPr>
        <p:sp>
          <p:nvSpPr>
            <p:cNvPr id="8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86" name="Picture 85"/>
          <p:cNvPicPr>
            <a:picLocks noChangeAspect="1"/>
          </p:cNvPicPr>
          <p:nvPr/>
        </p:nvPicPr>
        <p:blipFill>
          <a:blip r:embed="rId4"/>
          <a:stretch>
            <a:fillRect/>
          </a:stretch>
        </p:blipFill>
        <p:spPr>
          <a:xfrm>
            <a:off x="1619672" y="267494"/>
            <a:ext cx="161917" cy="641191"/>
          </a:xfrm>
          <a:prstGeom prst="rect">
            <a:avLst/>
          </a:prstGeom>
        </p:spPr>
      </p:pic>
      <p:pic>
        <p:nvPicPr>
          <p:cNvPr id="87" name="Picture 86" descr="Home.png">
            <a:hlinkClick r:id="" action="ppaction://hlinkshowjump?jump=firstslide"/>
          </p:cNvPr>
          <p:cNvPicPr>
            <a:picLocks noChangeAspect="1"/>
          </p:cNvPicPr>
          <p:nvPr/>
        </p:nvPicPr>
        <p:blipFill>
          <a:blip r:embed="rId5"/>
          <a:stretch>
            <a:fillRect/>
          </a:stretch>
        </p:blipFill>
        <p:spPr>
          <a:xfrm>
            <a:off x="786737" y="160718"/>
            <a:ext cx="250031" cy="250031"/>
          </a:xfrm>
          <a:prstGeom prst="rect">
            <a:avLst/>
          </a:prstGeom>
        </p:spPr>
      </p:pic>
      <p:pic>
        <p:nvPicPr>
          <p:cNvPr id="88" name="Picture 87" descr="Exit.png">
            <a:hlinkClick r:id="" action="ppaction://hlinkshowjump?jump=endshow"/>
          </p:cNvPr>
          <p:cNvPicPr>
            <a:picLocks noChangeAspect="1"/>
          </p:cNvPicPr>
          <p:nvPr/>
        </p:nvPicPr>
        <p:blipFill>
          <a:blip r:embed="rId6"/>
          <a:stretch>
            <a:fillRect/>
          </a:stretch>
        </p:blipFill>
        <p:spPr>
          <a:xfrm>
            <a:off x="447405" y="160718"/>
            <a:ext cx="250031" cy="250031"/>
          </a:xfrm>
          <a:prstGeom prst="rect">
            <a:avLst/>
          </a:prstGeom>
        </p:spPr>
      </p:pic>
      <p:sp>
        <p:nvSpPr>
          <p:cNvPr id="2" name="TextBox 1"/>
          <p:cNvSpPr txBox="1"/>
          <p:nvPr/>
        </p:nvSpPr>
        <p:spPr>
          <a:xfrm>
            <a:off x="1715126" y="868879"/>
            <a:ext cx="4945106" cy="369332"/>
          </a:xfrm>
          <a:prstGeom prst="rect">
            <a:avLst/>
          </a:prstGeom>
          <a:noFill/>
        </p:spPr>
        <p:txBody>
          <a:bodyPr wrap="square" rtlCol="0">
            <a:spAutoFit/>
          </a:bodyPr>
          <a:lstStyle/>
          <a:p>
            <a:r>
              <a:rPr lang="en-US" dirty="0"/>
              <a:t>Cluster based popular ranking method</a:t>
            </a:r>
          </a:p>
        </p:txBody>
      </p:sp>
      <p:sp>
        <p:nvSpPr>
          <p:cNvPr id="22" name="Down Arrow 21"/>
          <p:cNvSpPr/>
          <p:nvPr/>
        </p:nvSpPr>
        <p:spPr>
          <a:xfrm>
            <a:off x="323529" y="2411014"/>
            <a:ext cx="85764" cy="1419055"/>
          </a:xfrm>
          <a:prstGeom prst="downArrow">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en-US" sz="900">
              <a:solidFill>
                <a:schemeClr val="tx1"/>
              </a:solidFill>
              <a:latin typeface="+mj-lt"/>
              <a:ea typeface="Muli"/>
              <a:cs typeface="Muli"/>
            </a:endParaRPr>
          </a:p>
        </p:txBody>
      </p:sp>
      <p:sp>
        <p:nvSpPr>
          <p:cNvPr id="25" name="Rounded Rectangle 24"/>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26" name="Rounded Rectangle 25">
            <a:hlinkClick r:id="rId7"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27" name="Rounded Rectangle 26">
            <a:hlinkClick r:id="rId8"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28" name="Rounded Rectangle 27">
            <a:hlinkClick r:id="rId8" action="ppaction://hlinksldjump"/>
          </p:cNvPr>
          <p:cNvSpPr/>
          <p:nvPr/>
        </p:nvSpPr>
        <p:spPr>
          <a:xfrm>
            <a:off x="179513" y="2089544"/>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Solution</a:t>
            </a:r>
            <a:endParaRPr lang="fa-IR" sz="900" dirty="0">
              <a:latin typeface="+mj-lt"/>
              <a:cs typeface="B Behnam " pitchFamily="2" charset="-78"/>
            </a:endParaRPr>
          </a:p>
        </p:txBody>
      </p:sp>
      <p:sp>
        <p:nvSpPr>
          <p:cNvPr id="29" name="Rounded Rectangle 28">
            <a:hlinkClick r:id="rId9" action="ppaction://hlinksldjump"/>
          </p:cNvPr>
          <p:cNvSpPr/>
          <p:nvPr/>
        </p:nvSpPr>
        <p:spPr>
          <a:xfrm>
            <a:off x="179513" y="3693859"/>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30" name="Rounded Rectangle 29">
            <a:hlinkClick r:id="rId10" action="ppaction://hlinksldjump"/>
          </p:cNvPr>
          <p:cNvSpPr/>
          <p:nvPr/>
        </p:nvSpPr>
        <p:spPr>
          <a:xfrm>
            <a:off x="179513" y="4122487"/>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
        <p:nvSpPr>
          <p:cNvPr id="31" name="Rounded Rectangle 30">
            <a:hlinkClick r:id="rId9" action="ppaction://hlinksldjump"/>
          </p:cNvPr>
          <p:cNvSpPr/>
          <p:nvPr/>
        </p:nvSpPr>
        <p:spPr>
          <a:xfrm>
            <a:off x="399353" y="2494248"/>
            <a:ext cx="984418"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Popularity </a:t>
            </a:r>
          </a:p>
          <a:p>
            <a:pPr algn="ctr"/>
            <a:r>
              <a:rPr lang="en-US" sz="900" dirty="0">
                <a:latin typeface="+mj-lt"/>
                <a:cs typeface="B Behnam " pitchFamily="2" charset="-78"/>
              </a:rPr>
              <a:t>base RS</a:t>
            </a:r>
            <a:endParaRPr lang="fa-IR" sz="900" dirty="0">
              <a:latin typeface="+mj-lt"/>
              <a:cs typeface="B Behnam " pitchFamily="2" charset="-78"/>
            </a:endParaRPr>
          </a:p>
        </p:txBody>
      </p:sp>
      <p:sp>
        <p:nvSpPr>
          <p:cNvPr id="32" name="Rounded Rectangle 31">
            <a:hlinkClick r:id="rId9" action="ppaction://hlinksldjump"/>
          </p:cNvPr>
          <p:cNvSpPr/>
          <p:nvPr/>
        </p:nvSpPr>
        <p:spPr>
          <a:xfrm>
            <a:off x="399353" y="2878029"/>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Similarity </a:t>
            </a:r>
          </a:p>
          <a:p>
            <a:pPr algn="ctr"/>
            <a:r>
              <a:rPr lang="en-US" sz="900" dirty="0" smtClean="0">
                <a:solidFill>
                  <a:schemeClr val="tx1"/>
                </a:solidFill>
                <a:latin typeface="+mj-lt"/>
                <a:ea typeface="Muli"/>
                <a:cs typeface="Muli"/>
              </a:rPr>
              <a:t>Base RS</a:t>
            </a:r>
            <a:endParaRPr lang="fa-IR" sz="900" dirty="0">
              <a:solidFill>
                <a:schemeClr val="tx1"/>
              </a:solidFill>
              <a:latin typeface="+mj-lt"/>
              <a:ea typeface="Muli"/>
              <a:cs typeface="Muli"/>
            </a:endParaRPr>
          </a:p>
        </p:txBody>
      </p:sp>
      <p:sp>
        <p:nvSpPr>
          <p:cNvPr id="33" name="Rounded Rectangle 32">
            <a:hlinkClick r:id="rId9" action="ppaction://hlinksldjump"/>
          </p:cNvPr>
          <p:cNvSpPr/>
          <p:nvPr/>
        </p:nvSpPr>
        <p:spPr>
          <a:xfrm>
            <a:off x="401787" y="3269069"/>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ea typeface="Muli"/>
                <a:cs typeface="Muli"/>
              </a:rPr>
              <a:t>Matrix </a:t>
            </a:r>
          </a:p>
          <a:p>
            <a:pPr algn="ctr"/>
            <a:r>
              <a:rPr lang="en-US" sz="900" dirty="0">
                <a:solidFill>
                  <a:schemeClr val="tx1"/>
                </a:solidFill>
                <a:ea typeface="Muli"/>
                <a:cs typeface="Muli"/>
              </a:rPr>
              <a:t>Factorization</a:t>
            </a:r>
            <a:endParaRPr lang="fa-IR" sz="900" dirty="0">
              <a:solidFill>
                <a:schemeClr val="tx1"/>
              </a:solidFill>
              <a:ea typeface="Muli"/>
              <a:cs typeface="Muli"/>
            </a:endParaRPr>
          </a:p>
        </p:txBody>
      </p:sp>
      <p:sp>
        <p:nvSpPr>
          <p:cNvPr id="61" name="Footer Placeholder 3"/>
          <p:cNvSpPr txBox="1">
            <a:spLocks/>
          </p:cNvSpPr>
          <p:nvPr/>
        </p:nvSpPr>
        <p:spPr>
          <a:xfrm rot="16200000">
            <a:off x="7298820" y="3358926"/>
            <a:ext cx="3086100" cy="141756"/>
          </a:xfrm>
          <a:prstGeom prst="rect">
            <a:avLst/>
          </a:prstGeom>
        </p:spPr>
        <p:txBody>
          <a:bodyPr vert="horz" lIns="91440" tIns="45720" rIns="91440" bIns="45720" rtlCol="0" anchor="ctr"/>
          <a:lstStyle>
            <a:defPPr>
              <a:defRPr lang="en-US"/>
            </a:defPPr>
            <a:lvl1pPr marL="0" algn="l" defTabSz="457200" rtl="0" eaLnBrk="1" latinLnBrk="0" hangingPunct="1">
              <a:defRPr sz="700" kern="1200">
                <a:solidFill>
                  <a:schemeClr val="bg1">
                    <a:lumMod val="6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smtClean="0">
                <a:solidFill>
                  <a:srgbClr val="FFFFFF">
                    <a:lumMod val="65000"/>
                  </a:srgbClr>
                </a:solidFill>
                <a:latin typeface="Calibri Light" panose="020F0302020204030204"/>
              </a:rPr>
              <a:t>© Amadeus IT Group and its affiliates and subsidiaries</a:t>
            </a:r>
            <a:endParaRPr lang="en-GB" dirty="0">
              <a:solidFill>
                <a:srgbClr val="FFFFFF">
                  <a:lumMod val="65000"/>
                </a:srgbClr>
              </a:solidFill>
              <a:latin typeface="Calibri Light" panose="020F0302020204030204"/>
            </a:endParaRPr>
          </a:p>
        </p:txBody>
      </p:sp>
      <p:sp>
        <p:nvSpPr>
          <p:cNvPr id="62" name="TextBox 61"/>
          <p:cNvSpPr txBox="1"/>
          <p:nvPr/>
        </p:nvSpPr>
        <p:spPr>
          <a:xfrm>
            <a:off x="1619671" y="2098010"/>
            <a:ext cx="1733120" cy="307777"/>
          </a:xfrm>
          <a:prstGeom prst="rect">
            <a:avLst/>
          </a:prstGeom>
          <a:noFill/>
        </p:spPr>
        <p:txBody>
          <a:bodyPr wrap="square" rtlCol="0">
            <a:spAutoFit/>
          </a:bodyPr>
          <a:lstStyle/>
          <a:p>
            <a:pPr defTabSz="457200" latinLnBrk="0"/>
            <a:r>
              <a:rPr lang="en-US" sz="1400" dirty="0">
                <a:solidFill>
                  <a:srgbClr val="005EB8"/>
                </a:solidFill>
                <a:latin typeface="+mj-lt"/>
              </a:rPr>
              <a:t>Company</a:t>
            </a:r>
            <a:endParaRPr lang="en-IE" sz="1400" dirty="0">
              <a:solidFill>
                <a:srgbClr val="005EB8"/>
              </a:solidFill>
              <a:latin typeface="+mj-lt"/>
            </a:endParaRPr>
          </a:p>
        </p:txBody>
      </p:sp>
      <p:sp>
        <p:nvSpPr>
          <p:cNvPr id="63" name="Rectangle 62"/>
          <p:cNvSpPr/>
          <p:nvPr/>
        </p:nvSpPr>
        <p:spPr>
          <a:xfrm>
            <a:off x="3119086" y="2115979"/>
            <a:ext cx="2861393" cy="305051"/>
          </a:xfrm>
          <a:prstGeom prst="rect">
            <a:avLst/>
          </a:prstGeom>
          <a:solidFill>
            <a:srgbClr val="FFFFFF">
              <a:lumMod val="85000"/>
            </a:srgbClr>
          </a:solidFill>
          <a:ln w="12700" cap="flat" cmpd="sng" algn="ctr">
            <a:solidFill>
              <a:srgbClr val="005EB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D3E8F8">
                    <a:lumMod val="10000"/>
                  </a:srgbClr>
                </a:solidFill>
                <a:effectLst/>
                <a:uLnTx/>
                <a:uFillTx/>
                <a:latin typeface="Calibri" panose="020F0502020204030204"/>
                <a:ea typeface="+mn-ea"/>
                <a:cs typeface="+mn-cs"/>
              </a:rPr>
              <a:t>Amadeus</a:t>
            </a:r>
            <a:endParaRPr kumimoji="0" lang="en-IE" sz="1800" b="0" i="0" u="none" strike="noStrike" kern="0" cap="none" spc="0" normalizeH="0" baseline="0" noProof="0" dirty="0" smtClean="0">
              <a:ln>
                <a:noFill/>
              </a:ln>
              <a:solidFill>
                <a:srgbClr val="D3E8F8">
                  <a:lumMod val="10000"/>
                </a:srgbClr>
              </a:solidFill>
              <a:effectLst/>
              <a:uLnTx/>
              <a:uFillTx/>
              <a:latin typeface="Calibri" panose="020F0502020204030204"/>
              <a:ea typeface="+mn-ea"/>
              <a:cs typeface="+mn-cs"/>
            </a:endParaRPr>
          </a:p>
        </p:txBody>
      </p:sp>
      <p:sp>
        <p:nvSpPr>
          <p:cNvPr id="64" name="TextBox 63"/>
          <p:cNvSpPr txBox="1"/>
          <p:nvPr/>
        </p:nvSpPr>
        <p:spPr>
          <a:xfrm>
            <a:off x="1619671" y="2555461"/>
            <a:ext cx="1216809" cy="369332"/>
          </a:xfrm>
          <a:prstGeom prst="rect">
            <a:avLst/>
          </a:prstGeom>
          <a:noFill/>
        </p:spPr>
        <p:txBody>
          <a:bodyPr wrap="square" rtlCol="0">
            <a:spAutoFit/>
          </a:bodyPr>
          <a:lstStyle/>
          <a:p>
            <a:pPr defTabSz="457200" latinLnBrk="0"/>
            <a:r>
              <a:rPr lang="en-US" sz="1400" dirty="0">
                <a:solidFill>
                  <a:srgbClr val="005EB8"/>
                </a:solidFill>
                <a:latin typeface="+mj-lt"/>
              </a:rPr>
              <a:t>Rate</a:t>
            </a:r>
            <a:r>
              <a:rPr lang="en-US" dirty="0" smtClean="0">
                <a:solidFill>
                  <a:srgbClr val="005EB8"/>
                </a:solidFill>
                <a:latin typeface="Calibri" panose="020F0502020204030204"/>
              </a:rPr>
              <a:t> </a:t>
            </a:r>
            <a:r>
              <a:rPr lang="en-US" sz="1400" dirty="0">
                <a:solidFill>
                  <a:srgbClr val="005EB8"/>
                </a:solidFill>
                <a:latin typeface="+mj-lt"/>
              </a:rPr>
              <a:t>Code</a:t>
            </a:r>
            <a:endParaRPr lang="en-IE" sz="1400" dirty="0">
              <a:solidFill>
                <a:srgbClr val="005EB8"/>
              </a:solidFill>
              <a:latin typeface="+mj-lt"/>
            </a:endParaRPr>
          </a:p>
        </p:txBody>
      </p:sp>
      <p:sp>
        <p:nvSpPr>
          <p:cNvPr id="65" name="Rectangle 64"/>
          <p:cNvSpPr/>
          <p:nvPr/>
        </p:nvSpPr>
        <p:spPr>
          <a:xfrm>
            <a:off x="3127574" y="2637711"/>
            <a:ext cx="868362" cy="305051"/>
          </a:xfrm>
          <a:prstGeom prst="rect">
            <a:avLst/>
          </a:prstGeom>
          <a:solidFill>
            <a:srgbClr val="FFFFFF">
              <a:lumMod val="85000"/>
            </a:srgbClr>
          </a:solidFill>
          <a:ln w="12700" cap="flat" cmpd="sng" algn="ctr">
            <a:solidFill>
              <a:srgbClr val="005EB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41388D">
                    <a:lumMod val="50000"/>
                  </a:srgbClr>
                </a:solidFill>
                <a:effectLst/>
                <a:uLnTx/>
                <a:uFillTx/>
                <a:latin typeface="Calibri" panose="020F0502020204030204"/>
                <a:ea typeface="+mn-ea"/>
                <a:cs typeface="+mn-cs"/>
              </a:rPr>
              <a:t>AMA</a:t>
            </a:r>
            <a:endParaRPr kumimoji="0" lang="en-IE" sz="1800" b="0" i="0" u="none" strike="noStrike" kern="0" cap="none" spc="0" normalizeH="0" baseline="0" noProof="0" dirty="0" smtClean="0">
              <a:ln>
                <a:noFill/>
              </a:ln>
              <a:solidFill>
                <a:srgbClr val="41388D">
                  <a:lumMod val="50000"/>
                </a:srgbClr>
              </a:solidFill>
              <a:effectLst/>
              <a:uLnTx/>
              <a:uFillTx/>
              <a:latin typeface="Calibri" panose="020F0502020204030204"/>
              <a:ea typeface="+mn-ea"/>
              <a:cs typeface="+mn-cs"/>
            </a:endParaRPr>
          </a:p>
        </p:txBody>
      </p:sp>
      <p:sp>
        <p:nvSpPr>
          <p:cNvPr id="66" name="TextBox 65"/>
          <p:cNvSpPr txBox="1"/>
          <p:nvPr/>
        </p:nvSpPr>
        <p:spPr>
          <a:xfrm>
            <a:off x="4149451" y="2573430"/>
            <a:ext cx="1216809" cy="307777"/>
          </a:xfrm>
          <a:prstGeom prst="rect">
            <a:avLst/>
          </a:prstGeom>
          <a:noFill/>
        </p:spPr>
        <p:txBody>
          <a:bodyPr wrap="square" rtlCol="0">
            <a:spAutoFit/>
          </a:bodyPr>
          <a:lstStyle>
            <a:defPPr>
              <a:defRPr lang="ko-KR"/>
            </a:defPPr>
            <a:lvl1pPr defTabSz="457200" latinLnBrk="0">
              <a:defRPr sz="1400">
                <a:solidFill>
                  <a:srgbClr val="005EB8"/>
                </a:solidFill>
                <a:latin typeface="+mj-lt"/>
              </a:defRPr>
            </a:lvl1pPr>
          </a:lstStyle>
          <a:p>
            <a:r>
              <a:rPr lang="en-US" dirty="0"/>
              <a:t>Office ID</a:t>
            </a:r>
            <a:endParaRPr lang="en-IE" dirty="0"/>
          </a:p>
        </p:txBody>
      </p:sp>
      <p:sp>
        <p:nvSpPr>
          <p:cNvPr id="67" name="Rectangle 66"/>
          <p:cNvSpPr/>
          <p:nvPr/>
        </p:nvSpPr>
        <p:spPr>
          <a:xfrm>
            <a:off x="5292080" y="2587601"/>
            <a:ext cx="868362" cy="305051"/>
          </a:xfrm>
          <a:prstGeom prst="rect">
            <a:avLst/>
          </a:prstGeom>
          <a:solidFill>
            <a:srgbClr val="FFFFFF">
              <a:lumMod val="85000"/>
            </a:srgbClr>
          </a:solidFill>
          <a:ln w="12700" cap="flat" cmpd="sng" algn="ctr">
            <a:solidFill>
              <a:srgbClr val="005EB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
        <p:nvSpPr>
          <p:cNvPr id="68" name="TextBox 67"/>
          <p:cNvSpPr txBox="1"/>
          <p:nvPr/>
        </p:nvSpPr>
        <p:spPr>
          <a:xfrm>
            <a:off x="1642714" y="3112849"/>
            <a:ext cx="1119078" cy="369332"/>
          </a:xfrm>
          <a:prstGeom prst="rect">
            <a:avLst/>
          </a:prstGeom>
          <a:noFill/>
        </p:spPr>
        <p:txBody>
          <a:bodyPr wrap="square" rtlCol="0">
            <a:spAutoFit/>
          </a:bodyPr>
          <a:lstStyle/>
          <a:p>
            <a:pPr defTabSz="457200" latinLnBrk="0"/>
            <a:r>
              <a:rPr lang="en-US" sz="1400" dirty="0">
                <a:solidFill>
                  <a:srgbClr val="005EB8"/>
                </a:solidFill>
                <a:latin typeface="+mj-lt"/>
              </a:rPr>
              <a:t>City</a:t>
            </a:r>
            <a:r>
              <a:rPr lang="en-US" dirty="0" smtClean="0">
                <a:solidFill>
                  <a:srgbClr val="005EB8"/>
                </a:solidFill>
                <a:latin typeface="Calibri" panose="020F0502020204030204"/>
              </a:rPr>
              <a:t> </a:t>
            </a:r>
            <a:r>
              <a:rPr lang="en-US" sz="1400" dirty="0">
                <a:solidFill>
                  <a:srgbClr val="005EB8"/>
                </a:solidFill>
                <a:latin typeface="+mj-lt"/>
              </a:rPr>
              <a:t>Code</a:t>
            </a:r>
            <a:endParaRPr lang="en-IE" sz="1400" dirty="0">
              <a:solidFill>
                <a:srgbClr val="005EB8"/>
              </a:solidFill>
              <a:latin typeface="+mj-lt"/>
            </a:endParaRPr>
          </a:p>
        </p:txBody>
      </p:sp>
      <p:sp>
        <p:nvSpPr>
          <p:cNvPr id="69" name="Rectangle 68"/>
          <p:cNvSpPr/>
          <p:nvPr/>
        </p:nvSpPr>
        <p:spPr>
          <a:xfrm>
            <a:off x="3139094" y="3144990"/>
            <a:ext cx="845320" cy="305051"/>
          </a:xfrm>
          <a:prstGeom prst="rect">
            <a:avLst/>
          </a:prstGeom>
          <a:solidFill>
            <a:srgbClr val="FFFFFF">
              <a:lumMod val="85000"/>
            </a:srgbClr>
          </a:solidFill>
          <a:ln w="12700" cap="flat" cmpd="sng" algn="ctr">
            <a:solidFill>
              <a:srgbClr val="005EB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D3E8F8">
                    <a:lumMod val="10000"/>
                  </a:srgbClr>
                </a:solidFill>
                <a:effectLst/>
                <a:uLnTx/>
                <a:uFillTx/>
                <a:latin typeface="Calibri" panose="020F0502020204030204"/>
                <a:ea typeface="+mn-ea"/>
                <a:cs typeface="+mn-cs"/>
              </a:rPr>
              <a:t>PAR</a:t>
            </a:r>
            <a:endParaRPr kumimoji="0" lang="en-IE" sz="1800" b="0" i="0" u="none" strike="noStrike" kern="0" cap="none" spc="0" normalizeH="0" baseline="0" noProof="0" dirty="0" smtClean="0">
              <a:ln>
                <a:noFill/>
              </a:ln>
              <a:solidFill>
                <a:srgbClr val="D3E8F8">
                  <a:lumMod val="10000"/>
                </a:srgbClr>
              </a:solidFill>
              <a:effectLst/>
              <a:uLnTx/>
              <a:uFillTx/>
              <a:latin typeface="Calibri" panose="020F0502020204030204"/>
              <a:ea typeface="+mn-ea"/>
              <a:cs typeface="+mn-cs"/>
            </a:endParaRPr>
          </a:p>
        </p:txBody>
      </p:sp>
      <p:sp>
        <p:nvSpPr>
          <p:cNvPr id="70" name="Rectangle 69"/>
          <p:cNvSpPr/>
          <p:nvPr/>
        </p:nvSpPr>
        <p:spPr>
          <a:xfrm>
            <a:off x="7334361" y="4513193"/>
            <a:ext cx="841571" cy="305809"/>
          </a:xfrm>
          <a:prstGeom prst="rect">
            <a:avLst/>
          </a:prstGeom>
          <a:solidFill>
            <a:srgbClr val="005EB8"/>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FFFFF"/>
                </a:solidFill>
                <a:effectLst/>
                <a:uLnTx/>
                <a:uFillTx/>
                <a:latin typeface="+mj-lt"/>
                <a:ea typeface="+mn-ea"/>
                <a:cs typeface="+mn-cs"/>
              </a:rPr>
              <a:t>Submit</a:t>
            </a:r>
            <a:endParaRPr kumimoji="0" lang="en-IE" sz="1400" b="0" i="0" u="none" strike="noStrike" kern="0" cap="none" spc="0" normalizeH="0" baseline="0" noProof="0" dirty="0" smtClean="0">
              <a:ln>
                <a:noFill/>
              </a:ln>
              <a:solidFill>
                <a:srgbClr val="FFFFFF"/>
              </a:solidFill>
              <a:effectLst/>
              <a:uLnTx/>
              <a:uFillTx/>
              <a:latin typeface="+mj-lt"/>
              <a:ea typeface="+mn-ea"/>
              <a:cs typeface="+mn-cs"/>
            </a:endParaRPr>
          </a:p>
        </p:txBody>
      </p:sp>
      <p:sp>
        <p:nvSpPr>
          <p:cNvPr id="71" name="TextBox 70"/>
          <p:cNvSpPr txBox="1"/>
          <p:nvPr/>
        </p:nvSpPr>
        <p:spPr>
          <a:xfrm>
            <a:off x="4189330" y="3118606"/>
            <a:ext cx="1306521" cy="307777"/>
          </a:xfrm>
          <a:prstGeom prst="rect">
            <a:avLst/>
          </a:prstGeom>
          <a:noFill/>
        </p:spPr>
        <p:txBody>
          <a:bodyPr wrap="square" rtlCol="0">
            <a:spAutoFit/>
          </a:bodyPr>
          <a:lstStyle>
            <a:defPPr>
              <a:defRPr lang="ko-KR"/>
            </a:defPPr>
            <a:lvl1pPr defTabSz="457200" latinLnBrk="0">
              <a:defRPr sz="1400">
                <a:solidFill>
                  <a:srgbClr val="005EB8"/>
                </a:solidFill>
                <a:latin typeface="+mj-lt"/>
              </a:defRPr>
            </a:lvl1pPr>
          </a:lstStyle>
          <a:p>
            <a:r>
              <a:rPr lang="en-US" dirty="0"/>
              <a:t>Room Type</a:t>
            </a:r>
            <a:endParaRPr lang="en-IE" dirty="0"/>
          </a:p>
        </p:txBody>
      </p:sp>
      <p:sp>
        <p:nvSpPr>
          <p:cNvPr id="72" name="Rectangle 71"/>
          <p:cNvSpPr/>
          <p:nvPr/>
        </p:nvSpPr>
        <p:spPr>
          <a:xfrm>
            <a:off x="5310093" y="3150747"/>
            <a:ext cx="845320" cy="305051"/>
          </a:xfrm>
          <a:prstGeom prst="rect">
            <a:avLst/>
          </a:prstGeom>
          <a:solidFill>
            <a:srgbClr val="FFFFFF">
              <a:lumMod val="85000"/>
            </a:srgbClr>
          </a:solidFill>
          <a:ln w="12700" cap="flat" cmpd="sng" algn="ctr">
            <a:solidFill>
              <a:srgbClr val="005EB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
        <p:nvSpPr>
          <p:cNvPr id="73" name="TextBox 72"/>
          <p:cNvSpPr txBox="1"/>
          <p:nvPr/>
        </p:nvSpPr>
        <p:spPr>
          <a:xfrm>
            <a:off x="1646315" y="3593048"/>
            <a:ext cx="1252037" cy="369332"/>
          </a:xfrm>
          <a:prstGeom prst="rect">
            <a:avLst/>
          </a:prstGeom>
          <a:noFill/>
        </p:spPr>
        <p:txBody>
          <a:bodyPr wrap="square" rtlCol="0">
            <a:spAutoFit/>
          </a:bodyPr>
          <a:lstStyle/>
          <a:p>
            <a:pPr defTabSz="457200" latinLnBrk="0"/>
            <a:r>
              <a:rPr lang="en-US" sz="1400" dirty="0">
                <a:solidFill>
                  <a:srgbClr val="005EB8"/>
                </a:solidFill>
                <a:latin typeface="+mj-lt"/>
              </a:rPr>
              <a:t>Chain</a:t>
            </a:r>
            <a:r>
              <a:rPr lang="en-US" dirty="0" smtClean="0">
                <a:solidFill>
                  <a:srgbClr val="005EB8"/>
                </a:solidFill>
                <a:latin typeface="Calibri" panose="020F0502020204030204"/>
              </a:rPr>
              <a:t> </a:t>
            </a:r>
            <a:r>
              <a:rPr lang="en-US" sz="1400" dirty="0">
                <a:solidFill>
                  <a:srgbClr val="005EB8"/>
                </a:solidFill>
                <a:latin typeface="+mj-lt"/>
              </a:rPr>
              <a:t>Code</a:t>
            </a:r>
            <a:endParaRPr lang="en-IE" sz="1400" dirty="0">
              <a:solidFill>
                <a:srgbClr val="005EB8"/>
              </a:solidFill>
              <a:latin typeface="+mj-lt"/>
            </a:endParaRPr>
          </a:p>
        </p:txBody>
      </p:sp>
      <p:sp>
        <p:nvSpPr>
          <p:cNvPr id="74" name="Rectangle 73"/>
          <p:cNvSpPr/>
          <p:nvPr/>
        </p:nvSpPr>
        <p:spPr>
          <a:xfrm>
            <a:off x="3142697" y="3625189"/>
            <a:ext cx="845320" cy="305051"/>
          </a:xfrm>
          <a:prstGeom prst="rect">
            <a:avLst/>
          </a:prstGeom>
          <a:solidFill>
            <a:srgbClr val="FFFFFF">
              <a:lumMod val="85000"/>
            </a:srgbClr>
          </a:solidFill>
          <a:ln w="12700" cap="flat" cmpd="sng" algn="ctr">
            <a:solidFill>
              <a:srgbClr val="005EB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
        <p:nvSpPr>
          <p:cNvPr id="75" name="TextBox 74"/>
          <p:cNvSpPr txBox="1"/>
          <p:nvPr/>
        </p:nvSpPr>
        <p:spPr>
          <a:xfrm>
            <a:off x="4192934" y="3598805"/>
            <a:ext cx="1173326" cy="307777"/>
          </a:xfrm>
          <a:prstGeom prst="rect">
            <a:avLst/>
          </a:prstGeom>
          <a:noFill/>
        </p:spPr>
        <p:txBody>
          <a:bodyPr wrap="square" rtlCol="0">
            <a:spAutoFit/>
          </a:bodyPr>
          <a:lstStyle>
            <a:defPPr>
              <a:defRPr lang="ko-KR"/>
            </a:defPPr>
            <a:lvl1pPr defTabSz="457200" latinLnBrk="0">
              <a:defRPr sz="1400">
                <a:solidFill>
                  <a:srgbClr val="005EB8"/>
                </a:solidFill>
                <a:latin typeface="+mj-lt"/>
              </a:defRPr>
            </a:lvl1pPr>
          </a:lstStyle>
          <a:p>
            <a:r>
              <a:rPr lang="en-US" dirty="0"/>
              <a:t>Min price</a:t>
            </a:r>
            <a:endParaRPr lang="en-IE" dirty="0"/>
          </a:p>
        </p:txBody>
      </p:sp>
      <p:sp>
        <p:nvSpPr>
          <p:cNvPr id="76" name="Rectangle 75"/>
          <p:cNvSpPr/>
          <p:nvPr/>
        </p:nvSpPr>
        <p:spPr>
          <a:xfrm>
            <a:off x="5313696" y="3630946"/>
            <a:ext cx="845320" cy="305051"/>
          </a:xfrm>
          <a:prstGeom prst="rect">
            <a:avLst/>
          </a:prstGeom>
          <a:solidFill>
            <a:srgbClr val="FFFFFF">
              <a:lumMod val="85000"/>
            </a:srgbClr>
          </a:solidFill>
          <a:ln w="12700" cap="flat" cmpd="sng" algn="ctr">
            <a:solidFill>
              <a:srgbClr val="005EB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
        <p:nvSpPr>
          <p:cNvPr id="77" name="TextBox 76"/>
          <p:cNvSpPr txBox="1"/>
          <p:nvPr/>
        </p:nvSpPr>
        <p:spPr>
          <a:xfrm>
            <a:off x="1649919" y="4064618"/>
            <a:ext cx="1660030" cy="307777"/>
          </a:xfrm>
          <a:prstGeom prst="rect">
            <a:avLst/>
          </a:prstGeom>
          <a:noFill/>
        </p:spPr>
        <p:txBody>
          <a:bodyPr wrap="square" rtlCol="0">
            <a:spAutoFit/>
          </a:bodyPr>
          <a:lstStyle/>
          <a:p>
            <a:pPr defTabSz="457200" latinLnBrk="0"/>
            <a:r>
              <a:rPr lang="en-US" sz="1400" dirty="0" smtClean="0">
                <a:solidFill>
                  <a:srgbClr val="005EB8"/>
                </a:solidFill>
                <a:latin typeface="+mj-lt"/>
              </a:rPr>
              <a:t>Country Code</a:t>
            </a:r>
            <a:endParaRPr lang="en-IE" sz="1400" dirty="0">
              <a:solidFill>
                <a:srgbClr val="005EB8"/>
              </a:solidFill>
              <a:latin typeface="+mj-lt"/>
            </a:endParaRPr>
          </a:p>
        </p:txBody>
      </p:sp>
      <p:sp>
        <p:nvSpPr>
          <p:cNvPr id="78" name="Rectangle 77"/>
          <p:cNvSpPr/>
          <p:nvPr/>
        </p:nvSpPr>
        <p:spPr>
          <a:xfrm>
            <a:off x="3146300" y="4096759"/>
            <a:ext cx="845320" cy="305051"/>
          </a:xfrm>
          <a:prstGeom prst="rect">
            <a:avLst/>
          </a:prstGeom>
          <a:solidFill>
            <a:srgbClr val="FFFFFF">
              <a:lumMod val="85000"/>
            </a:srgbClr>
          </a:solidFill>
          <a:ln w="12700" cap="flat" cmpd="sng" algn="ctr">
            <a:solidFill>
              <a:srgbClr val="005EB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
        <p:nvSpPr>
          <p:cNvPr id="79" name="TextBox 78"/>
          <p:cNvSpPr txBox="1"/>
          <p:nvPr/>
        </p:nvSpPr>
        <p:spPr>
          <a:xfrm>
            <a:off x="4196536" y="4070375"/>
            <a:ext cx="1169723" cy="307777"/>
          </a:xfrm>
          <a:prstGeom prst="rect">
            <a:avLst/>
          </a:prstGeom>
          <a:noFill/>
        </p:spPr>
        <p:txBody>
          <a:bodyPr wrap="square" rtlCol="0">
            <a:spAutoFit/>
          </a:bodyPr>
          <a:lstStyle>
            <a:defPPr>
              <a:defRPr lang="ko-KR"/>
            </a:defPPr>
            <a:lvl1pPr defTabSz="457200" latinLnBrk="0">
              <a:defRPr sz="1400">
                <a:solidFill>
                  <a:srgbClr val="005EB8"/>
                </a:solidFill>
                <a:latin typeface="+mj-lt"/>
              </a:defRPr>
            </a:lvl1pPr>
          </a:lstStyle>
          <a:p>
            <a:r>
              <a:rPr lang="en-US" dirty="0"/>
              <a:t>Max Price</a:t>
            </a:r>
            <a:endParaRPr lang="en-IE" dirty="0"/>
          </a:p>
        </p:txBody>
      </p:sp>
      <p:sp>
        <p:nvSpPr>
          <p:cNvPr id="80" name="Rectangle 79"/>
          <p:cNvSpPr/>
          <p:nvPr/>
        </p:nvSpPr>
        <p:spPr>
          <a:xfrm>
            <a:off x="5317299" y="4102516"/>
            <a:ext cx="845320" cy="305051"/>
          </a:xfrm>
          <a:prstGeom prst="rect">
            <a:avLst/>
          </a:prstGeom>
          <a:solidFill>
            <a:srgbClr val="FFFFFF">
              <a:lumMod val="85000"/>
            </a:srgbClr>
          </a:solidFill>
          <a:ln w="12700" cap="flat" cmpd="sng" algn="ctr">
            <a:solidFill>
              <a:srgbClr val="005EB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
        <p:nvSpPr>
          <p:cNvPr id="89" name="TextBox 88"/>
          <p:cNvSpPr txBox="1"/>
          <p:nvPr/>
        </p:nvSpPr>
        <p:spPr>
          <a:xfrm>
            <a:off x="1653522" y="4527568"/>
            <a:ext cx="911570" cy="307777"/>
          </a:xfrm>
          <a:prstGeom prst="rect">
            <a:avLst/>
          </a:prstGeom>
          <a:noFill/>
        </p:spPr>
        <p:txBody>
          <a:bodyPr wrap="square" rtlCol="0">
            <a:spAutoFit/>
          </a:bodyPr>
          <a:lstStyle/>
          <a:p>
            <a:pPr defTabSz="457200" latinLnBrk="0"/>
            <a:r>
              <a:rPr lang="en-US" sz="1400" dirty="0">
                <a:solidFill>
                  <a:srgbClr val="005EB8"/>
                </a:solidFill>
                <a:latin typeface="+mj-lt"/>
              </a:rPr>
              <a:t>Year</a:t>
            </a:r>
            <a:endParaRPr lang="en-IE" sz="1400" dirty="0">
              <a:solidFill>
                <a:srgbClr val="005EB8"/>
              </a:solidFill>
              <a:latin typeface="+mj-lt"/>
            </a:endParaRPr>
          </a:p>
        </p:txBody>
      </p:sp>
      <p:sp>
        <p:nvSpPr>
          <p:cNvPr id="90" name="Rectangle 89"/>
          <p:cNvSpPr/>
          <p:nvPr/>
        </p:nvSpPr>
        <p:spPr>
          <a:xfrm>
            <a:off x="3149903" y="4559709"/>
            <a:ext cx="845320" cy="305051"/>
          </a:xfrm>
          <a:prstGeom prst="rect">
            <a:avLst/>
          </a:prstGeom>
          <a:solidFill>
            <a:srgbClr val="FFFFFF">
              <a:lumMod val="85000"/>
            </a:srgbClr>
          </a:solidFill>
          <a:ln w="12700" cap="flat" cmpd="sng" algn="ctr">
            <a:solidFill>
              <a:srgbClr val="005EB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
        <p:nvSpPr>
          <p:cNvPr id="91" name="TextBox 90"/>
          <p:cNvSpPr txBox="1"/>
          <p:nvPr/>
        </p:nvSpPr>
        <p:spPr>
          <a:xfrm>
            <a:off x="4204771" y="4481432"/>
            <a:ext cx="1161488" cy="307777"/>
          </a:xfrm>
          <a:prstGeom prst="rect">
            <a:avLst/>
          </a:prstGeom>
          <a:noFill/>
        </p:spPr>
        <p:txBody>
          <a:bodyPr wrap="square" rtlCol="0">
            <a:spAutoFit/>
          </a:bodyPr>
          <a:lstStyle/>
          <a:p>
            <a:pPr defTabSz="457200" latinLnBrk="0"/>
            <a:r>
              <a:rPr lang="en-US" sz="1400" dirty="0">
                <a:solidFill>
                  <a:srgbClr val="005EB8"/>
                </a:solidFill>
                <a:latin typeface="+mj-lt"/>
              </a:rPr>
              <a:t>Month</a:t>
            </a:r>
            <a:endParaRPr lang="en-IE" sz="1400" dirty="0">
              <a:solidFill>
                <a:srgbClr val="005EB8"/>
              </a:solidFill>
              <a:latin typeface="+mj-lt"/>
            </a:endParaRPr>
          </a:p>
        </p:txBody>
      </p:sp>
      <p:sp>
        <p:nvSpPr>
          <p:cNvPr id="92" name="Rectangle 91"/>
          <p:cNvSpPr/>
          <p:nvPr/>
        </p:nvSpPr>
        <p:spPr>
          <a:xfrm>
            <a:off x="5323108" y="4520971"/>
            <a:ext cx="845320" cy="305051"/>
          </a:xfrm>
          <a:prstGeom prst="rect">
            <a:avLst/>
          </a:prstGeom>
          <a:solidFill>
            <a:srgbClr val="FFFFFF">
              <a:lumMod val="85000"/>
            </a:srgbClr>
          </a:solidFill>
          <a:ln w="12700" cap="flat" cmpd="sng" algn="ctr">
            <a:solidFill>
              <a:srgbClr val="005EB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
        <p:nvSpPr>
          <p:cNvPr id="94" name="TextBox 93"/>
          <p:cNvSpPr txBox="1"/>
          <p:nvPr/>
        </p:nvSpPr>
        <p:spPr>
          <a:xfrm>
            <a:off x="2446722" y="1383140"/>
            <a:ext cx="3898440" cy="584775"/>
          </a:xfrm>
          <a:prstGeom prst="rect">
            <a:avLst/>
          </a:prstGeom>
          <a:noFill/>
        </p:spPr>
        <p:txBody>
          <a:bodyPr wrap="square" rtlCol="0">
            <a:spAutoFit/>
          </a:bodyPr>
          <a:lstStyle/>
          <a:p>
            <a:pPr defTabSz="457200" latinLnBrk="0"/>
            <a:r>
              <a:rPr lang="en-US" sz="1600" dirty="0">
                <a:solidFill>
                  <a:srgbClr val="005EB8"/>
                </a:solidFill>
                <a:latin typeface="+mj-lt"/>
              </a:rPr>
              <a:t>Property IDs for Amadeus Company with AMA rate code in Paris</a:t>
            </a:r>
            <a:endParaRPr lang="en-IE" sz="1600" dirty="0">
              <a:solidFill>
                <a:srgbClr val="005EB8"/>
              </a:solidFill>
              <a:latin typeface="+mj-lt"/>
            </a:endParaRPr>
          </a:p>
        </p:txBody>
      </p:sp>
      <p:pic>
        <p:nvPicPr>
          <p:cNvPr id="98" name="Picture 97"/>
          <p:cNvPicPr>
            <a:picLocks noChangeAspect="1"/>
          </p:cNvPicPr>
          <p:nvPr/>
        </p:nvPicPr>
        <p:blipFill>
          <a:blip r:embed="rId11"/>
          <a:stretch>
            <a:fillRect/>
          </a:stretch>
        </p:blipFill>
        <p:spPr>
          <a:xfrm>
            <a:off x="3003537" y="2148480"/>
            <a:ext cx="3930495" cy="2286000"/>
          </a:xfrm>
          <a:prstGeom prst="rect">
            <a:avLst/>
          </a:prstGeom>
        </p:spPr>
      </p:pic>
    </p:spTree>
    <p:extLst>
      <p:ext uri="{BB962C8B-B14F-4D97-AF65-F5344CB8AC3E}">
        <p14:creationId xmlns:p14="http://schemas.microsoft.com/office/powerpoint/2010/main" val="929998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pic>
        <p:nvPicPr>
          <p:cNvPr id="97" name="Picture 2" descr="Booking-factmodel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953357"/>
            <a:ext cx="3032016" cy="1725550"/>
          </a:xfrm>
          <a:prstGeom prst="rect">
            <a:avLst/>
          </a:prstGeom>
          <a:noFill/>
          <a:extLst>
            <a:ext uri="{909E8E84-426E-40DD-AFC4-6F175D3DCCD1}">
              <a14:hiddenFill xmlns:a14="http://schemas.microsoft.com/office/drawing/2010/main">
                <a:solidFill>
                  <a:srgbClr val="FFFFFF"/>
                </a:solidFill>
              </a14:hiddenFill>
            </a:ext>
          </a:extLst>
        </p:spPr>
      </p:pic>
      <p:sp>
        <p:nvSpPr>
          <p:cNvPr id="488" name="Google Shape;488;p40"/>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fld id="{00000000-1234-1234-1234-123412341234}" type="slidenum">
              <a:rPr lang="en-GB" sz="900">
                <a:solidFill>
                  <a:srgbClr val="FFFFFF"/>
                </a:solidFill>
              </a:rPr>
              <a:pPr/>
              <a:t>18</a:t>
            </a:fld>
            <a:endParaRPr sz="900" dirty="0">
              <a:solidFill>
                <a:srgbClr val="FFFFFF"/>
              </a:solidFill>
            </a:endParaRPr>
          </a:p>
        </p:txBody>
      </p:sp>
      <p:sp>
        <p:nvSpPr>
          <p:cNvPr id="81"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smtClean="0"/>
              <a:t>Integration OLAP with RS</a:t>
            </a:r>
            <a:endParaRPr lang="ko-KR" altLang="en-US" dirty="0"/>
          </a:p>
        </p:txBody>
      </p:sp>
      <p:grpSp>
        <p:nvGrpSpPr>
          <p:cNvPr id="82" name="Google Shape;371;p47"/>
          <p:cNvGrpSpPr/>
          <p:nvPr/>
        </p:nvGrpSpPr>
        <p:grpSpPr>
          <a:xfrm rot="5400000">
            <a:off x="8612837" y="315553"/>
            <a:ext cx="278152" cy="345818"/>
            <a:chOff x="0" y="46600"/>
            <a:chExt cx="3121800" cy="5004600"/>
          </a:xfrm>
        </p:grpSpPr>
        <p:sp>
          <p:nvSpPr>
            <p:cNvPr id="8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86" name="Picture 85"/>
          <p:cNvPicPr>
            <a:picLocks noChangeAspect="1"/>
          </p:cNvPicPr>
          <p:nvPr/>
        </p:nvPicPr>
        <p:blipFill>
          <a:blip r:embed="rId4"/>
          <a:stretch>
            <a:fillRect/>
          </a:stretch>
        </p:blipFill>
        <p:spPr>
          <a:xfrm>
            <a:off x="1619672" y="267494"/>
            <a:ext cx="161917" cy="641191"/>
          </a:xfrm>
          <a:prstGeom prst="rect">
            <a:avLst/>
          </a:prstGeom>
        </p:spPr>
      </p:pic>
      <p:pic>
        <p:nvPicPr>
          <p:cNvPr id="87" name="Picture 86" descr="Home.png">
            <a:hlinkClick r:id="" action="ppaction://hlinkshowjump?jump=firstslide"/>
          </p:cNvPr>
          <p:cNvPicPr>
            <a:picLocks noChangeAspect="1"/>
          </p:cNvPicPr>
          <p:nvPr/>
        </p:nvPicPr>
        <p:blipFill>
          <a:blip r:embed="rId5"/>
          <a:stretch>
            <a:fillRect/>
          </a:stretch>
        </p:blipFill>
        <p:spPr>
          <a:xfrm>
            <a:off x="786737" y="160718"/>
            <a:ext cx="250031" cy="250031"/>
          </a:xfrm>
          <a:prstGeom prst="rect">
            <a:avLst/>
          </a:prstGeom>
        </p:spPr>
      </p:pic>
      <p:pic>
        <p:nvPicPr>
          <p:cNvPr id="88" name="Picture 87" descr="Exit.png">
            <a:hlinkClick r:id="" action="ppaction://hlinkshowjump?jump=endshow"/>
          </p:cNvPr>
          <p:cNvPicPr>
            <a:picLocks noChangeAspect="1"/>
          </p:cNvPicPr>
          <p:nvPr/>
        </p:nvPicPr>
        <p:blipFill>
          <a:blip r:embed="rId6"/>
          <a:stretch>
            <a:fillRect/>
          </a:stretch>
        </p:blipFill>
        <p:spPr>
          <a:xfrm>
            <a:off x="447405" y="160718"/>
            <a:ext cx="250031" cy="250031"/>
          </a:xfrm>
          <a:prstGeom prst="rect">
            <a:avLst/>
          </a:prstGeom>
        </p:spPr>
      </p:pic>
      <p:sp>
        <p:nvSpPr>
          <p:cNvPr id="2" name="TextBox 1"/>
          <p:cNvSpPr txBox="1"/>
          <p:nvPr/>
        </p:nvSpPr>
        <p:spPr>
          <a:xfrm>
            <a:off x="1715126" y="868879"/>
            <a:ext cx="4945106" cy="369332"/>
          </a:xfrm>
          <a:prstGeom prst="rect">
            <a:avLst/>
          </a:prstGeom>
          <a:noFill/>
        </p:spPr>
        <p:txBody>
          <a:bodyPr wrap="square" rtlCol="0">
            <a:spAutoFit/>
          </a:bodyPr>
          <a:lstStyle/>
          <a:p>
            <a:r>
              <a:rPr lang="en-US" dirty="0"/>
              <a:t>Cluster based popular ranking method</a:t>
            </a:r>
          </a:p>
        </p:txBody>
      </p:sp>
      <p:sp>
        <p:nvSpPr>
          <p:cNvPr id="22" name="Down Arrow 21"/>
          <p:cNvSpPr/>
          <p:nvPr/>
        </p:nvSpPr>
        <p:spPr>
          <a:xfrm>
            <a:off x="323529" y="2411014"/>
            <a:ext cx="85764" cy="1419055"/>
          </a:xfrm>
          <a:prstGeom prst="downArrow">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en-US" sz="900">
              <a:solidFill>
                <a:schemeClr val="tx1"/>
              </a:solidFill>
              <a:latin typeface="+mj-lt"/>
              <a:ea typeface="Muli"/>
              <a:cs typeface="Muli"/>
            </a:endParaRPr>
          </a:p>
        </p:txBody>
      </p:sp>
      <p:sp>
        <p:nvSpPr>
          <p:cNvPr id="25" name="Rounded Rectangle 24"/>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26" name="Rounded Rectangle 25">
            <a:hlinkClick r:id="rId7"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27" name="Rounded Rectangle 26">
            <a:hlinkClick r:id="rId8"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28" name="Rounded Rectangle 27">
            <a:hlinkClick r:id="rId8" action="ppaction://hlinksldjump"/>
          </p:cNvPr>
          <p:cNvSpPr/>
          <p:nvPr/>
        </p:nvSpPr>
        <p:spPr>
          <a:xfrm>
            <a:off x="179513" y="2089544"/>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Solution</a:t>
            </a:r>
            <a:endParaRPr lang="fa-IR" sz="900" dirty="0">
              <a:latin typeface="+mj-lt"/>
              <a:cs typeface="B Behnam " pitchFamily="2" charset="-78"/>
            </a:endParaRPr>
          </a:p>
        </p:txBody>
      </p:sp>
      <p:sp>
        <p:nvSpPr>
          <p:cNvPr id="29" name="Rounded Rectangle 28">
            <a:hlinkClick r:id="rId9" action="ppaction://hlinksldjump"/>
          </p:cNvPr>
          <p:cNvSpPr/>
          <p:nvPr/>
        </p:nvSpPr>
        <p:spPr>
          <a:xfrm>
            <a:off x="179513" y="3693859"/>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30" name="Rounded Rectangle 29">
            <a:hlinkClick r:id="rId10" action="ppaction://hlinksldjump"/>
          </p:cNvPr>
          <p:cNvSpPr/>
          <p:nvPr/>
        </p:nvSpPr>
        <p:spPr>
          <a:xfrm>
            <a:off x="179513" y="4122487"/>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
        <p:nvSpPr>
          <p:cNvPr id="31" name="Rounded Rectangle 30">
            <a:hlinkClick r:id="rId9" action="ppaction://hlinksldjump"/>
          </p:cNvPr>
          <p:cNvSpPr/>
          <p:nvPr/>
        </p:nvSpPr>
        <p:spPr>
          <a:xfrm>
            <a:off x="399353" y="2494248"/>
            <a:ext cx="984418"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Popularity </a:t>
            </a:r>
          </a:p>
          <a:p>
            <a:pPr algn="ctr"/>
            <a:r>
              <a:rPr lang="en-US" sz="900" dirty="0">
                <a:latin typeface="+mj-lt"/>
                <a:cs typeface="B Behnam " pitchFamily="2" charset="-78"/>
              </a:rPr>
              <a:t>base RS</a:t>
            </a:r>
            <a:endParaRPr lang="fa-IR" sz="900" dirty="0">
              <a:latin typeface="+mj-lt"/>
              <a:cs typeface="B Behnam " pitchFamily="2" charset="-78"/>
            </a:endParaRPr>
          </a:p>
        </p:txBody>
      </p:sp>
      <p:sp>
        <p:nvSpPr>
          <p:cNvPr id="32" name="Rounded Rectangle 31">
            <a:hlinkClick r:id="rId9" action="ppaction://hlinksldjump"/>
          </p:cNvPr>
          <p:cNvSpPr/>
          <p:nvPr/>
        </p:nvSpPr>
        <p:spPr>
          <a:xfrm>
            <a:off x="399353" y="2878029"/>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Similarity </a:t>
            </a:r>
          </a:p>
          <a:p>
            <a:pPr algn="ctr"/>
            <a:r>
              <a:rPr lang="en-US" sz="900" dirty="0" smtClean="0">
                <a:solidFill>
                  <a:schemeClr val="tx1"/>
                </a:solidFill>
                <a:latin typeface="+mj-lt"/>
                <a:ea typeface="Muli"/>
                <a:cs typeface="Muli"/>
              </a:rPr>
              <a:t>Base RS</a:t>
            </a:r>
            <a:endParaRPr lang="fa-IR" sz="900" dirty="0">
              <a:solidFill>
                <a:schemeClr val="tx1"/>
              </a:solidFill>
              <a:latin typeface="+mj-lt"/>
              <a:ea typeface="Muli"/>
              <a:cs typeface="Muli"/>
            </a:endParaRPr>
          </a:p>
        </p:txBody>
      </p:sp>
      <p:sp>
        <p:nvSpPr>
          <p:cNvPr id="33" name="Rounded Rectangle 32">
            <a:hlinkClick r:id="rId9" action="ppaction://hlinksldjump"/>
          </p:cNvPr>
          <p:cNvSpPr/>
          <p:nvPr/>
        </p:nvSpPr>
        <p:spPr>
          <a:xfrm>
            <a:off x="401787" y="3269069"/>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ea typeface="Muli"/>
                <a:cs typeface="Muli"/>
              </a:rPr>
              <a:t>Matrix </a:t>
            </a:r>
          </a:p>
          <a:p>
            <a:pPr algn="ctr"/>
            <a:r>
              <a:rPr lang="en-US" sz="900" dirty="0">
                <a:solidFill>
                  <a:schemeClr val="tx1"/>
                </a:solidFill>
                <a:ea typeface="Muli"/>
                <a:cs typeface="Muli"/>
              </a:rPr>
              <a:t>Factorization</a:t>
            </a:r>
            <a:endParaRPr lang="fa-IR" sz="900" dirty="0">
              <a:solidFill>
                <a:schemeClr val="tx1"/>
              </a:solidFill>
              <a:ea typeface="Muli"/>
              <a:cs typeface="Muli"/>
            </a:endParaRPr>
          </a:p>
        </p:txBody>
      </p:sp>
      <p:sp>
        <p:nvSpPr>
          <p:cNvPr id="61" name="Footer Placeholder 3"/>
          <p:cNvSpPr txBox="1">
            <a:spLocks/>
          </p:cNvSpPr>
          <p:nvPr/>
        </p:nvSpPr>
        <p:spPr>
          <a:xfrm rot="16200000">
            <a:off x="7298820" y="3358926"/>
            <a:ext cx="3086100" cy="141756"/>
          </a:xfrm>
          <a:prstGeom prst="rect">
            <a:avLst/>
          </a:prstGeom>
        </p:spPr>
        <p:txBody>
          <a:bodyPr vert="horz" lIns="91440" tIns="45720" rIns="91440" bIns="45720" rtlCol="0" anchor="ctr"/>
          <a:lstStyle>
            <a:defPPr>
              <a:defRPr lang="en-US"/>
            </a:defPPr>
            <a:lvl1pPr marL="0" algn="l" defTabSz="457200" rtl="0" eaLnBrk="1" latinLnBrk="0" hangingPunct="1">
              <a:defRPr sz="700" kern="1200">
                <a:solidFill>
                  <a:schemeClr val="bg1">
                    <a:lumMod val="6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smtClean="0">
                <a:solidFill>
                  <a:srgbClr val="FFFFFF">
                    <a:lumMod val="65000"/>
                  </a:srgbClr>
                </a:solidFill>
                <a:latin typeface="Calibri Light" panose="020F0302020204030204"/>
              </a:rPr>
              <a:t>© Amadeus IT Group and its affiliates and subsidiaries</a:t>
            </a:r>
            <a:endParaRPr lang="en-GB" dirty="0">
              <a:solidFill>
                <a:srgbClr val="FFFFFF">
                  <a:lumMod val="65000"/>
                </a:srgbClr>
              </a:solidFill>
              <a:latin typeface="Calibri Light" panose="020F0302020204030204"/>
            </a:endParaRPr>
          </a:p>
        </p:txBody>
      </p:sp>
      <p:sp>
        <p:nvSpPr>
          <p:cNvPr id="62" name="TextBox 61"/>
          <p:cNvSpPr txBox="1"/>
          <p:nvPr/>
        </p:nvSpPr>
        <p:spPr>
          <a:xfrm>
            <a:off x="1619671" y="2098010"/>
            <a:ext cx="1733120" cy="307777"/>
          </a:xfrm>
          <a:prstGeom prst="rect">
            <a:avLst/>
          </a:prstGeom>
          <a:noFill/>
        </p:spPr>
        <p:txBody>
          <a:bodyPr wrap="square" rtlCol="0">
            <a:spAutoFit/>
          </a:bodyPr>
          <a:lstStyle/>
          <a:p>
            <a:pPr defTabSz="457200" latinLnBrk="0"/>
            <a:r>
              <a:rPr lang="en-US" sz="1400" dirty="0">
                <a:solidFill>
                  <a:srgbClr val="005EB8"/>
                </a:solidFill>
                <a:latin typeface="+mj-lt"/>
              </a:rPr>
              <a:t>Company</a:t>
            </a:r>
            <a:endParaRPr lang="en-IE" sz="1400" dirty="0">
              <a:solidFill>
                <a:srgbClr val="005EB8"/>
              </a:solidFill>
              <a:latin typeface="+mj-lt"/>
            </a:endParaRPr>
          </a:p>
        </p:txBody>
      </p:sp>
      <p:sp>
        <p:nvSpPr>
          <p:cNvPr id="63" name="Rectangle 62"/>
          <p:cNvSpPr/>
          <p:nvPr/>
        </p:nvSpPr>
        <p:spPr>
          <a:xfrm>
            <a:off x="3119086" y="2115979"/>
            <a:ext cx="2861393" cy="305051"/>
          </a:xfrm>
          <a:prstGeom prst="rect">
            <a:avLst/>
          </a:prstGeom>
          <a:solidFill>
            <a:srgbClr val="FFFFFF">
              <a:lumMod val="85000"/>
            </a:srgbClr>
          </a:solidFill>
          <a:ln w="12700" cap="flat" cmpd="sng" algn="ctr">
            <a:solidFill>
              <a:srgbClr val="005EB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D3E8F8">
                    <a:lumMod val="10000"/>
                  </a:srgbClr>
                </a:solidFill>
                <a:effectLst/>
                <a:uLnTx/>
                <a:uFillTx/>
                <a:latin typeface="Calibri" panose="020F0502020204030204"/>
                <a:ea typeface="+mn-ea"/>
                <a:cs typeface="+mn-cs"/>
              </a:rPr>
              <a:t>Samanu</a:t>
            </a:r>
            <a:endParaRPr kumimoji="0" lang="en-IE" sz="1800" b="0" i="0" u="none" strike="noStrike" kern="0" cap="none" spc="0" normalizeH="0" baseline="0" noProof="0" dirty="0" smtClean="0">
              <a:ln>
                <a:noFill/>
              </a:ln>
              <a:solidFill>
                <a:srgbClr val="D3E8F8">
                  <a:lumMod val="10000"/>
                </a:srgbClr>
              </a:solidFill>
              <a:effectLst/>
              <a:uLnTx/>
              <a:uFillTx/>
              <a:latin typeface="Calibri" panose="020F0502020204030204"/>
              <a:ea typeface="+mn-ea"/>
              <a:cs typeface="+mn-cs"/>
            </a:endParaRPr>
          </a:p>
        </p:txBody>
      </p:sp>
      <p:sp>
        <p:nvSpPr>
          <p:cNvPr id="64" name="TextBox 63"/>
          <p:cNvSpPr txBox="1"/>
          <p:nvPr/>
        </p:nvSpPr>
        <p:spPr>
          <a:xfrm>
            <a:off x="1619671" y="2555461"/>
            <a:ext cx="1216809" cy="369332"/>
          </a:xfrm>
          <a:prstGeom prst="rect">
            <a:avLst/>
          </a:prstGeom>
          <a:noFill/>
        </p:spPr>
        <p:txBody>
          <a:bodyPr wrap="square" rtlCol="0">
            <a:spAutoFit/>
          </a:bodyPr>
          <a:lstStyle/>
          <a:p>
            <a:pPr defTabSz="457200" latinLnBrk="0"/>
            <a:r>
              <a:rPr lang="en-US" sz="1400" dirty="0">
                <a:solidFill>
                  <a:srgbClr val="005EB8"/>
                </a:solidFill>
                <a:latin typeface="+mj-lt"/>
              </a:rPr>
              <a:t>Rate</a:t>
            </a:r>
            <a:r>
              <a:rPr lang="en-US" dirty="0" smtClean="0">
                <a:solidFill>
                  <a:srgbClr val="005EB8"/>
                </a:solidFill>
                <a:latin typeface="Calibri" panose="020F0502020204030204"/>
              </a:rPr>
              <a:t> </a:t>
            </a:r>
            <a:r>
              <a:rPr lang="en-US" sz="1400" dirty="0">
                <a:solidFill>
                  <a:srgbClr val="005EB8"/>
                </a:solidFill>
                <a:latin typeface="+mj-lt"/>
              </a:rPr>
              <a:t>Code</a:t>
            </a:r>
            <a:endParaRPr lang="en-IE" sz="1400" dirty="0">
              <a:solidFill>
                <a:srgbClr val="005EB8"/>
              </a:solidFill>
              <a:latin typeface="+mj-lt"/>
            </a:endParaRPr>
          </a:p>
        </p:txBody>
      </p:sp>
      <p:sp>
        <p:nvSpPr>
          <p:cNvPr id="65" name="Rectangle 64"/>
          <p:cNvSpPr/>
          <p:nvPr/>
        </p:nvSpPr>
        <p:spPr>
          <a:xfrm>
            <a:off x="3127574" y="2637711"/>
            <a:ext cx="868362" cy="305051"/>
          </a:xfrm>
          <a:prstGeom prst="rect">
            <a:avLst/>
          </a:prstGeom>
          <a:solidFill>
            <a:srgbClr val="FFFFFF">
              <a:lumMod val="85000"/>
            </a:srgbClr>
          </a:solidFill>
          <a:ln w="12700" cap="flat" cmpd="sng" algn="ctr">
            <a:solidFill>
              <a:srgbClr val="005EB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dirty="0" smtClean="0">
              <a:ln>
                <a:noFill/>
              </a:ln>
              <a:solidFill>
                <a:srgbClr val="41388D">
                  <a:lumMod val="50000"/>
                </a:srgbClr>
              </a:solidFill>
              <a:effectLst/>
              <a:uLnTx/>
              <a:uFillTx/>
              <a:latin typeface="Calibri" panose="020F0502020204030204"/>
              <a:ea typeface="+mn-ea"/>
              <a:cs typeface="+mn-cs"/>
            </a:endParaRPr>
          </a:p>
        </p:txBody>
      </p:sp>
      <p:sp>
        <p:nvSpPr>
          <p:cNvPr id="66" name="TextBox 65"/>
          <p:cNvSpPr txBox="1"/>
          <p:nvPr/>
        </p:nvSpPr>
        <p:spPr>
          <a:xfrm>
            <a:off x="4149451" y="2573430"/>
            <a:ext cx="1216809" cy="307777"/>
          </a:xfrm>
          <a:prstGeom prst="rect">
            <a:avLst/>
          </a:prstGeom>
          <a:noFill/>
        </p:spPr>
        <p:txBody>
          <a:bodyPr wrap="square" rtlCol="0">
            <a:spAutoFit/>
          </a:bodyPr>
          <a:lstStyle>
            <a:defPPr>
              <a:defRPr lang="ko-KR"/>
            </a:defPPr>
            <a:lvl1pPr defTabSz="457200" latinLnBrk="0">
              <a:defRPr sz="1400">
                <a:solidFill>
                  <a:srgbClr val="005EB8"/>
                </a:solidFill>
                <a:latin typeface="+mj-lt"/>
              </a:defRPr>
            </a:lvl1pPr>
          </a:lstStyle>
          <a:p>
            <a:r>
              <a:rPr lang="en-US" dirty="0"/>
              <a:t>Office ID</a:t>
            </a:r>
            <a:endParaRPr lang="en-IE" dirty="0"/>
          </a:p>
        </p:txBody>
      </p:sp>
      <p:sp>
        <p:nvSpPr>
          <p:cNvPr id="67" name="Rectangle 66"/>
          <p:cNvSpPr/>
          <p:nvPr/>
        </p:nvSpPr>
        <p:spPr>
          <a:xfrm>
            <a:off x="5292080" y="2587601"/>
            <a:ext cx="868362" cy="305051"/>
          </a:xfrm>
          <a:prstGeom prst="rect">
            <a:avLst/>
          </a:prstGeom>
          <a:solidFill>
            <a:srgbClr val="FFFFFF">
              <a:lumMod val="85000"/>
            </a:srgbClr>
          </a:solidFill>
          <a:ln w="12700" cap="flat" cmpd="sng" algn="ctr">
            <a:solidFill>
              <a:srgbClr val="005EB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
        <p:nvSpPr>
          <p:cNvPr id="68" name="TextBox 67"/>
          <p:cNvSpPr txBox="1"/>
          <p:nvPr/>
        </p:nvSpPr>
        <p:spPr>
          <a:xfrm>
            <a:off x="1642714" y="3112849"/>
            <a:ext cx="1119078" cy="369332"/>
          </a:xfrm>
          <a:prstGeom prst="rect">
            <a:avLst/>
          </a:prstGeom>
          <a:noFill/>
        </p:spPr>
        <p:txBody>
          <a:bodyPr wrap="square" rtlCol="0">
            <a:spAutoFit/>
          </a:bodyPr>
          <a:lstStyle/>
          <a:p>
            <a:pPr defTabSz="457200" latinLnBrk="0"/>
            <a:r>
              <a:rPr lang="en-US" sz="1400" dirty="0">
                <a:solidFill>
                  <a:srgbClr val="005EB8"/>
                </a:solidFill>
                <a:latin typeface="+mj-lt"/>
              </a:rPr>
              <a:t>City</a:t>
            </a:r>
            <a:r>
              <a:rPr lang="en-US" dirty="0" smtClean="0">
                <a:solidFill>
                  <a:srgbClr val="005EB8"/>
                </a:solidFill>
                <a:latin typeface="Calibri" panose="020F0502020204030204"/>
              </a:rPr>
              <a:t> </a:t>
            </a:r>
            <a:r>
              <a:rPr lang="en-US" sz="1400" dirty="0">
                <a:solidFill>
                  <a:srgbClr val="005EB8"/>
                </a:solidFill>
                <a:latin typeface="+mj-lt"/>
              </a:rPr>
              <a:t>Code</a:t>
            </a:r>
            <a:endParaRPr lang="en-IE" sz="1400" dirty="0">
              <a:solidFill>
                <a:srgbClr val="005EB8"/>
              </a:solidFill>
              <a:latin typeface="+mj-lt"/>
            </a:endParaRPr>
          </a:p>
        </p:txBody>
      </p:sp>
      <p:sp>
        <p:nvSpPr>
          <p:cNvPr id="69" name="Rectangle 68"/>
          <p:cNvSpPr/>
          <p:nvPr/>
        </p:nvSpPr>
        <p:spPr>
          <a:xfrm>
            <a:off x="3139094" y="3144990"/>
            <a:ext cx="845320" cy="305051"/>
          </a:xfrm>
          <a:prstGeom prst="rect">
            <a:avLst/>
          </a:prstGeom>
          <a:solidFill>
            <a:srgbClr val="FFFFFF">
              <a:lumMod val="85000"/>
            </a:srgbClr>
          </a:solidFill>
          <a:ln w="12700" cap="flat" cmpd="sng" algn="ctr">
            <a:solidFill>
              <a:srgbClr val="005EB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D3E8F8">
                    <a:lumMod val="10000"/>
                  </a:srgbClr>
                </a:solidFill>
                <a:effectLst/>
                <a:uLnTx/>
                <a:uFillTx/>
                <a:latin typeface="Calibri" panose="020F0502020204030204"/>
                <a:ea typeface="+mn-ea"/>
                <a:cs typeface="+mn-cs"/>
              </a:rPr>
              <a:t>PAR</a:t>
            </a:r>
            <a:endParaRPr kumimoji="0" lang="en-IE" sz="1800" b="0" i="0" u="none" strike="noStrike" kern="0" cap="none" spc="0" normalizeH="0" baseline="0" noProof="0" dirty="0" smtClean="0">
              <a:ln>
                <a:noFill/>
              </a:ln>
              <a:solidFill>
                <a:srgbClr val="D3E8F8">
                  <a:lumMod val="10000"/>
                </a:srgbClr>
              </a:solidFill>
              <a:effectLst/>
              <a:uLnTx/>
              <a:uFillTx/>
              <a:latin typeface="Calibri" panose="020F0502020204030204"/>
              <a:ea typeface="+mn-ea"/>
              <a:cs typeface="+mn-cs"/>
            </a:endParaRPr>
          </a:p>
        </p:txBody>
      </p:sp>
      <p:sp>
        <p:nvSpPr>
          <p:cNvPr id="70" name="Rectangle 69"/>
          <p:cNvSpPr/>
          <p:nvPr/>
        </p:nvSpPr>
        <p:spPr>
          <a:xfrm>
            <a:off x="7334361" y="4513193"/>
            <a:ext cx="841571" cy="305809"/>
          </a:xfrm>
          <a:prstGeom prst="rect">
            <a:avLst/>
          </a:prstGeom>
          <a:solidFill>
            <a:srgbClr val="005EB8"/>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FFFFFF"/>
                </a:solidFill>
                <a:effectLst/>
                <a:uLnTx/>
                <a:uFillTx/>
                <a:latin typeface="+mj-lt"/>
                <a:ea typeface="+mn-ea"/>
                <a:cs typeface="+mn-cs"/>
              </a:rPr>
              <a:t>Submit</a:t>
            </a:r>
            <a:endParaRPr kumimoji="0" lang="en-IE" sz="1400" b="0" i="0" u="none" strike="noStrike" kern="0" cap="none" spc="0" normalizeH="0" baseline="0" noProof="0" dirty="0" smtClean="0">
              <a:ln>
                <a:noFill/>
              </a:ln>
              <a:solidFill>
                <a:srgbClr val="FFFFFF"/>
              </a:solidFill>
              <a:effectLst/>
              <a:uLnTx/>
              <a:uFillTx/>
              <a:latin typeface="+mj-lt"/>
              <a:ea typeface="+mn-ea"/>
              <a:cs typeface="+mn-cs"/>
            </a:endParaRPr>
          </a:p>
        </p:txBody>
      </p:sp>
      <p:sp>
        <p:nvSpPr>
          <p:cNvPr id="71" name="TextBox 70"/>
          <p:cNvSpPr txBox="1"/>
          <p:nvPr/>
        </p:nvSpPr>
        <p:spPr>
          <a:xfrm>
            <a:off x="4189330" y="3118606"/>
            <a:ext cx="1306521" cy="307777"/>
          </a:xfrm>
          <a:prstGeom prst="rect">
            <a:avLst/>
          </a:prstGeom>
          <a:noFill/>
        </p:spPr>
        <p:txBody>
          <a:bodyPr wrap="square" rtlCol="0">
            <a:spAutoFit/>
          </a:bodyPr>
          <a:lstStyle>
            <a:defPPr>
              <a:defRPr lang="ko-KR"/>
            </a:defPPr>
            <a:lvl1pPr defTabSz="457200" latinLnBrk="0">
              <a:defRPr sz="1400">
                <a:solidFill>
                  <a:srgbClr val="005EB8"/>
                </a:solidFill>
                <a:latin typeface="+mj-lt"/>
              </a:defRPr>
            </a:lvl1pPr>
          </a:lstStyle>
          <a:p>
            <a:r>
              <a:rPr lang="en-US" dirty="0"/>
              <a:t>Room Type</a:t>
            </a:r>
            <a:endParaRPr lang="en-IE" dirty="0"/>
          </a:p>
        </p:txBody>
      </p:sp>
      <p:sp>
        <p:nvSpPr>
          <p:cNvPr id="72" name="Rectangle 71"/>
          <p:cNvSpPr/>
          <p:nvPr/>
        </p:nvSpPr>
        <p:spPr>
          <a:xfrm>
            <a:off x="5310093" y="3150747"/>
            <a:ext cx="845320" cy="305051"/>
          </a:xfrm>
          <a:prstGeom prst="rect">
            <a:avLst/>
          </a:prstGeom>
          <a:solidFill>
            <a:srgbClr val="FFFFFF">
              <a:lumMod val="85000"/>
            </a:srgbClr>
          </a:solidFill>
          <a:ln w="12700" cap="flat" cmpd="sng" algn="ctr">
            <a:solidFill>
              <a:srgbClr val="005EB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
        <p:nvSpPr>
          <p:cNvPr id="73" name="TextBox 72"/>
          <p:cNvSpPr txBox="1"/>
          <p:nvPr/>
        </p:nvSpPr>
        <p:spPr>
          <a:xfrm>
            <a:off x="1646315" y="3593048"/>
            <a:ext cx="1252037" cy="369332"/>
          </a:xfrm>
          <a:prstGeom prst="rect">
            <a:avLst/>
          </a:prstGeom>
          <a:noFill/>
        </p:spPr>
        <p:txBody>
          <a:bodyPr wrap="square" rtlCol="0">
            <a:spAutoFit/>
          </a:bodyPr>
          <a:lstStyle/>
          <a:p>
            <a:pPr defTabSz="457200" latinLnBrk="0"/>
            <a:r>
              <a:rPr lang="en-US" sz="1400" dirty="0">
                <a:solidFill>
                  <a:srgbClr val="005EB8"/>
                </a:solidFill>
                <a:latin typeface="+mj-lt"/>
              </a:rPr>
              <a:t>Chain</a:t>
            </a:r>
            <a:r>
              <a:rPr lang="en-US" dirty="0" smtClean="0">
                <a:solidFill>
                  <a:srgbClr val="005EB8"/>
                </a:solidFill>
                <a:latin typeface="Calibri" panose="020F0502020204030204"/>
              </a:rPr>
              <a:t> </a:t>
            </a:r>
            <a:r>
              <a:rPr lang="en-US" sz="1400" dirty="0">
                <a:solidFill>
                  <a:srgbClr val="005EB8"/>
                </a:solidFill>
                <a:latin typeface="+mj-lt"/>
              </a:rPr>
              <a:t>Code</a:t>
            </a:r>
            <a:endParaRPr lang="en-IE" sz="1400" dirty="0">
              <a:solidFill>
                <a:srgbClr val="005EB8"/>
              </a:solidFill>
              <a:latin typeface="+mj-lt"/>
            </a:endParaRPr>
          </a:p>
        </p:txBody>
      </p:sp>
      <p:sp>
        <p:nvSpPr>
          <p:cNvPr id="74" name="Rectangle 73"/>
          <p:cNvSpPr/>
          <p:nvPr/>
        </p:nvSpPr>
        <p:spPr>
          <a:xfrm>
            <a:off x="3142697" y="3625189"/>
            <a:ext cx="845320" cy="305051"/>
          </a:xfrm>
          <a:prstGeom prst="rect">
            <a:avLst/>
          </a:prstGeom>
          <a:solidFill>
            <a:srgbClr val="FFFFFF">
              <a:lumMod val="85000"/>
            </a:srgbClr>
          </a:solidFill>
          <a:ln w="12700" cap="flat" cmpd="sng" algn="ctr">
            <a:solidFill>
              <a:srgbClr val="005EB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
        <p:nvSpPr>
          <p:cNvPr id="75" name="TextBox 74"/>
          <p:cNvSpPr txBox="1"/>
          <p:nvPr/>
        </p:nvSpPr>
        <p:spPr>
          <a:xfrm>
            <a:off x="4192934" y="3598805"/>
            <a:ext cx="1173326" cy="307777"/>
          </a:xfrm>
          <a:prstGeom prst="rect">
            <a:avLst/>
          </a:prstGeom>
          <a:noFill/>
        </p:spPr>
        <p:txBody>
          <a:bodyPr wrap="square" rtlCol="0">
            <a:spAutoFit/>
          </a:bodyPr>
          <a:lstStyle>
            <a:defPPr>
              <a:defRPr lang="ko-KR"/>
            </a:defPPr>
            <a:lvl1pPr defTabSz="457200" latinLnBrk="0">
              <a:defRPr sz="1400">
                <a:solidFill>
                  <a:srgbClr val="005EB8"/>
                </a:solidFill>
                <a:latin typeface="+mj-lt"/>
              </a:defRPr>
            </a:lvl1pPr>
          </a:lstStyle>
          <a:p>
            <a:r>
              <a:rPr lang="en-US" dirty="0"/>
              <a:t>Min price</a:t>
            </a:r>
            <a:endParaRPr lang="en-IE" dirty="0"/>
          </a:p>
        </p:txBody>
      </p:sp>
      <p:sp>
        <p:nvSpPr>
          <p:cNvPr id="76" name="Rectangle 75"/>
          <p:cNvSpPr/>
          <p:nvPr/>
        </p:nvSpPr>
        <p:spPr>
          <a:xfrm>
            <a:off x="5313696" y="3630946"/>
            <a:ext cx="845320" cy="305051"/>
          </a:xfrm>
          <a:prstGeom prst="rect">
            <a:avLst/>
          </a:prstGeom>
          <a:solidFill>
            <a:srgbClr val="FFFFFF">
              <a:lumMod val="85000"/>
            </a:srgbClr>
          </a:solidFill>
          <a:ln w="12700" cap="flat" cmpd="sng" algn="ctr">
            <a:solidFill>
              <a:srgbClr val="005EB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
        <p:nvSpPr>
          <p:cNvPr id="77" name="TextBox 76"/>
          <p:cNvSpPr txBox="1"/>
          <p:nvPr/>
        </p:nvSpPr>
        <p:spPr>
          <a:xfrm>
            <a:off x="1649919" y="4064618"/>
            <a:ext cx="1660030" cy="307777"/>
          </a:xfrm>
          <a:prstGeom prst="rect">
            <a:avLst/>
          </a:prstGeom>
          <a:noFill/>
        </p:spPr>
        <p:txBody>
          <a:bodyPr wrap="square" rtlCol="0">
            <a:spAutoFit/>
          </a:bodyPr>
          <a:lstStyle/>
          <a:p>
            <a:pPr defTabSz="457200" latinLnBrk="0"/>
            <a:r>
              <a:rPr lang="en-US" sz="1400" dirty="0" smtClean="0">
                <a:solidFill>
                  <a:srgbClr val="005EB8"/>
                </a:solidFill>
                <a:latin typeface="+mj-lt"/>
              </a:rPr>
              <a:t>Country Code</a:t>
            </a:r>
            <a:endParaRPr lang="en-IE" sz="1400" dirty="0">
              <a:solidFill>
                <a:srgbClr val="005EB8"/>
              </a:solidFill>
              <a:latin typeface="+mj-lt"/>
            </a:endParaRPr>
          </a:p>
        </p:txBody>
      </p:sp>
      <p:sp>
        <p:nvSpPr>
          <p:cNvPr id="78" name="Rectangle 77"/>
          <p:cNvSpPr/>
          <p:nvPr/>
        </p:nvSpPr>
        <p:spPr>
          <a:xfrm>
            <a:off x="3146300" y="4096759"/>
            <a:ext cx="845320" cy="305051"/>
          </a:xfrm>
          <a:prstGeom prst="rect">
            <a:avLst/>
          </a:prstGeom>
          <a:solidFill>
            <a:srgbClr val="FFFFFF">
              <a:lumMod val="85000"/>
            </a:srgbClr>
          </a:solidFill>
          <a:ln w="12700" cap="flat" cmpd="sng" algn="ctr">
            <a:solidFill>
              <a:srgbClr val="005EB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
        <p:nvSpPr>
          <p:cNvPr id="79" name="TextBox 78"/>
          <p:cNvSpPr txBox="1"/>
          <p:nvPr/>
        </p:nvSpPr>
        <p:spPr>
          <a:xfrm>
            <a:off x="4196536" y="4070375"/>
            <a:ext cx="1169723" cy="307777"/>
          </a:xfrm>
          <a:prstGeom prst="rect">
            <a:avLst/>
          </a:prstGeom>
          <a:noFill/>
        </p:spPr>
        <p:txBody>
          <a:bodyPr wrap="square" rtlCol="0">
            <a:spAutoFit/>
          </a:bodyPr>
          <a:lstStyle>
            <a:defPPr>
              <a:defRPr lang="ko-KR"/>
            </a:defPPr>
            <a:lvl1pPr defTabSz="457200" latinLnBrk="0">
              <a:defRPr sz="1400">
                <a:solidFill>
                  <a:srgbClr val="005EB8"/>
                </a:solidFill>
                <a:latin typeface="+mj-lt"/>
              </a:defRPr>
            </a:lvl1pPr>
          </a:lstStyle>
          <a:p>
            <a:r>
              <a:rPr lang="en-US" dirty="0"/>
              <a:t>Max Price</a:t>
            </a:r>
            <a:endParaRPr lang="en-IE" dirty="0"/>
          </a:p>
        </p:txBody>
      </p:sp>
      <p:sp>
        <p:nvSpPr>
          <p:cNvPr id="80" name="Rectangle 79"/>
          <p:cNvSpPr/>
          <p:nvPr/>
        </p:nvSpPr>
        <p:spPr>
          <a:xfrm>
            <a:off x="5317299" y="4102516"/>
            <a:ext cx="845320" cy="305051"/>
          </a:xfrm>
          <a:prstGeom prst="rect">
            <a:avLst/>
          </a:prstGeom>
          <a:solidFill>
            <a:srgbClr val="FFFFFF">
              <a:lumMod val="85000"/>
            </a:srgbClr>
          </a:solidFill>
          <a:ln w="12700" cap="flat" cmpd="sng" algn="ctr">
            <a:solidFill>
              <a:srgbClr val="005EB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
        <p:nvSpPr>
          <p:cNvPr id="89" name="TextBox 88"/>
          <p:cNvSpPr txBox="1"/>
          <p:nvPr/>
        </p:nvSpPr>
        <p:spPr>
          <a:xfrm>
            <a:off x="1653522" y="4527568"/>
            <a:ext cx="911570" cy="307777"/>
          </a:xfrm>
          <a:prstGeom prst="rect">
            <a:avLst/>
          </a:prstGeom>
          <a:noFill/>
        </p:spPr>
        <p:txBody>
          <a:bodyPr wrap="square" rtlCol="0">
            <a:spAutoFit/>
          </a:bodyPr>
          <a:lstStyle/>
          <a:p>
            <a:pPr defTabSz="457200" latinLnBrk="0"/>
            <a:r>
              <a:rPr lang="en-US" sz="1400" dirty="0">
                <a:solidFill>
                  <a:srgbClr val="005EB8"/>
                </a:solidFill>
                <a:latin typeface="+mj-lt"/>
              </a:rPr>
              <a:t>Year</a:t>
            </a:r>
            <a:endParaRPr lang="en-IE" sz="1400" dirty="0">
              <a:solidFill>
                <a:srgbClr val="005EB8"/>
              </a:solidFill>
              <a:latin typeface="+mj-lt"/>
            </a:endParaRPr>
          </a:p>
        </p:txBody>
      </p:sp>
      <p:sp>
        <p:nvSpPr>
          <p:cNvPr id="90" name="Rectangle 89"/>
          <p:cNvSpPr/>
          <p:nvPr/>
        </p:nvSpPr>
        <p:spPr>
          <a:xfrm>
            <a:off x="3149903" y="4559709"/>
            <a:ext cx="845320" cy="305051"/>
          </a:xfrm>
          <a:prstGeom prst="rect">
            <a:avLst/>
          </a:prstGeom>
          <a:solidFill>
            <a:srgbClr val="FFFFFF">
              <a:lumMod val="85000"/>
            </a:srgbClr>
          </a:solidFill>
          <a:ln w="12700" cap="flat" cmpd="sng" algn="ctr">
            <a:solidFill>
              <a:srgbClr val="005EB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
        <p:nvSpPr>
          <p:cNvPr id="91" name="TextBox 90"/>
          <p:cNvSpPr txBox="1"/>
          <p:nvPr/>
        </p:nvSpPr>
        <p:spPr>
          <a:xfrm>
            <a:off x="4204771" y="4481432"/>
            <a:ext cx="1161488" cy="307777"/>
          </a:xfrm>
          <a:prstGeom prst="rect">
            <a:avLst/>
          </a:prstGeom>
          <a:noFill/>
        </p:spPr>
        <p:txBody>
          <a:bodyPr wrap="square" rtlCol="0">
            <a:spAutoFit/>
          </a:bodyPr>
          <a:lstStyle/>
          <a:p>
            <a:pPr defTabSz="457200" latinLnBrk="0"/>
            <a:r>
              <a:rPr lang="en-US" sz="1400" dirty="0">
                <a:solidFill>
                  <a:srgbClr val="005EB8"/>
                </a:solidFill>
                <a:latin typeface="+mj-lt"/>
              </a:rPr>
              <a:t>Month</a:t>
            </a:r>
            <a:endParaRPr lang="en-IE" sz="1400" dirty="0">
              <a:solidFill>
                <a:srgbClr val="005EB8"/>
              </a:solidFill>
              <a:latin typeface="+mj-lt"/>
            </a:endParaRPr>
          </a:p>
        </p:txBody>
      </p:sp>
      <p:sp>
        <p:nvSpPr>
          <p:cNvPr id="92" name="Rectangle 91"/>
          <p:cNvSpPr/>
          <p:nvPr/>
        </p:nvSpPr>
        <p:spPr>
          <a:xfrm>
            <a:off x="5323108" y="4520971"/>
            <a:ext cx="845320" cy="305051"/>
          </a:xfrm>
          <a:prstGeom prst="rect">
            <a:avLst/>
          </a:prstGeom>
          <a:solidFill>
            <a:srgbClr val="FFFFFF">
              <a:lumMod val="85000"/>
            </a:srgbClr>
          </a:solidFill>
          <a:ln w="12700" cap="flat" cmpd="sng" algn="ctr">
            <a:solidFill>
              <a:srgbClr val="005EB8">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smtClean="0">
              <a:ln>
                <a:noFill/>
              </a:ln>
              <a:solidFill>
                <a:srgbClr val="FFFFFF"/>
              </a:solidFill>
              <a:effectLst/>
              <a:uLnTx/>
              <a:uFillTx/>
              <a:latin typeface="Calibri" panose="020F0502020204030204"/>
              <a:ea typeface="+mn-ea"/>
              <a:cs typeface="+mn-cs"/>
            </a:endParaRPr>
          </a:p>
        </p:txBody>
      </p:sp>
      <p:sp>
        <p:nvSpPr>
          <p:cNvPr id="94" name="TextBox 93"/>
          <p:cNvSpPr txBox="1"/>
          <p:nvPr/>
        </p:nvSpPr>
        <p:spPr>
          <a:xfrm>
            <a:off x="2446722" y="1383140"/>
            <a:ext cx="3898440" cy="584775"/>
          </a:xfrm>
          <a:prstGeom prst="rect">
            <a:avLst/>
          </a:prstGeom>
          <a:noFill/>
        </p:spPr>
        <p:txBody>
          <a:bodyPr wrap="square" rtlCol="0">
            <a:spAutoFit/>
          </a:bodyPr>
          <a:lstStyle/>
          <a:p>
            <a:pPr defTabSz="457200" latinLnBrk="0"/>
            <a:r>
              <a:rPr lang="en-US" sz="1600" dirty="0">
                <a:solidFill>
                  <a:srgbClr val="005EB8"/>
                </a:solidFill>
                <a:latin typeface="+mj-lt"/>
              </a:rPr>
              <a:t>Property IDs for </a:t>
            </a:r>
            <a:r>
              <a:rPr lang="en-US" sz="1600" dirty="0" smtClean="0">
                <a:solidFill>
                  <a:srgbClr val="005EB8"/>
                </a:solidFill>
                <a:latin typeface="+mj-lt"/>
              </a:rPr>
              <a:t>new company ‘</a:t>
            </a:r>
            <a:r>
              <a:rPr lang="en-US" sz="1600" dirty="0" err="1" smtClean="0">
                <a:solidFill>
                  <a:srgbClr val="005EB8"/>
                </a:solidFill>
                <a:latin typeface="+mj-lt"/>
              </a:rPr>
              <a:t>Samanu</a:t>
            </a:r>
            <a:r>
              <a:rPr lang="en-US" sz="1600" dirty="0" smtClean="0">
                <a:solidFill>
                  <a:srgbClr val="005EB8"/>
                </a:solidFill>
                <a:latin typeface="+mj-lt"/>
              </a:rPr>
              <a:t>’ in </a:t>
            </a:r>
            <a:r>
              <a:rPr lang="en-US" sz="1600" dirty="0">
                <a:solidFill>
                  <a:srgbClr val="005EB8"/>
                </a:solidFill>
                <a:latin typeface="+mj-lt"/>
              </a:rPr>
              <a:t>Paris</a:t>
            </a:r>
            <a:endParaRPr lang="en-IE" sz="1600" dirty="0">
              <a:solidFill>
                <a:srgbClr val="005EB8"/>
              </a:solidFill>
              <a:latin typeface="+mj-lt"/>
            </a:endParaRPr>
          </a:p>
        </p:txBody>
      </p:sp>
      <p:pic>
        <p:nvPicPr>
          <p:cNvPr id="3" name="Picture 2"/>
          <p:cNvPicPr>
            <a:picLocks noChangeAspect="1"/>
          </p:cNvPicPr>
          <p:nvPr/>
        </p:nvPicPr>
        <p:blipFill>
          <a:blip r:embed="rId11"/>
          <a:stretch>
            <a:fillRect/>
          </a:stretch>
        </p:blipFill>
        <p:spPr>
          <a:xfrm>
            <a:off x="2575283" y="2133062"/>
            <a:ext cx="4057114" cy="2839792"/>
          </a:xfrm>
          <a:prstGeom prst="rect">
            <a:avLst/>
          </a:prstGeom>
        </p:spPr>
      </p:pic>
    </p:spTree>
    <p:extLst>
      <p:ext uri="{BB962C8B-B14F-4D97-AF65-F5344CB8AC3E}">
        <p14:creationId xmlns:p14="http://schemas.microsoft.com/office/powerpoint/2010/main" val="4098133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8" name="Google Shape;488;p40"/>
          <p:cNvSpPr txBox="1">
            <a:spLocks noGrp="1"/>
          </p:cNvSpPr>
          <p:nvPr>
            <p:ph type="sldNum" idx="12"/>
          </p:nvPr>
        </p:nvSpPr>
        <p:spPr>
          <a:xfrm>
            <a:off x="434300" y="4736374"/>
            <a:ext cx="465292" cy="211639"/>
          </a:xfrm>
          <a:prstGeom prst="rect">
            <a:avLst/>
          </a:prstGeom>
        </p:spPr>
        <p:txBody>
          <a:bodyPr spcFirstLastPara="1" wrap="square" lIns="91425" tIns="91425" rIns="91425" bIns="91425" anchor="ctr" anchorCtr="0">
            <a:noAutofit/>
          </a:bodyPr>
          <a:lstStyle/>
          <a:p>
            <a:fld id="{00000000-1234-1234-1234-123412341234}" type="slidenum">
              <a:rPr lang="en-GB" sz="900">
                <a:solidFill>
                  <a:srgbClr val="FFFFFF"/>
                </a:solidFill>
              </a:rPr>
              <a:pPr/>
              <a:t>19</a:t>
            </a:fld>
            <a:endParaRPr sz="900" dirty="0">
              <a:solidFill>
                <a:srgbClr val="FFFFFF"/>
              </a:solidFill>
            </a:endParaRPr>
          </a:p>
        </p:txBody>
      </p:sp>
      <p:sp>
        <p:nvSpPr>
          <p:cNvPr id="81"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smtClean="0"/>
              <a:t>Integration OLAP with RS</a:t>
            </a:r>
            <a:endParaRPr lang="ko-KR" altLang="en-US" dirty="0"/>
          </a:p>
        </p:txBody>
      </p:sp>
      <p:grpSp>
        <p:nvGrpSpPr>
          <p:cNvPr id="82" name="Google Shape;371;p47"/>
          <p:cNvGrpSpPr/>
          <p:nvPr/>
        </p:nvGrpSpPr>
        <p:grpSpPr>
          <a:xfrm rot="5400000">
            <a:off x="8612837" y="315553"/>
            <a:ext cx="278152" cy="345818"/>
            <a:chOff x="0" y="46600"/>
            <a:chExt cx="3121800" cy="5004600"/>
          </a:xfrm>
        </p:grpSpPr>
        <p:sp>
          <p:nvSpPr>
            <p:cNvPr id="8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86" name="Picture 85"/>
          <p:cNvPicPr>
            <a:picLocks noChangeAspect="1"/>
          </p:cNvPicPr>
          <p:nvPr/>
        </p:nvPicPr>
        <p:blipFill>
          <a:blip r:embed="rId3"/>
          <a:stretch>
            <a:fillRect/>
          </a:stretch>
        </p:blipFill>
        <p:spPr>
          <a:xfrm>
            <a:off x="1619672" y="267494"/>
            <a:ext cx="161917" cy="641191"/>
          </a:xfrm>
          <a:prstGeom prst="rect">
            <a:avLst/>
          </a:prstGeom>
        </p:spPr>
      </p:pic>
      <p:pic>
        <p:nvPicPr>
          <p:cNvPr id="87" name="Picture 86" descr="Home.png">
            <a:hlinkClick r:id="" action="ppaction://hlinkshowjump?jump=firstslide"/>
          </p:cNvPr>
          <p:cNvPicPr>
            <a:picLocks noChangeAspect="1"/>
          </p:cNvPicPr>
          <p:nvPr/>
        </p:nvPicPr>
        <p:blipFill>
          <a:blip r:embed="rId4"/>
          <a:stretch>
            <a:fillRect/>
          </a:stretch>
        </p:blipFill>
        <p:spPr>
          <a:xfrm>
            <a:off x="786737" y="160718"/>
            <a:ext cx="250031" cy="250031"/>
          </a:xfrm>
          <a:prstGeom prst="rect">
            <a:avLst/>
          </a:prstGeom>
        </p:spPr>
      </p:pic>
      <p:pic>
        <p:nvPicPr>
          <p:cNvPr id="88" name="Picture 87" descr="Exit.png">
            <a:hlinkClick r:id="" action="ppaction://hlinkshowjump?jump=endshow"/>
          </p:cNvPr>
          <p:cNvPicPr>
            <a:picLocks noChangeAspect="1"/>
          </p:cNvPicPr>
          <p:nvPr/>
        </p:nvPicPr>
        <p:blipFill>
          <a:blip r:embed="rId5"/>
          <a:stretch>
            <a:fillRect/>
          </a:stretch>
        </p:blipFill>
        <p:spPr>
          <a:xfrm>
            <a:off x="447405" y="160718"/>
            <a:ext cx="250031" cy="250031"/>
          </a:xfrm>
          <a:prstGeom prst="rect">
            <a:avLst/>
          </a:prstGeom>
        </p:spPr>
      </p:pic>
      <p:sp>
        <p:nvSpPr>
          <p:cNvPr id="2" name="TextBox 1"/>
          <p:cNvSpPr txBox="1"/>
          <p:nvPr/>
        </p:nvSpPr>
        <p:spPr>
          <a:xfrm>
            <a:off x="1715126" y="868879"/>
            <a:ext cx="4168889" cy="369332"/>
          </a:xfrm>
          <a:prstGeom prst="rect">
            <a:avLst/>
          </a:prstGeom>
          <a:noFill/>
        </p:spPr>
        <p:txBody>
          <a:bodyPr wrap="square" rtlCol="0">
            <a:spAutoFit/>
          </a:bodyPr>
          <a:lstStyle/>
          <a:p>
            <a:r>
              <a:rPr lang="en-IE" dirty="0" smtClean="0"/>
              <a:t>Multi Dimensional Model</a:t>
            </a:r>
            <a:endParaRPr lang="ko-KR" altLang="en-US" dirty="0"/>
          </a:p>
        </p:txBody>
      </p:sp>
      <p:sp>
        <p:nvSpPr>
          <p:cNvPr id="20" name="Oval 1"/>
          <p:cNvSpPr/>
          <p:nvPr/>
        </p:nvSpPr>
        <p:spPr>
          <a:xfrm>
            <a:off x="1781589" y="2048429"/>
            <a:ext cx="670017" cy="630478"/>
          </a:xfrm>
          <a:custGeom>
            <a:avLst/>
            <a:gdLst/>
            <a:ahLst/>
            <a:cxnLst/>
            <a:rect l="l" t="t" r="r" b="b"/>
            <a:pathLst>
              <a:path w="1319480" h="1368152">
                <a:moveTo>
                  <a:pt x="635404" y="0"/>
                </a:moveTo>
                <a:cubicBezTo>
                  <a:pt x="1013209" y="0"/>
                  <a:pt x="1319480" y="306271"/>
                  <a:pt x="1319480" y="684076"/>
                </a:cubicBezTo>
                <a:cubicBezTo>
                  <a:pt x="1319480" y="1061881"/>
                  <a:pt x="1013209" y="1368152"/>
                  <a:pt x="635404" y="1368152"/>
                </a:cubicBezTo>
                <a:cubicBezTo>
                  <a:pt x="345994" y="1368152"/>
                  <a:pt x="98560" y="1188431"/>
                  <a:pt x="0" y="933963"/>
                </a:cubicBezTo>
                <a:lnTo>
                  <a:pt x="680705" y="933963"/>
                </a:lnTo>
                <a:lnTo>
                  <a:pt x="680705" y="1183850"/>
                </a:lnTo>
                <a:lnTo>
                  <a:pt x="1304843" y="684076"/>
                </a:lnTo>
                <a:lnTo>
                  <a:pt x="680705" y="184302"/>
                </a:lnTo>
                <a:lnTo>
                  <a:pt x="680705" y="434189"/>
                </a:lnTo>
                <a:lnTo>
                  <a:pt x="0" y="434189"/>
                </a:lnTo>
                <a:cubicBezTo>
                  <a:pt x="98560" y="179721"/>
                  <a:pt x="345994" y="0"/>
                  <a:pt x="635404" y="0"/>
                </a:cubicBezTo>
                <a:close/>
              </a:path>
            </a:pathLst>
          </a:custGeom>
          <a:solidFill>
            <a:srgbClr val="18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E46C0A"/>
              </a:solidFill>
            </a:endParaRPr>
          </a:p>
        </p:txBody>
      </p:sp>
      <p:pic>
        <p:nvPicPr>
          <p:cNvPr id="23" name="Picture 2" descr="Booking-factmodel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84168" y="953357"/>
            <a:ext cx="3032016" cy="1725550"/>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260;p33"/>
          <p:cNvSpPr/>
          <p:nvPr/>
        </p:nvSpPr>
        <p:spPr>
          <a:xfrm>
            <a:off x="2522414" y="2212219"/>
            <a:ext cx="3561754" cy="302898"/>
          </a:xfrm>
          <a:prstGeom prst="roundRect">
            <a:avLst>
              <a:gd name="adj" fmla="val 50000"/>
            </a:avLst>
          </a:prstGeom>
          <a:solidFill>
            <a:srgbClr val="566579"/>
          </a:solidFill>
          <a:ln>
            <a:noFill/>
          </a:ln>
        </p:spPr>
        <p:txBody>
          <a:bodyPr spcFirstLastPara="1" wrap="square" lIns="91425" tIns="91425" rIns="91425" bIns="91425" anchor="ctr" anchorCtr="0">
            <a:noAutofit/>
          </a:bodyPr>
          <a:lstStyle/>
          <a:p>
            <a:pPr algn="ctr"/>
            <a:r>
              <a:rPr lang="en-IE" sz="1400" dirty="0">
                <a:solidFill>
                  <a:schemeClr val="bg1"/>
                </a:solidFill>
                <a:latin typeface="Muli" panose="020B0604020202020204" charset="0"/>
              </a:rPr>
              <a:t>Similarity based method</a:t>
            </a:r>
          </a:p>
        </p:txBody>
      </p:sp>
      <p:sp>
        <p:nvSpPr>
          <p:cNvPr id="4" name="Rectangle 3"/>
          <p:cNvSpPr/>
          <p:nvPr/>
        </p:nvSpPr>
        <p:spPr>
          <a:xfrm>
            <a:off x="2488471" y="2670366"/>
            <a:ext cx="5873549" cy="338554"/>
          </a:xfrm>
          <a:prstGeom prst="rect">
            <a:avLst/>
          </a:prstGeom>
        </p:spPr>
        <p:txBody>
          <a:bodyPr wrap="square">
            <a:spAutoFit/>
          </a:bodyPr>
          <a:lstStyle/>
          <a:p>
            <a:r>
              <a:rPr lang="en-IE" sz="1600" dirty="0">
                <a:latin typeface="Muli" panose="020B0604020202020204" charset="0"/>
              </a:rPr>
              <a:t> </a:t>
            </a:r>
            <a:r>
              <a:rPr lang="en-IE" sz="1200" dirty="0">
                <a:latin typeface="Muli" panose="020B0604020202020204" charset="0"/>
              </a:rPr>
              <a:t>a generalized grouping by on a coarse-grained level</a:t>
            </a:r>
            <a:endParaRPr lang="en-IE" sz="1600" dirty="0">
              <a:latin typeface="Muli" panose="020B0604020202020204" charset="0"/>
            </a:endParaRPr>
          </a:p>
        </p:txBody>
      </p:sp>
      <p:sp>
        <p:nvSpPr>
          <p:cNvPr id="29" name="Google Shape;453;p52"/>
          <p:cNvSpPr/>
          <p:nvPr/>
        </p:nvSpPr>
        <p:spPr>
          <a:xfrm>
            <a:off x="2699282" y="3175333"/>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30" name="Google Shape;454;p52"/>
          <p:cNvSpPr txBox="1"/>
          <p:nvPr/>
        </p:nvSpPr>
        <p:spPr>
          <a:xfrm>
            <a:off x="2699282" y="3169558"/>
            <a:ext cx="1308600" cy="366600"/>
          </a:xfrm>
          <a:prstGeom prst="rect">
            <a:avLst/>
          </a:prstGeom>
          <a:solidFill>
            <a:srgbClr val="566579"/>
          </a:solidFill>
          <a:ln>
            <a:noFill/>
          </a:ln>
        </p:spPr>
        <p:txBody>
          <a:bodyPr spcFirstLastPara="1" wrap="square" lIns="91425" tIns="91425" rIns="91425" bIns="91425" anchor="ctr" anchorCtr="0">
            <a:noAutofit/>
          </a:bodyPr>
          <a:lstStyle>
            <a:defPPr>
              <a:defRPr lang="ko-KR"/>
            </a:defPPr>
            <a:lvl1pPr algn="ctr">
              <a:defRPr sz="1400">
                <a:solidFill>
                  <a:schemeClr val="bg1"/>
                </a:solidFill>
                <a:latin typeface="Muli" panose="020B0604020202020204" charset="0"/>
              </a:defRPr>
            </a:lvl1pPr>
          </a:lstStyle>
          <a:p>
            <a:r>
              <a:rPr lang="en" sz="1100" dirty="0">
                <a:sym typeface="Muli"/>
              </a:rPr>
              <a:t>Travel Network</a:t>
            </a:r>
            <a:endParaRPr sz="1100" dirty="0">
              <a:sym typeface="Muli"/>
            </a:endParaRPr>
          </a:p>
        </p:txBody>
      </p:sp>
      <p:sp>
        <p:nvSpPr>
          <p:cNvPr id="31" name="Google Shape;455;p52"/>
          <p:cNvSpPr txBox="1"/>
          <p:nvPr/>
        </p:nvSpPr>
        <p:spPr>
          <a:xfrm>
            <a:off x="2537282" y="3713071"/>
            <a:ext cx="15486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smtClean="0">
                <a:latin typeface="Muli"/>
                <a:ea typeface="Muli"/>
                <a:cs typeface="Muli"/>
                <a:sym typeface="Muli"/>
              </a:rPr>
              <a:t>1356</a:t>
            </a:r>
            <a:endParaRPr sz="900" dirty="0">
              <a:latin typeface="Muli"/>
              <a:ea typeface="Muli"/>
              <a:cs typeface="Muli"/>
              <a:sym typeface="Muli"/>
            </a:endParaRPr>
          </a:p>
        </p:txBody>
      </p:sp>
      <p:sp>
        <p:nvSpPr>
          <p:cNvPr id="36" name="Google Shape;460;p52"/>
          <p:cNvSpPr/>
          <p:nvPr/>
        </p:nvSpPr>
        <p:spPr>
          <a:xfrm>
            <a:off x="4735144" y="3175333"/>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37" name="Google Shape;461;p52"/>
          <p:cNvSpPr txBox="1"/>
          <p:nvPr/>
        </p:nvSpPr>
        <p:spPr>
          <a:xfrm>
            <a:off x="4740582" y="3169558"/>
            <a:ext cx="1308600" cy="366600"/>
          </a:xfrm>
          <a:prstGeom prst="rect">
            <a:avLst/>
          </a:prstGeom>
          <a:solidFill>
            <a:srgbClr val="566579"/>
          </a:solidFill>
          <a:ln>
            <a:noFill/>
          </a:ln>
        </p:spPr>
        <p:txBody>
          <a:bodyPr spcFirstLastPara="1" wrap="square" lIns="91425" tIns="91425" rIns="91425" bIns="91425" anchor="ctr" anchorCtr="0">
            <a:noAutofit/>
          </a:bodyPr>
          <a:lstStyle>
            <a:defPPr>
              <a:defRPr lang="ko-KR"/>
            </a:defPPr>
            <a:lvl1pPr algn="ctr">
              <a:defRPr sz="1400">
                <a:solidFill>
                  <a:schemeClr val="bg1"/>
                </a:solidFill>
                <a:latin typeface="Muli" panose="020B0604020202020204" charset="0"/>
              </a:defRPr>
            </a:lvl1pPr>
          </a:lstStyle>
          <a:p>
            <a:r>
              <a:rPr lang="en" sz="1100" dirty="0">
                <a:sym typeface="Muli"/>
              </a:rPr>
              <a:t>City Code</a:t>
            </a:r>
            <a:endParaRPr sz="1100" dirty="0">
              <a:sym typeface="Muli"/>
            </a:endParaRPr>
          </a:p>
        </p:txBody>
      </p:sp>
      <p:sp>
        <p:nvSpPr>
          <p:cNvPr id="38" name="Google Shape;462;p52"/>
          <p:cNvSpPr txBox="1"/>
          <p:nvPr/>
        </p:nvSpPr>
        <p:spPr>
          <a:xfrm>
            <a:off x="4583182" y="3713071"/>
            <a:ext cx="1548600" cy="54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smtClean="0">
                <a:latin typeface="Muli"/>
                <a:ea typeface="Muli"/>
                <a:cs typeface="Muli"/>
                <a:sym typeface="Muli"/>
              </a:rPr>
              <a:t>4106</a:t>
            </a:r>
            <a:endParaRPr sz="900" dirty="0">
              <a:latin typeface="Muli"/>
              <a:ea typeface="Muli"/>
              <a:cs typeface="Muli"/>
              <a:sym typeface="Muli"/>
            </a:endParaRPr>
          </a:p>
        </p:txBody>
      </p:sp>
      <p:graphicFrame>
        <p:nvGraphicFramePr>
          <p:cNvPr id="39" name="Google Shape;318;p26"/>
          <p:cNvGraphicFramePr/>
          <p:nvPr>
            <p:extLst>
              <p:ext uri="{D42A27DB-BD31-4B8C-83A1-F6EECF244321}">
                <p14:modId xmlns:p14="http://schemas.microsoft.com/office/powerpoint/2010/main" val="361714198"/>
              </p:ext>
            </p:extLst>
          </p:nvPr>
        </p:nvGraphicFramePr>
        <p:xfrm>
          <a:off x="2584875" y="3662513"/>
          <a:ext cx="3816933" cy="1493015"/>
        </p:xfrm>
        <a:graphic>
          <a:graphicData uri="http://schemas.openxmlformats.org/drawingml/2006/table">
            <a:tbl>
              <a:tblPr>
                <a:noFill/>
              </a:tblPr>
              <a:tblGrid>
                <a:gridCol w="1152638">
                  <a:extLst>
                    <a:ext uri="{9D8B030D-6E8A-4147-A177-3AD203B41FA5}">
                      <a16:colId xmlns:a16="http://schemas.microsoft.com/office/drawing/2014/main" val="20000"/>
                    </a:ext>
                  </a:extLst>
                </a:gridCol>
                <a:gridCol w="992381">
                  <a:extLst>
                    <a:ext uri="{9D8B030D-6E8A-4147-A177-3AD203B41FA5}">
                      <a16:colId xmlns:a16="http://schemas.microsoft.com/office/drawing/2014/main" val="20001"/>
                    </a:ext>
                  </a:extLst>
                </a:gridCol>
                <a:gridCol w="799610">
                  <a:extLst>
                    <a:ext uri="{9D8B030D-6E8A-4147-A177-3AD203B41FA5}">
                      <a16:colId xmlns:a16="http://schemas.microsoft.com/office/drawing/2014/main" val="20002"/>
                    </a:ext>
                  </a:extLst>
                </a:gridCol>
                <a:gridCol w="872304">
                  <a:extLst>
                    <a:ext uri="{9D8B030D-6E8A-4147-A177-3AD203B41FA5}">
                      <a16:colId xmlns:a16="http://schemas.microsoft.com/office/drawing/2014/main" val="20003"/>
                    </a:ext>
                  </a:extLst>
                </a:gridCol>
              </a:tblGrid>
              <a:tr h="395775">
                <a:tc>
                  <a:txBody>
                    <a:bodyPr/>
                    <a:lstStyle/>
                    <a:p>
                      <a:pPr marL="0" lvl="0" indent="0">
                        <a:spcBef>
                          <a:spcPts val="0"/>
                        </a:spcBef>
                        <a:spcAft>
                          <a:spcPts val="0"/>
                        </a:spcAft>
                        <a:buNone/>
                      </a:pPr>
                      <a:endParaRPr sz="900" b="1"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94BF6E"/>
                    </a:solidFill>
                  </a:tcPr>
                </a:tc>
                <a:tc>
                  <a:txBody>
                    <a:bodyPr/>
                    <a:lstStyle/>
                    <a:p>
                      <a:pPr marL="0" lvl="0" indent="0" algn="ctr">
                        <a:spcBef>
                          <a:spcPts val="0"/>
                        </a:spcBef>
                        <a:spcAft>
                          <a:spcPts val="0"/>
                        </a:spcAft>
                        <a:buNone/>
                      </a:pPr>
                      <a:r>
                        <a:rPr lang="en" sz="900" b="1" dirty="0" smtClean="0">
                          <a:solidFill>
                            <a:srgbClr val="FFFFFF"/>
                          </a:solidFill>
                          <a:latin typeface="Nixie One"/>
                          <a:ea typeface="Nixie One"/>
                          <a:cs typeface="Nixie One"/>
                          <a:sym typeface="Nixie One"/>
                        </a:rPr>
                        <a:t>Similarity</a:t>
                      </a:r>
                      <a:endParaRPr sz="900" b="1"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94BF6E"/>
                    </a:solidFill>
                  </a:tcPr>
                </a:tc>
                <a:tc>
                  <a:txBody>
                    <a:bodyPr/>
                    <a:lstStyle/>
                    <a:p>
                      <a:pPr marL="0" lvl="0" indent="0" algn="ctr">
                        <a:spcBef>
                          <a:spcPts val="0"/>
                        </a:spcBef>
                        <a:spcAft>
                          <a:spcPts val="0"/>
                        </a:spcAft>
                        <a:buNone/>
                      </a:pPr>
                      <a:r>
                        <a:rPr lang="en" sz="900" b="1" dirty="0" smtClean="0">
                          <a:solidFill>
                            <a:srgbClr val="FFFFFF"/>
                          </a:solidFill>
                          <a:latin typeface="Nixie One"/>
                          <a:ea typeface="Nixie One"/>
                          <a:cs typeface="Nixie One"/>
                          <a:sym typeface="Nixie One"/>
                        </a:rPr>
                        <a:t>RMSE</a:t>
                      </a:r>
                      <a:endParaRPr sz="900" b="1"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94BF6E"/>
                    </a:solidFill>
                  </a:tcPr>
                </a:tc>
                <a:tc>
                  <a:txBody>
                    <a:bodyPr/>
                    <a:lstStyle/>
                    <a:p>
                      <a:pPr marL="0" lvl="0" indent="0" algn="ctr">
                        <a:spcBef>
                          <a:spcPts val="0"/>
                        </a:spcBef>
                        <a:spcAft>
                          <a:spcPts val="0"/>
                        </a:spcAft>
                        <a:buNone/>
                      </a:pPr>
                      <a:r>
                        <a:rPr lang="en" sz="900" b="1" dirty="0" smtClean="0">
                          <a:solidFill>
                            <a:srgbClr val="FFFFFF"/>
                          </a:solidFill>
                          <a:latin typeface="Nixie One"/>
                          <a:ea typeface="Nixie One"/>
                          <a:cs typeface="Nixie One"/>
                          <a:sym typeface="Nixie One"/>
                        </a:rPr>
                        <a:t>MAE</a:t>
                      </a:r>
                      <a:endParaRPr sz="900" b="1"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94BF6E"/>
                    </a:solidFill>
                  </a:tcPr>
                </a:tc>
                <a:extLst>
                  <a:ext uri="{0D108BD9-81ED-4DB2-BD59-A6C34878D82A}">
                    <a16:rowId xmlns:a16="http://schemas.microsoft.com/office/drawing/2014/main" val="10000"/>
                  </a:ext>
                </a:extLst>
              </a:tr>
              <a:tr h="263847">
                <a:tc>
                  <a:txBody>
                    <a:bodyPr/>
                    <a:lstStyle/>
                    <a:p>
                      <a:pPr marL="0" lvl="0" indent="0" algn="l">
                        <a:spcBef>
                          <a:spcPts val="0"/>
                        </a:spcBef>
                        <a:spcAft>
                          <a:spcPts val="0"/>
                        </a:spcAft>
                        <a:buNone/>
                      </a:pPr>
                      <a:r>
                        <a:rPr lang="en" sz="900" b="1" dirty="0" smtClean="0">
                          <a:solidFill>
                            <a:srgbClr val="FFFFFF"/>
                          </a:solidFill>
                          <a:latin typeface="Nixie One"/>
                          <a:ea typeface="Nixie One"/>
                          <a:cs typeface="Nixie One"/>
                          <a:sym typeface="Nixie One"/>
                        </a:rPr>
                        <a:t>SVD</a:t>
                      </a:r>
                      <a:endParaRPr sz="900" b="1"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Dot product</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 sz="900" b="1" kern="1200" dirty="0" smtClean="0">
                          <a:solidFill>
                            <a:srgbClr val="FFFFFF"/>
                          </a:solidFill>
                          <a:latin typeface="Nixie One"/>
                          <a:ea typeface="Nixie One"/>
                          <a:cs typeface="Nixie One"/>
                          <a:sym typeface="Roboto Slab"/>
                        </a:rPr>
                        <a:t>0.0541</a:t>
                      </a:r>
                      <a:endParaRPr lang="en"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 sz="900" b="1" kern="1200" dirty="0" smtClean="0">
                          <a:solidFill>
                            <a:srgbClr val="FFFFFF"/>
                          </a:solidFill>
                          <a:latin typeface="Nixie One"/>
                          <a:ea typeface="Nixie One"/>
                          <a:cs typeface="Nixie One"/>
                          <a:sym typeface="Roboto Slab"/>
                        </a:rPr>
                        <a:t>0</a:t>
                      </a:r>
                      <a:r>
                        <a:rPr lang="en-US" sz="900" b="1" kern="1200" dirty="0" smtClean="0">
                          <a:solidFill>
                            <a:srgbClr val="FFFFFF"/>
                          </a:solidFill>
                          <a:latin typeface="Nixie One"/>
                          <a:ea typeface="Nixie One"/>
                          <a:cs typeface="Nixie One"/>
                          <a:sym typeface="Roboto Slab"/>
                        </a:rPr>
                        <a:t>.0178</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8637B"/>
                    </a:solidFill>
                  </a:tcPr>
                </a:tc>
                <a:extLst>
                  <a:ext uri="{0D108BD9-81ED-4DB2-BD59-A6C34878D82A}">
                    <a16:rowId xmlns:a16="http://schemas.microsoft.com/office/drawing/2014/main" val="10001"/>
                  </a:ext>
                </a:extLst>
              </a:tr>
              <a:tr h="263847">
                <a:tc>
                  <a:txBody>
                    <a:bodyPr/>
                    <a:lstStyle/>
                    <a:p>
                      <a:pPr marL="0" lvl="0" indent="0" algn="l">
                        <a:spcBef>
                          <a:spcPts val="0"/>
                        </a:spcBef>
                        <a:spcAft>
                          <a:spcPts val="0"/>
                        </a:spcAft>
                        <a:buNone/>
                      </a:pPr>
                      <a:r>
                        <a:rPr lang="en" sz="900" b="1" dirty="0" smtClean="0">
                          <a:solidFill>
                            <a:srgbClr val="FFFFFF"/>
                          </a:solidFill>
                          <a:latin typeface="Nixie One"/>
                          <a:ea typeface="Nixie One"/>
                          <a:cs typeface="Nixie One"/>
                          <a:sym typeface="Nixie One"/>
                        </a:rPr>
                        <a:t>SVD++</a:t>
                      </a:r>
                      <a:endParaRPr sz="900" b="1"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Dot product</a:t>
                      </a:r>
                      <a:endParaRPr lang="en-US"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 sz="900" b="1" kern="1200" dirty="0" smtClean="0">
                          <a:solidFill>
                            <a:srgbClr val="FFFFFF"/>
                          </a:solidFill>
                          <a:latin typeface="Nixie One"/>
                          <a:ea typeface="Nixie One"/>
                          <a:cs typeface="Nixie One"/>
                          <a:sym typeface="Roboto Slab"/>
                        </a:rPr>
                        <a:t>0.0002</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 sz="900" b="1" kern="1200" dirty="0" smtClean="0">
                          <a:solidFill>
                            <a:srgbClr val="FFFFFF"/>
                          </a:solidFill>
                          <a:latin typeface="Nixie One"/>
                          <a:ea typeface="Nixie One"/>
                          <a:cs typeface="Nixie One"/>
                          <a:sym typeface="Roboto Slab"/>
                        </a:rPr>
                        <a:t>0.0001</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14454"/>
                    </a:solidFill>
                  </a:tcPr>
                </a:tc>
                <a:extLst>
                  <a:ext uri="{0D108BD9-81ED-4DB2-BD59-A6C34878D82A}">
                    <a16:rowId xmlns:a16="http://schemas.microsoft.com/office/drawing/2014/main" val="10002"/>
                  </a:ext>
                </a:extLst>
              </a:tr>
              <a:tr h="263847">
                <a:tc>
                  <a:txBody>
                    <a:bodyPr/>
                    <a:lstStyle/>
                    <a:p>
                      <a:pPr marL="0" lvl="0" indent="0" algn="l" rtl="0">
                        <a:spcBef>
                          <a:spcPts val="0"/>
                        </a:spcBef>
                        <a:spcAft>
                          <a:spcPts val="0"/>
                        </a:spcAft>
                        <a:buNone/>
                      </a:pPr>
                      <a:r>
                        <a:rPr lang="en" sz="900" b="1" dirty="0" smtClean="0">
                          <a:solidFill>
                            <a:srgbClr val="FFFFFF"/>
                          </a:solidFill>
                          <a:latin typeface="Nixie One"/>
                          <a:ea typeface="Nixie One"/>
                          <a:cs typeface="Nixie One"/>
                          <a:sym typeface="Nixie One"/>
                        </a:rPr>
                        <a:t>KNN</a:t>
                      </a:r>
                      <a:endParaRPr sz="900" b="1"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Pearson</a:t>
                      </a:r>
                      <a:endParaRPr lang="en-US"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 sz="900" b="1" kern="1200" dirty="0" smtClean="0">
                          <a:solidFill>
                            <a:srgbClr val="FFFFFF"/>
                          </a:solidFill>
                          <a:latin typeface="Nixie One"/>
                          <a:ea typeface="Nixie One"/>
                          <a:cs typeface="Nixie One"/>
                          <a:sym typeface="Roboto Slab"/>
                        </a:rPr>
                        <a:t>0.0708</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tc>
                  <a:txBody>
                    <a:bodyPr/>
                    <a:lstStyle/>
                    <a:p>
                      <a:pPr marL="0" lvl="0" indent="0" algn="ctr" defTabSz="914400" rtl="0" eaLnBrk="1" latinLnBrk="1" hangingPunct="1">
                        <a:spcBef>
                          <a:spcPts val="0"/>
                        </a:spcBef>
                        <a:spcAft>
                          <a:spcPts val="0"/>
                        </a:spcAft>
                        <a:buNone/>
                      </a:pPr>
                      <a:r>
                        <a:rPr lang="en" sz="900" b="1" kern="1200" dirty="0" smtClean="0">
                          <a:solidFill>
                            <a:srgbClr val="FFFFFF"/>
                          </a:solidFill>
                          <a:latin typeface="Nixie One"/>
                          <a:ea typeface="Nixie One"/>
                          <a:cs typeface="Nixie One"/>
                          <a:sym typeface="Roboto Slab"/>
                        </a:rPr>
                        <a:t>0.0291</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8637B"/>
                    </a:solidFill>
                  </a:tcPr>
                </a:tc>
                <a:extLst>
                  <a:ext uri="{0D108BD9-81ED-4DB2-BD59-A6C34878D82A}">
                    <a16:rowId xmlns:a16="http://schemas.microsoft.com/office/drawing/2014/main" val="10003"/>
                  </a:ext>
                </a:extLst>
              </a:tr>
              <a:tr h="263847">
                <a:tc>
                  <a:txBody>
                    <a:bodyPr/>
                    <a:lstStyle/>
                    <a:p>
                      <a:pPr marL="0" lvl="0" indent="0" algn="l"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Nixie One"/>
                        </a:rPr>
                        <a:t>KNN</a:t>
                      </a:r>
                      <a:endParaRPr sz="900" b="1" kern="1200"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900" b="1" kern="1200" dirty="0" smtClean="0">
                          <a:solidFill>
                            <a:srgbClr val="FFFFFF"/>
                          </a:solidFill>
                          <a:latin typeface="Nixie One"/>
                          <a:ea typeface="Nixie One"/>
                          <a:cs typeface="Nixie One"/>
                          <a:sym typeface="Roboto Slab"/>
                        </a:rPr>
                        <a:t>Cosine</a:t>
                      </a: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0.0589</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tc>
                  <a:txBody>
                    <a:bodyPr/>
                    <a:lstStyle/>
                    <a:p>
                      <a:pPr marL="0" lvl="0" indent="0" algn="ctr" defTabSz="914400" rtl="0" eaLnBrk="1" latinLnBrk="1" hangingPunct="1">
                        <a:spcBef>
                          <a:spcPts val="0"/>
                        </a:spcBef>
                        <a:spcAft>
                          <a:spcPts val="0"/>
                        </a:spcAft>
                        <a:buNone/>
                      </a:pPr>
                      <a:r>
                        <a:rPr lang="en-US" sz="900" b="1" kern="1200" dirty="0" smtClean="0">
                          <a:solidFill>
                            <a:srgbClr val="FFFFFF"/>
                          </a:solidFill>
                          <a:latin typeface="Nixie One"/>
                          <a:ea typeface="Nixie One"/>
                          <a:cs typeface="Nixie One"/>
                          <a:sym typeface="Roboto Slab"/>
                        </a:rPr>
                        <a:t>0.0203</a:t>
                      </a:r>
                      <a:endParaRPr sz="900" b="1" kern="1200" dirty="0">
                        <a:solidFill>
                          <a:srgbClr val="FFFFFF"/>
                        </a:solidFill>
                        <a:latin typeface="Nixie One"/>
                        <a:ea typeface="Nixie One"/>
                        <a:cs typeface="Nixie One"/>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114454"/>
                    </a:solidFill>
                  </a:tcPr>
                </a:tc>
                <a:extLst>
                  <a:ext uri="{0D108BD9-81ED-4DB2-BD59-A6C34878D82A}">
                    <a16:rowId xmlns:a16="http://schemas.microsoft.com/office/drawing/2014/main" val="10004"/>
                  </a:ext>
                </a:extLst>
              </a:tr>
            </a:tbl>
          </a:graphicData>
        </a:graphic>
      </p:graphicFrame>
      <p:sp>
        <p:nvSpPr>
          <p:cNvPr id="40" name="Google Shape;454;p52"/>
          <p:cNvSpPr txBox="1"/>
          <p:nvPr/>
        </p:nvSpPr>
        <p:spPr>
          <a:xfrm>
            <a:off x="6995196" y="3587294"/>
            <a:ext cx="1308600" cy="366600"/>
          </a:xfrm>
          <a:prstGeom prst="rect">
            <a:avLst/>
          </a:prstGeom>
          <a:solidFill>
            <a:srgbClr val="566579"/>
          </a:solidFill>
          <a:ln>
            <a:noFill/>
          </a:ln>
        </p:spPr>
        <p:txBody>
          <a:bodyPr spcFirstLastPara="1" wrap="square" lIns="91425" tIns="91425" rIns="91425" bIns="91425" anchor="ctr" anchorCtr="0">
            <a:noAutofit/>
          </a:bodyPr>
          <a:lstStyle>
            <a:defPPr>
              <a:defRPr lang="ko-KR"/>
            </a:defPPr>
            <a:lvl1pPr algn="ctr">
              <a:defRPr sz="1400">
                <a:solidFill>
                  <a:schemeClr val="bg1"/>
                </a:solidFill>
                <a:latin typeface="Muli" panose="020B0604020202020204" charset="0"/>
              </a:defRPr>
            </a:lvl1pPr>
          </a:lstStyle>
          <a:p>
            <a:r>
              <a:rPr lang="en" sz="1100" dirty="0" smtClean="0">
                <a:sym typeface="Muli"/>
              </a:rPr>
              <a:t>LBE</a:t>
            </a:r>
            <a:endParaRPr sz="1100" dirty="0">
              <a:sym typeface="Muli"/>
            </a:endParaRPr>
          </a:p>
        </p:txBody>
      </p:sp>
      <p:sp>
        <p:nvSpPr>
          <p:cNvPr id="41" name="Google Shape;461;p52"/>
          <p:cNvSpPr txBox="1"/>
          <p:nvPr/>
        </p:nvSpPr>
        <p:spPr>
          <a:xfrm>
            <a:off x="6995196" y="4368849"/>
            <a:ext cx="1308600" cy="366600"/>
          </a:xfrm>
          <a:prstGeom prst="rect">
            <a:avLst/>
          </a:prstGeom>
          <a:solidFill>
            <a:srgbClr val="566579"/>
          </a:solidFill>
          <a:ln>
            <a:noFill/>
          </a:ln>
        </p:spPr>
        <p:txBody>
          <a:bodyPr spcFirstLastPara="1" wrap="square" lIns="91425" tIns="91425" rIns="91425" bIns="91425" anchor="ctr" anchorCtr="0">
            <a:noAutofit/>
          </a:bodyPr>
          <a:lstStyle>
            <a:defPPr>
              <a:defRPr lang="ko-KR"/>
            </a:defPPr>
            <a:lvl1pPr algn="ctr">
              <a:defRPr sz="1400">
                <a:solidFill>
                  <a:schemeClr val="bg1"/>
                </a:solidFill>
                <a:latin typeface="Muli" panose="020B0604020202020204" charset="0"/>
              </a:defRPr>
            </a:lvl1pPr>
          </a:lstStyle>
          <a:p>
            <a:r>
              <a:rPr lang="en" sz="1100" dirty="0" smtClean="0">
                <a:sym typeface="Muli"/>
              </a:rPr>
              <a:t>OSL</a:t>
            </a:r>
            <a:endParaRPr sz="1100" dirty="0">
              <a:sym typeface="Muli"/>
            </a:endParaRPr>
          </a:p>
        </p:txBody>
      </p:sp>
      <p:sp>
        <p:nvSpPr>
          <p:cNvPr id="32" name="Down Arrow 31"/>
          <p:cNvSpPr/>
          <p:nvPr/>
        </p:nvSpPr>
        <p:spPr>
          <a:xfrm>
            <a:off x="323529" y="2411014"/>
            <a:ext cx="85764" cy="1419055"/>
          </a:xfrm>
          <a:prstGeom prst="downArrow">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en-US" sz="900">
              <a:solidFill>
                <a:schemeClr val="tx1"/>
              </a:solidFill>
              <a:latin typeface="+mj-lt"/>
              <a:ea typeface="Muli"/>
              <a:cs typeface="Muli"/>
            </a:endParaRPr>
          </a:p>
        </p:txBody>
      </p:sp>
      <p:sp>
        <p:nvSpPr>
          <p:cNvPr id="33" name="Rounded Rectangle 32"/>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34" name="Rounded Rectangle 33">
            <a:hlinkClick r:id="rId7"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35" name="Rounded Rectangle 34">
            <a:hlinkClick r:id="rId8"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42" name="Rounded Rectangle 41">
            <a:hlinkClick r:id="rId8" action="ppaction://hlinksldjump"/>
          </p:cNvPr>
          <p:cNvSpPr/>
          <p:nvPr/>
        </p:nvSpPr>
        <p:spPr>
          <a:xfrm>
            <a:off x="179513" y="2089544"/>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Solution</a:t>
            </a:r>
            <a:endParaRPr lang="fa-IR" sz="900" dirty="0">
              <a:latin typeface="+mj-lt"/>
              <a:cs typeface="B Behnam " pitchFamily="2" charset="-78"/>
            </a:endParaRPr>
          </a:p>
        </p:txBody>
      </p:sp>
      <p:sp>
        <p:nvSpPr>
          <p:cNvPr id="43" name="Rounded Rectangle 42">
            <a:hlinkClick r:id="rId9" action="ppaction://hlinksldjump"/>
          </p:cNvPr>
          <p:cNvSpPr/>
          <p:nvPr/>
        </p:nvSpPr>
        <p:spPr>
          <a:xfrm>
            <a:off x="179513" y="3693859"/>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44" name="Rounded Rectangle 43">
            <a:hlinkClick r:id="rId10" action="ppaction://hlinksldjump"/>
          </p:cNvPr>
          <p:cNvSpPr/>
          <p:nvPr/>
        </p:nvSpPr>
        <p:spPr>
          <a:xfrm>
            <a:off x="179513" y="4122487"/>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
        <p:nvSpPr>
          <p:cNvPr id="45" name="Rounded Rectangle 44">
            <a:hlinkClick r:id="rId9" action="ppaction://hlinksldjump"/>
          </p:cNvPr>
          <p:cNvSpPr/>
          <p:nvPr/>
        </p:nvSpPr>
        <p:spPr>
          <a:xfrm>
            <a:off x="399353" y="2494248"/>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Popularity </a:t>
            </a:r>
          </a:p>
          <a:p>
            <a:pPr algn="ctr"/>
            <a:r>
              <a:rPr lang="en-US" sz="900" dirty="0">
                <a:solidFill>
                  <a:schemeClr val="tx1"/>
                </a:solidFill>
                <a:latin typeface="+mj-lt"/>
                <a:ea typeface="Muli"/>
                <a:cs typeface="Muli"/>
              </a:rPr>
              <a:t>base RS</a:t>
            </a:r>
            <a:endParaRPr lang="fa-IR" sz="900" dirty="0">
              <a:solidFill>
                <a:schemeClr val="tx1"/>
              </a:solidFill>
              <a:latin typeface="+mj-lt"/>
              <a:ea typeface="Muli"/>
              <a:cs typeface="Muli"/>
            </a:endParaRPr>
          </a:p>
        </p:txBody>
      </p:sp>
      <p:sp>
        <p:nvSpPr>
          <p:cNvPr id="46" name="Rounded Rectangle 45">
            <a:hlinkClick r:id="rId9" action="ppaction://hlinksldjump"/>
          </p:cNvPr>
          <p:cNvSpPr/>
          <p:nvPr/>
        </p:nvSpPr>
        <p:spPr>
          <a:xfrm>
            <a:off x="399353" y="2878029"/>
            <a:ext cx="984418"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Similarity </a:t>
            </a:r>
          </a:p>
          <a:p>
            <a:pPr algn="ctr"/>
            <a:r>
              <a:rPr lang="en-US" sz="900" dirty="0">
                <a:latin typeface="+mj-lt"/>
                <a:cs typeface="B Behnam " pitchFamily="2" charset="-78"/>
              </a:rPr>
              <a:t>Base RS</a:t>
            </a:r>
            <a:endParaRPr lang="fa-IR" sz="900" dirty="0">
              <a:latin typeface="+mj-lt"/>
              <a:cs typeface="B Behnam " pitchFamily="2" charset="-78"/>
            </a:endParaRPr>
          </a:p>
        </p:txBody>
      </p:sp>
      <p:sp>
        <p:nvSpPr>
          <p:cNvPr id="47" name="Rounded Rectangle 46">
            <a:hlinkClick r:id="rId9" action="ppaction://hlinksldjump"/>
          </p:cNvPr>
          <p:cNvSpPr/>
          <p:nvPr/>
        </p:nvSpPr>
        <p:spPr>
          <a:xfrm>
            <a:off x="401787" y="3269069"/>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ea typeface="Muli"/>
                <a:cs typeface="Muli"/>
              </a:rPr>
              <a:t>Matrix </a:t>
            </a:r>
          </a:p>
          <a:p>
            <a:pPr algn="ctr"/>
            <a:r>
              <a:rPr lang="en-US" sz="900" dirty="0">
                <a:solidFill>
                  <a:schemeClr val="tx1"/>
                </a:solidFill>
                <a:ea typeface="Muli"/>
                <a:cs typeface="Muli"/>
              </a:rPr>
              <a:t>Factorization</a:t>
            </a:r>
            <a:endParaRPr lang="fa-IR" sz="900" dirty="0">
              <a:solidFill>
                <a:schemeClr val="tx1"/>
              </a:solidFill>
              <a:ea typeface="Muli"/>
              <a:cs typeface="Muli"/>
            </a:endParaRPr>
          </a:p>
        </p:txBody>
      </p:sp>
    </p:spTree>
    <p:extLst>
      <p:ext uri="{BB962C8B-B14F-4D97-AF65-F5344CB8AC3E}">
        <p14:creationId xmlns:p14="http://schemas.microsoft.com/office/powerpoint/2010/main" val="29384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9" grpId="0" animBg="1"/>
      <p:bldP spid="30" grpId="0" animBg="1"/>
      <p:bldP spid="31" grpId="0"/>
      <p:bldP spid="36" grpId="0" animBg="1"/>
      <p:bldP spid="37" grpId="0" animBg="1"/>
      <p:bldP spid="38" grpId="0"/>
      <p:bldP spid="40" grpId="0"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14454"/>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D7E77D-1E87-4608-9204-756C671F119B}"/>
              </a:ext>
            </a:extLst>
          </p:cNvPr>
          <p:cNvSpPr txBox="1"/>
          <p:nvPr/>
        </p:nvSpPr>
        <p:spPr>
          <a:xfrm>
            <a:off x="4515427" y="1775689"/>
            <a:ext cx="1044490" cy="276981"/>
          </a:xfrm>
          <a:prstGeom prst="rect">
            <a:avLst/>
          </a:prstGeom>
          <a:solidFill>
            <a:srgbClr val="00B0F0"/>
          </a:solidFill>
        </p:spPr>
        <p:txBody>
          <a:bodyPr wrap="none" lIns="102857" tIns="68571" rIns="102857" bIns="68571" rtlCol="0" anchor="ctr">
            <a:spAutoFit/>
          </a:bodyPr>
          <a:lstStyle/>
          <a:p>
            <a:r>
              <a:rPr lang="en-US" sz="900" dirty="0">
                <a:solidFill>
                  <a:srgbClr val="FFFFFF"/>
                </a:solidFill>
                <a:latin typeface="+mj-lt"/>
              </a:rPr>
              <a:t>01. </a:t>
            </a:r>
            <a:r>
              <a:rPr lang="en-US" sz="900" dirty="0" smtClean="0">
                <a:solidFill>
                  <a:srgbClr val="FFFFFF"/>
                </a:solidFill>
                <a:latin typeface="+mj-lt"/>
              </a:rPr>
              <a:t>Introduction</a:t>
            </a:r>
            <a:endParaRPr lang="en-US" sz="900" dirty="0">
              <a:solidFill>
                <a:srgbClr val="FFFFFF"/>
              </a:solidFill>
              <a:latin typeface="+mj-lt"/>
            </a:endParaRPr>
          </a:p>
        </p:txBody>
      </p:sp>
      <p:sp>
        <p:nvSpPr>
          <p:cNvPr id="6" name="TextBox 5">
            <a:extLst>
              <a:ext uri="{FF2B5EF4-FFF2-40B4-BE49-F238E27FC236}">
                <a16:creationId xmlns:a16="http://schemas.microsoft.com/office/drawing/2014/main" id="{173E36B2-8136-4B8F-858A-E4FCEE688CCC}"/>
              </a:ext>
            </a:extLst>
          </p:cNvPr>
          <p:cNvSpPr txBox="1"/>
          <p:nvPr/>
        </p:nvSpPr>
        <p:spPr>
          <a:xfrm>
            <a:off x="4515426" y="2104475"/>
            <a:ext cx="1304177" cy="276981"/>
          </a:xfrm>
          <a:prstGeom prst="rect">
            <a:avLst/>
          </a:prstGeom>
          <a:solidFill>
            <a:srgbClr val="00B0F0"/>
          </a:solidFill>
        </p:spPr>
        <p:txBody>
          <a:bodyPr wrap="none" lIns="102857" tIns="68571" rIns="102857" bIns="68571" rtlCol="0" anchor="ctr">
            <a:spAutoFit/>
          </a:bodyPr>
          <a:lstStyle/>
          <a:p>
            <a:r>
              <a:rPr lang="en-US" sz="900" dirty="0" smtClean="0">
                <a:solidFill>
                  <a:srgbClr val="FFFFFF"/>
                </a:solidFill>
                <a:latin typeface="+mj-lt"/>
              </a:rPr>
              <a:t>02. Literature Review</a:t>
            </a:r>
            <a:endParaRPr lang="en-US" sz="900" dirty="0">
              <a:solidFill>
                <a:srgbClr val="FFFFFF"/>
              </a:solidFill>
              <a:latin typeface="+mj-lt"/>
            </a:endParaRPr>
          </a:p>
        </p:txBody>
      </p:sp>
      <p:sp>
        <p:nvSpPr>
          <p:cNvPr id="7" name="TextBox 6">
            <a:extLst>
              <a:ext uri="{FF2B5EF4-FFF2-40B4-BE49-F238E27FC236}">
                <a16:creationId xmlns:a16="http://schemas.microsoft.com/office/drawing/2014/main" id="{9E229B05-2742-456F-B2F8-52A12B42F328}"/>
              </a:ext>
            </a:extLst>
          </p:cNvPr>
          <p:cNvSpPr txBox="1"/>
          <p:nvPr/>
        </p:nvSpPr>
        <p:spPr>
          <a:xfrm>
            <a:off x="4515426" y="2433260"/>
            <a:ext cx="2041558" cy="276981"/>
          </a:xfrm>
          <a:prstGeom prst="rect">
            <a:avLst/>
          </a:prstGeom>
          <a:solidFill>
            <a:srgbClr val="00B0F0"/>
          </a:solidFill>
        </p:spPr>
        <p:txBody>
          <a:bodyPr wrap="none" lIns="102857" tIns="68571" rIns="102857" bIns="68571" rtlCol="0" anchor="ctr">
            <a:spAutoFit/>
          </a:bodyPr>
          <a:lstStyle>
            <a:defPPr>
              <a:defRPr lang="ko-KR"/>
            </a:defPPr>
            <a:lvl1pPr>
              <a:defRPr sz="900">
                <a:solidFill>
                  <a:srgbClr val="FFFFFF"/>
                </a:solidFill>
                <a:latin typeface="+mj-lt"/>
              </a:defRPr>
            </a:lvl1pPr>
          </a:lstStyle>
          <a:p>
            <a:r>
              <a:rPr lang="en-US" dirty="0"/>
              <a:t>03. </a:t>
            </a:r>
            <a:r>
              <a:rPr lang="en-US" dirty="0" smtClean="0"/>
              <a:t>Preprocessing </a:t>
            </a:r>
            <a:r>
              <a:rPr lang="en-US" smtClean="0"/>
              <a:t>&amp; </a:t>
            </a:r>
            <a:r>
              <a:rPr lang="en-US"/>
              <a:t>Analysis Data </a:t>
            </a:r>
            <a:endParaRPr lang="en-US" dirty="0"/>
          </a:p>
        </p:txBody>
      </p:sp>
      <p:sp>
        <p:nvSpPr>
          <p:cNvPr id="8" name="TextBox 7">
            <a:extLst>
              <a:ext uri="{FF2B5EF4-FFF2-40B4-BE49-F238E27FC236}">
                <a16:creationId xmlns:a16="http://schemas.microsoft.com/office/drawing/2014/main" id="{10A10F5B-625A-48CF-B970-400EB61F3912}"/>
              </a:ext>
            </a:extLst>
          </p:cNvPr>
          <p:cNvSpPr txBox="1"/>
          <p:nvPr/>
        </p:nvSpPr>
        <p:spPr>
          <a:xfrm>
            <a:off x="4515426" y="2762046"/>
            <a:ext cx="834498" cy="276981"/>
          </a:xfrm>
          <a:prstGeom prst="rect">
            <a:avLst/>
          </a:prstGeom>
          <a:solidFill>
            <a:schemeClr val="accent5">
              <a:lumMod val="40000"/>
              <a:lumOff val="60000"/>
            </a:schemeClr>
          </a:solidFill>
        </p:spPr>
        <p:txBody>
          <a:bodyPr wrap="none" lIns="102857" tIns="68571" rIns="102857" bIns="68571" rtlCol="0" anchor="ctr">
            <a:spAutoFit/>
          </a:bodyPr>
          <a:lstStyle>
            <a:defPPr>
              <a:defRPr lang="ko-KR"/>
            </a:defPPr>
            <a:lvl1pPr>
              <a:defRPr sz="900">
                <a:solidFill>
                  <a:srgbClr val="283147"/>
                </a:solidFill>
                <a:latin typeface="+mj-lt"/>
              </a:defRPr>
            </a:lvl1pPr>
          </a:lstStyle>
          <a:p>
            <a:r>
              <a:rPr lang="en-US" dirty="0"/>
              <a:t>04. S</a:t>
            </a:r>
            <a:r>
              <a:rPr lang="en-US" dirty="0" smtClean="0"/>
              <a:t>olution</a:t>
            </a:r>
            <a:endParaRPr lang="en-US" dirty="0"/>
          </a:p>
        </p:txBody>
      </p:sp>
      <p:sp>
        <p:nvSpPr>
          <p:cNvPr id="9" name="TextBox 8">
            <a:extLst>
              <a:ext uri="{FF2B5EF4-FFF2-40B4-BE49-F238E27FC236}">
                <a16:creationId xmlns:a16="http://schemas.microsoft.com/office/drawing/2014/main" id="{E009192D-2EAC-4341-89B7-1F683B499CA5}"/>
              </a:ext>
            </a:extLst>
          </p:cNvPr>
          <p:cNvSpPr txBox="1"/>
          <p:nvPr/>
        </p:nvSpPr>
        <p:spPr>
          <a:xfrm>
            <a:off x="4515426" y="3471439"/>
            <a:ext cx="1868434" cy="276981"/>
          </a:xfrm>
          <a:prstGeom prst="rect">
            <a:avLst/>
          </a:prstGeom>
          <a:solidFill>
            <a:srgbClr val="00B0F0"/>
          </a:solidFill>
        </p:spPr>
        <p:txBody>
          <a:bodyPr wrap="none" lIns="102857" tIns="68571" rIns="102857" bIns="68571" rtlCol="0" anchor="ctr">
            <a:spAutoFit/>
          </a:bodyPr>
          <a:lstStyle>
            <a:defPPr>
              <a:defRPr lang="ko-KR"/>
            </a:defPPr>
            <a:lvl1pPr>
              <a:defRPr sz="900">
                <a:solidFill>
                  <a:srgbClr val="FFFFFF"/>
                </a:solidFill>
                <a:latin typeface="+mj-lt"/>
              </a:defRPr>
            </a:lvl1pPr>
          </a:lstStyle>
          <a:p>
            <a:r>
              <a:rPr lang="en-US" dirty="0"/>
              <a:t>06. </a:t>
            </a:r>
            <a:r>
              <a:rPr lang="en-US" dirty="0" smtClean="0"/>
              <a:t>Conclusion &amp; Future works </a:t>
            </a:r>
            <a:endParaRPr lang="en-US" dirty="0"/>
          </a:p>
        </p:txBody>
      </p:sp>
      <p:sp>
        <p:nvSpPr>
          <p:cNvPr id="2" name="Freeform 9">
            <a:extLst>
              <a:ext uri="{FF2B5EF4-FFF2-40B4-BE49-F238E27FC236}">
                <a16:creationId xmlns:a16="http://schemas.microsoft.com/office/drawing/2014/main" id="{05ACA3A9-D875-488E-81CF-7C737AED20F1}"/>
              </a:ext>
            </a:extLst>
          </p:cNvPr>
          <p:cNvSpPr>
            <a:spLocks/>
          </p:cNvSpPr>
          <p:nvPr/>
        </p:nvSpPr>
        <p:spPr bwMode="auto">
          <a:xfrm rot="1800000">
            <a:off x="1674791" y="1290896"/>
            <a:ext cx="2356317" cy="2002583"/>
          </a:xfrm>
          <a:custGeom>
            <a:avLst/>
            <a:gdLst>
              <a:gd name="T0" fmla="*/ 1069 w 1166"/>
              <a:gd name="T1" fmla="*/ 676 h 990"/>
              <a:gd name="T2" fmla="*/ 886 w 1166"/>
              <a:gd name="T3" fmla="*/ 990 h 990"/>
              <a:gd name="T4" fmla="*/ 275 w 1166"/>
              <a:gd name="T5" fmla="*/ 990 h 990"/>
              <a:gd name="T6" fmla="*/ 104 w 1166"/>
              <a:gd name="T7" fmla="*/ 683 h 990"/>
              <a:gd name="T8" fmla="*/ 421 w 1166"/>
              <a:gd name="T9" fmla="*/ 168 h 990"/>
              <a:gd name="T10" fmla="*/ 787 w 1166"/>
              <a:gd name="T11" fmla="*/ 175 h 990"/>
              <a:gd name="T12" fmla="*/ 1069 w 1166"/>
              <a:gd name="T13" fmla="*/ 676 h 990"/>
            </a:gdLst>
            <a:ahLst/>
            <a:cxnLst>
              <a:cxn ang="0">
                <a:pos x="T0" y="T1"/>
              </a:cxn>
              <a:cxn ang="0">
                <a:pos x="T2" y="T3"/>
              </a:cxn>
              <a:cxn ang="0">
                <a:pos x="T4" y="T5"/>
              </a:cxn>
              <a:cxn ang="0">
                <a:pos x="T6" y="T7"/>
              </a:cxn>
              <a:cxn ang="0">
                <a:pos x="T8" y="T9"/>
              </a:cxn>
              <a:cxn ang="0">
                <a:pos x="T10" y="T11"/>
              </a:cxn>
              <a:cxn ang="0">
                <a:pos x="T12" y="T13"/>
              </a:cxn>
            </a:cxnLst>
            <a:rect l="0" t="0" r="r" b="b"/>
            <a:pathLst>
              <a:path w="1166" h="990">
                <a:moveTo>
                  <a:pt x="1069" y="676"/>
                </a:moveTo>
                <a:cubicBezTo>
                  <a:pt x="1166" y="849"/>
                  <a:pt x="1084" y="990"/>
                  <a:pt x="886" y="990"/>
                </a:cubicBezTo>
                <a:cubicBezTo>
                  <a:pt x="275" y="990"/>
                  <a:pt x="275" y="990"/>
                  <a:pt x="275" y="990"/>
                </a:cubicBezTo>
                <a:cubicBezTo>
                  <a:pt x="77" y="990"/>
                  <a:pt x="0" y="852"/>
                  <a:pt x="104" y="683"/>
                </a:cubicBezTo>
                <a:cubicBezTo>
                  <a:pt x="421" y="168"/>
                  <a:pt x="421" y="168"/>
                  <a:pt x="421" y="168"/>
                </a:cubicBezTo>
                <a:cubicBezTo>
                  <a:pt x="525" y="0"/>
                  <a:pt x="689" y="3"/>
                  <a:pt x="787" y="175"/>
                </a:cubicBezTo>
                <a:lnTo>
                  <a:pt x="1069" y="676"/>
                </a:lnTo>
                <a:close/>
              </a:path>
            </a:pathLst>
          </a:custGeom>
          <a:noFill/>
          <a:ln w="28575">
            <a:solidFill>
              <a:srgbClr val="00B0F0"/>
            </a:solidFill>
          </a:ln>
          <a:effectLst>
            <a:outerShdw blurRad="406400" dist="215900" dir="2700000" algn="ctr" rotWithShape="0">
              <a:schemeClr val="bg2">
                <a:alpha val="69000"/>
              </a:schemeClr>
            </a:outerShdw>
          </a:effectLst>
        </p:spPr>
        <p:txBody>
          <a:bodyPr vert="horz" wrap="square" lIns="34286" tIns="17143" rIns="34286" bIns="17143" numCol="1" anchor="t" anchorCtr="0" compatLnSpc="1">
            <a:prstTxWarp prst="textNoShape">
              <a:avLst/>
            </a:prstTxWarp>
          </a:bodyPr>
          <a:lstStyle/>
          <a:p>
            <a:endParaRPr lang="en-US" sz="675" dirty="0"/>
          </a:p>
        </p:txBody>
      </p:sp>
      <p:sp>
        <p:nvSpPr>
          <p:cNvPr id="3" name="TextBox 2">
            <a:extLst>
              <a:ext uri="{FF2B5EF4-FFF2-40B4-BE49-F238E27FC236}">
                <a16:creationId xmlns:a16="http://schemas.microsoft.com/office/drawing/2014/main" id="{0412C83A-D149-4391-A91B-5461047FBED4}"/>
              </a:ext>
            </a:extLst>
          </p:cNvPr>
          <p:cNvSpPr txBox="1"/>
          <p:nvPr/>
        </p:nvSpPr>
        <p:spPr>
          <a:xfrm>
            <a:off x="963842" y="1927845"/>
            <a:ext cx="3312125" cy="1050288"/>
          </a:xfrm>
          <a:prstGeom prst="rect">
            <a:avLst/>
          </a:prstGeom>
          <a:noFill/>
        </p:spPr>
        <p:txBody>
          <a:bodyPr wrap="none" rtlCol="0" anchor="ctr">
            <a:spAutoFit/>
          </a:bodyPr>
          <a:lstStyle/>
          <a:p>
            <a:pPr algn="ctr"/>
            <a:r>
              <a:rPr lang="en-US" sz="6225" b="1" dirty="0">
                <a:solidFill>
                  <a:schemeClr val="bg1"/>
                </a:solidFill>
                <a:effectLst>
                  <a:outerShdw blurRad="266700" algn="ctr" rotWithShape="0">
                    <a:schemeClr val="tx1">
                      <a:alpha val="64000"/>
                    </a:schemeClr>
                  </a:outerShdw>
                </a:effectLst>
                <a:latin typeface="+mj-lt"/>
                <a:ea typeface="Tahoma" panose="020B0604030504040204" pitchFamily="34" charset="0"/>
                <a:cs typeface="Tahoma" panose="020B0604030504040204" pitchFamily="34" charset="0"/>
              </a:rPr>
              <a:t>Agenda.</a:t>
            </a:r>
          </a:p>
        </p:txBody>
      </p:sp>
      <p:sp>
        <p:nvSpPr>
          <p:cNvPr id="10" name="TextBox 9">
            <a:extLst>
              <a:ext uri="{FF2B5EF4-FFF2-40B4-BE49-F238E27FC236}">
                <a16:creationId xmlns:a16="http://schemas.microsoft.com/office/drawing/2014/main" id="{10A10F5B-625A-48CF-B970-400EB61F3912}"/>
              </a:ext>
            </a:extLst>
          </p:cNvPr>
          <p:cNvSpPr txBox="1"/>
          <p:nvPr/>
        </p:nvSpPr>
        <p:spPr>
          <a:xfrm>
            <a:off x="4515426" y="3116742"/>
            <a:ext cx="937090" cy="276981"/>
          </a:xfrm>
          <a:prstGeom prst="rect">
            <a:avLst/>
          </a:prstGeom>
          <a:solidFill>
            <a:srgbClr val="00B0F0"/>
          </a:solidFill>
        </p:spPr>
        <p:txBody>
          <a:bodyPr wrap="none" lIns="102857" tIns="68571" rIns="102857" bIns="68571" rtlCol="0" anchor="ctr">
            <a:spAutoFit/>
          </a:bodyPr>
          <a:lstStyle/>
          <a:p>
            <a:r>
              <a:rPr lang="en-US" sz="900" dirty="0">
                <a:solidFill>
                  <a:srgbClr val="FFFFFF"/>
                </a:solidFill>
                <a:latin typeface="+mj-lt"/>
              </a:rPr>
              <a:t>05. </a:t>
            </a:r>
            <a:r>
              <a:rPr lang="en-US" sz="900" dirty="0" smtClean="0">
                <a:solidFill>
                  <a:srgbClr val="FFFFFF"/>
                </a:solidFill>
                <a:latin typeface="+mj-lt"/>
              </a:rPr>
              <a:t>Evaluation</a:t>
            </a:r>
            <a:endParaRPr lang="en-US" sz="900" dirty="0">
              <a:solidFill>
                <a:srgbClr val="FFFFFF"/>
              </a:solidFill>
              <a:latin typeface="+mj-lt"/>
            </a:endParaRPr>
          </a:p>
        </p:txBody>
      </p:sp>
      <p:sp>
        <p:nvSpPr>
          <p:cNvPr id="12" name="TextBox 11">
            <a:extLst>
              <a:ext uri="{FF2B5EF4-FFF2-40B4-BE49-F238E27FC236}">
                <a16:creationId xmlns:a16="http://schemas.microsoft.com/office/drawing/2014/main" id="{E009192D-2EAC-4341-89B7-1F683B499CA5}"/>
              </a:ext>
            </a:extLst>
          </p:cNvPr>
          <p:cNvSpPr txBox="1"/>
          <p:nvPr/>
        </p:nvSpPr>
        <p:spPr>
          <a:xfrm>
            <a:off x="4520617" y="3820687"/>
            <a:ext cx="781598" cy="276981"/>
          </a:xfrm>
          <a:prstGeom prst="rect">
            <a:avLst/>
          </a:prstGeom>
          <a:solidFill>
            <a:schemeClr val="bg2"/>
          </a:solidFill>
        </p:spPr>
        <p:txBody>
          <a:bodyPr wrap="none" lIns="102857" tIns="68571" rIns="102857" bIns="68571" rtlCol="0" anchor="ctr">
            <a:spAutoFit/>
          </a:bodyPr>
          <a:lstStyle/>
          <a:p>
            <a:r>
              <a:rPr lang="en-US" sz="900" dirty="0">
                <a:solidFill>
                  <a:srgbClr val="283147"/>
                </a:solidFill>
                <a:latin typeface="+mj-lt"/>
              </a:rPr>
              <a:t>06. </a:t>
            </a:r>
            <a:r>
              <a:rPr lang="en-US" sz="900" dirty="0" smtClean="0">
                <a:solidFill>
                  <a:srgbClr val="283147"/>
                </a:solidFill>
                <a:latin typeface="+mj-lt"/>
              </a:rPr>
              <a:t>Q &amp; A </a:t>
            </a:r>
            <a:endParaRPr lang="en-US" sz="900" dirty="0">
              <a:solidFill>
                <a:srgbClr val="283147"/>
              </a:solidFill>
              <a:latin typeface="+mj-lt"/>
            </a:endParaRPr>
          </a:p>
        </p:txBody>
      </p:sp>
    </p:spTree>
    <p:extLst>
      <p:ext uri="{BB962C8B-B14F-4D97-AF65-F5344CB8AC3E}">
        <p14:creationId xmlns:p14="http://schemas.microsoft.com/office/powerpoint/2010/main" val="11304010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0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8" presetClass="emph" presetSubtype="0" repeatCount="indefinite" fill="hold" grpId="1" nodeType="withEffect" nodePh="1">
                                  <p:stCondLst>
                                    <p:cond delay="100"/>
                                  </p:stCondLst>
                                  <p:endCondLst>
                                    <p:cond evt="begin" delay="0">
                                      <p:tn val="8"/>
                                    </p:cond>
                                  </p:endCondLst>
                                  <p:childTnLst>
                                    <p:animRot by="21600000">
                                      <p:cBhvr>
                                        <p:cTn id="9" dur="9750" fill="hold"/>
                                        <p:tgtEl>
                                          <p:spTgt spid="2"/>
                                        </p:tgtEl>
                                        <p:attrNameLst>
                                          <p:attrName>r</p:attrName>
                                        </p:attrNameLst>
                                      </p:cBhvr>
                                    </p:animRot>
                                  </p:childTnLst>
                                </p:cTn>
                              </p:par>
                              <p:par>
                                <p:cTn id="10" presetID="2" presetClass="entr" presetSubtype="4" decel="100000" fill="hold" grpId="0" nodeType="with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ppt_x"/>
                                          </p:val>
                                        </p:tav>
                                        <p:tav tm="100000">
                                          <p:val>
                                            <p:strVal val="#ppt_x"/>
                                          </p:val>
                                        </p:tav>
                                      </p:tavLst>
                                    </p:anim>
                                    <p:anim calcmode="lin" valueType="num">
                                      <p:cBhvr additive="base">
                                        <p:cTn id="13" dur="10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decel="10000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fill="hold"/>
                                        <p:tgtEl>
                                          <p:spTgt spid="5"/>
                                        </p:tgtEl>
                                        <p:attrNameLst>
                                          <p:attrName>ppt_x</p:attrName>
                                        </p:attrNameLst>
                                      </p:cBhvr>
                                      <p:tavLst>
                                        <p:tav tm="0">
                                          <p:val>
                                            <p:strVal val="#ppt_x"/>
                                          </p:val>
                                        </p:tav>
                                        <p:tav tm="100000">
                                          <p:val>
                                            <p:strVal val="#ppt_x"/>
                                          </p:val>
                                        </p:tav>
                                      </p:tavLst>
                                    </p:anim>
                                    <p:anim calcmode="lin" valueType="num">
                                      <p:cBhvr additive="base">
                                        <p:cTn id="17" dur="1000" fill="hold"/>
                                        <p:tgtEl>
                                          <p:spTgt spid="5"/>
                                        </p:tgtEl>
                                        <p:attrNameLst>
                                          <p:attrName>ppt_y</p:attrName>
                                        </p:attrNameLst>
                                      </p:cBhvr>
                                      <p:tavLst>
                                        <p:tav tm="0">
                                          <p:val>
                                            <p:strVal val="1+#ppt_h/2"/>
                                          </p:val>
                                        </p:tav>
                                        <p:tav tm="100000">
                                          <p:val>
                                            <p:strVal val="#ppt_y"/>
                                          </p:val>
                                        </p:tav>
                                      </p:tavLst>
                                    </p:anim>
                                  </p:childTnLst>
                                </p:cTn>
                              </p:par>
                              <p:par>
                                <p:cTn id="18" presetID="2" presetClass="entr" presetSubtype="4" decel="100000" fill="hold" grpId="0" nodeType="withEffect">
                                  <p:stCondLst>
                                    <p:cond delay="20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1000" fill="hold"/>
                                        <p:tgtEl>
                                          <p:spTgt spid="6"/>
                                        </p:tgtEl>
                                        <p:attrNameLst>
                                          <p:attrName>ppt_x</p:attrName>
                                        </p:attrNameLst>
                                      </p:cBhvr>
                                      <p:tavLst>
                                        <p:tav tm="0">
                                          <p:val>
                                            <p:strVal val="#ppt_x"/>
                                          </p:val>
                                        </p:tav>
                                        <p:tav tm="100000">
                                          <p:val>
                                            <p:strVal val="#ppt_x"/>
                                          </p:val>
                                        </p:tav>
                                      </p:tavLst>
                                    </p:anim>
                                    <p:anim calcmode="lin" valueType="num">
                                      <p:cBhvr additive="base">
                                        <p:cTn id="21" dur="10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decel="100000" fill="hold" grpId="0" nodeType="withEffect">
                                  <p:stCondLst>
                                    <p:cond delay="40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1000" fill="hold"/>
                                        <p:tgtEl>
                                          <p:spTgt spid="7"/>
                                        </p:tgtEl>
                                        <p:attrNameLst>
                                          <p:attrName>ppt_x</p:attrName>
                                        </p:attrNameLst>
                                      </p:cBhvr>
                                      <p:tavLst>
                                        <p:tav tm="0">
                                          <p:val>
                                            <p:strVal val="#ppt_x"/>
                                          </p:val>
                                        </p:tav>
                                        <p:tav tm="100000">
                                          <p:val>
                                            <p:strVal val="#ppt_x"/>
                                          </p:val>
                                        </p:tav>
                                      </p:tavLst>
                                    </p:anim>
                                    <p:anim calcmode="lin" valueType="num">
                                      <p:cBhvr additive="base">
                                        <p:cTn id="25" dur="10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decel="100000" fill="hold" grpId="0" nodeType="withEffect">
                                  <p:stCondLst>
                                    <p:cond delay="60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ppt_x"/>
                                          </p:val>
                                        </p:tav>
                                        <p:tav tm="100000">
                                          <p:val>
                                            <p:strVal val="#ppt_x"/>
                                          </p:val>
                                        </p:tav>
                                      </p:tavLst>
                                    </p:anim>
                                    <p:anim calcmode="lin" valueType="num">
                                      <p:cBhvr additive="base">
                                        <p:cTn id="29" dur="1000" fill="hold"/>
                                        <p:tgtEl>
                                          <p:spTgt spid="8"/>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80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1000" fill="hold"/>
                                        <p:tgtEl>
                                          <p:spTgt spid="9"/>
                                        </p:tgtEl>
                                        <p:attrNameLst>
                                          <p:attrName>ppt_x</p:attrName>
                                        </p:attrNameLst>
                                      </p:cBhvr>
                                      <p:tavLst>
                                        <p:tav tm="0">
                                          <p:val>
                                            <p:strVal val="#ppt_x"/>
                                          </p:val>
                                        </p:tav>
                                        <p:tav tm="100000">
                                          <p:val>
                                            <p:strVal val="#ppt_x"/>
                                          </p:val>
                                        </p:tav>
                                      </p:tavLst>
                                    </p:anim>
                                    <p:anim calcmode="lin" valueType="num">
                                      <p:cBhvr additive="base">
                                        <p:cTn id="33" dur="1000" fill="hold"/>
                                        <p:tgtEl>
                                          <p:spTgt spid="9"/>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60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1000" fill="hold"/>
                                        <p:tgtEl>
                                          <p:spTgt spid="10"/>
                                        </p:tgtEl>
                                        <p:attrNameLst>
                                          <p:attrName>ppt_x</p:attrName>
                                        </p:attrNameLst>
                                      </p:cBhvr>
                                      <p:tavLst>
                                        <p:tav tm="0">
                                          <p:val>
                                            <p:strVal val="#ppt_x"/>
                                          </p:val>
                                        </p:tav>
                                        <p:tav tm="100000">
                                          <p:val>
                                            <p:strVal val="#ppt_x"/>
                                          </p:val>
                                        </p:tav>
                                      </p:tavLst>
                                    </p:anim>
                                    <p:anim calcmode="lin" valueType="num">
                                      <p:cBhvr additive="base">
                                        <p:cTn id="37" dur="1000" fill="hold"/>
                                        <p:tgtEl>
                                          <p:spTgt spid="10"/>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80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1000" fill="hold"/>
                                        <p:tgtEl>
                                          <p:spTgt spid="12"/>
                                        </p:tgtEl>
                                        <p:attrNameLst>
                                          <p:attrName>ppt_x</p:attrName>
                                        </p:attrNameLst>
                                      </p:cBhvr>
                                      <p:tavLst>
                                        <p:tav tm="0">
                                          <p:val>
                                            <p:strVal val="#ppt_x"/>
                                          </p:val>
                                        </p:tav>
                                        <p:tav tm="100000">
                                          <p:val>
                                            <p:strVal val="#ppt_x"/>
                                          </p:val>
                                        </p:tav>
                                      </p:tavLst>
                                    </p:anim>
                                    <p:anim calcmode="lin" valueType="num">
                                      <p:cBhvr additive="base">
                                        <p:cTn id="41"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2" grpId="0" animBg="1"/>
      <p:bldP spid="2" grpId="1" animBg="1"/>
      <p:bldP spid="3" grpId="0"/>
      <p:bldP spid="10"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8" name="Google Shape;488;p40"/>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fld id="{00000000-1234-1234-1234-123412341234}" type="slidenum">
              <a:rPr lang="en-GB" sz="900">
                <a:solidFill>
                  <a:srgbClr val="FFFFFF"/>
                </a:solidFill>
              </a:rPr>
              <a:pPr/>
              <a:t>20</a:t>
            </a:fld>
            <a:endParaRPr sz="900">
              <a:solidFill>
                <a:srgbClr val="FFFFFF"/>
              </a:solidFill>
            </a:endParaRPr>
          </a:p>
        </p:txBody>
      </p:sp>
      <p:sp>
        <p:nvSpPr>
          <p:cNvPr id="81"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smtClean="0"/>
              <a:t>Matrix Factorization</a:t>
            </a:r>
            <a:endParaRPr lang="ko-KR" altLang="en-US" dirty="0"/>
          </a:p>
        </p:txBody>
      </p:sp>
      <p:grpSp>
        <p:nvGrpSpPr>
          <p:cNvPr id="82" name="Google Shape;371;p47"/>
          <p:cNvGrpSpPr/>
          <p:nvPr/>
        </p:nvGrpSpPr>
        <p:grpSpPr>
          <a:xfrm rot="5400000">
            <a:off x="8612837" y="315553"/>
            <a:ext cx="278152" cy="345818"/>
            <a:chOff x="0" y="46600"/>
            <a:chExt cx="3121800" cy="5004600"/>
          </a:xfrm>
        </p:grpSpPr>
        <p:sp>
          <p:nvSpPr>
            <p:cNvPr id="8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86" name="Picture 85"/>
          <p:cNvPicPr>
            <a:picLocks noChangeAspect="1"/>
          </p:cNvPicPr>
          <p:nvPr/>
        </p:nvPicPr>
        <p:blipFill>
          <a:blip r:embed="rId3"/>
          <a:stretch>
            <a:fillRect/>
          </a:stretch>
        </p:blipFill>
        <p:spPr>
          <a:xfrm>
            <a:off x="1619672" y="267494"/>
            <a:ext cx="161917" cy="641191"/>
          </a:xfrm>
          <a:prstGeom prst="rect">
            <a:avLst/>
          </a:prstGeom>
        </p:spPr>
      </p:pic>
      <p:pic>
        <p:nvPicPr>
          <p:cNvPr id="87" name="Picture 86" descr="Home.png">
            <a:hlinkClick r:id="" action="ppaction://hlinkshowjump?jump=firstslide"/>
          </p:cNvPr>
          <p:cNvPicPr>
            <a:picLocks noChangeAspect="1"/>
          </p:cNvPicPr>
          <p:nvPr/>
        </p:nvPicPr>
        <p:blipFill>
          <a:blip r:embed="rId4"/>
          <a:stretch>
            <a:fillRect/>
          </a:stretch>
        </p:blipFill>
        <p:spPr>
          <a:xfrm>
            <a:off x="786737" y="160718"/>
            <a:ext cx="250031" cy="250031"/>
          </a:xfrm>
          <a:prstGeom prst="rect">
            <a:avLst/>
          </a:prstGeom>
        </p:spPr>
      </p:pic>
      <p:pic>
        <p:nvPicPr>
          <p:cNvPr id="88" name="Picture 87" descr="Exit.png">
            <a:hlinkClick r:id="" action="ppaction://hlinkshowjump?jump=endshow"/>
          </p:cNvPr>
          <p:cNvPicPr>
            <a:picLocks noChangeAspect="1"/>
          </p:cNvPicPr>
          <p:nvPr/>
        </p:nvPicPr>
        <p:blipFill>
          <a:blip r:embed="rId5"/>
          <a:stretch>
            <a:fillRect/>
          </a:stretch>
        </p:blipFill>
        <p:spPr>
          <a:xfrm>
            <a:off x="447405" y="160718"/>
            <a:ext cx="250031" cy="250031"/>
          </a:xfrm>
          <a:prstGeom prst="rect">
            <a:avLst/>
          </a:prstGeom>
        </p:spPr>
      </p:pic>
      <p:sp>
        <p:nvSpPr>
          <p:cNvPr id="2" name="Rectangle 1"/>
          <p:cNvSpPr/>
          <p:nvPr/>
        </p:nvSpPr>
        <p:spPr>
          <a:xfrm>
            <a:off x="1835696" y="1143004"/>
            <a:ext cx="7077052" cy="923330"/>
          </a:xfrm>
          <a:prstGeom prst="rect">
            <a:avLst/>
          </a:prstGeom>
        </p:spPr>
        <p:txBody>
          <a:bodyPr wrap="square">
            <a:spAutoFit/>
          </a:bodyPr>
          <a:lstStyle/>
          <a:p>
            <a:r>
              <a:rPr lang="en-IE" dirty="0" smtClean="0"/>
              <a:t>R </a:t>
            </a:r>
            <a:r>
              <a:rPr lang="en-IE" dirty="0"/>
              <a:t>= Rating Matrix, m </a:t>
            </a:r>
            <a:r>
              <a:rPr lang="en-IE" dirty="0" smtClean="0"/>
              <a:t>Companies, </a:t>
            </a:r>
            <a:r>
              <a:rPr lang="en-IE" dirty="0"/>
              <a:t>n </a:t>
            </a:r>
            <a:r>
              <a:rPr lang="en-IE" dirty="0" smtClean="0"/>
              <a:t>Hotels; </a:t>
            </a:r>
            <a:endParaRPr lang="en-IE" dirty="0"/>
          </a:p>
          <a:p>
            <a:r>
              <a:rPr lang="en-IE" dirty="0"/>
              <a:t>P = User Matrix, m </a:t>
            </a:r>
            <a:r>
              <a:rPr lang="en-IE" dirty="0" smtClean="0"/>
              <a:t>Companies, </a:t>
            </a:r>
            <a:r>
              <a:rPr lang="en-IE" dirty="0"/>
              <a:t>f latent factors/features; </a:t>
            </a:r>
          </a:p>
          <a:p>
            <a:r>
              <a:rPr lang="en-US" dirty="0"/>
              <a:t>Q = Item Matrix, n </a:t>
            </a:r>
            <a:r>
              <a:rPr lang="en-US" dirty="0" smtClean="0"/>
              <a:t>Hotels, </a:t>
            </a:r>
            <a:r>
              <a:rPr lang="en-US" dirty="0"/>
              <a:t>f latent factors/features; </a:t>
            </a:r>
            <a:endParaRPr lang="en-IE" dirty="0"/>
          </a:p>
        </p:txBody>
      </p:sp>
      <p:pic>
        <p:nvPicPr>
          <p:cNvPr id="8" name="Picture 7"/>
          <p:cNvPicPr>
            <a:picLocks noChangeAspect="1"/>
          </p:cNvPicPr>
          <p:nvPr/>
        </p:nvPicPr>
        <p:blipFill>
          <a:blip r:embed="rId6"/>
          <a:stretch>
            <a:fillRect/>
          </a:stretch>
        </p:blipFill>
        <p:spPr>
          <a:xfrm>
            <a:off x="2555776" y="2787774"/>
            <a:ext cx="4591050" cy="1571625"/>
          </a:xfrm>
          <a:prstGeom prst="rect">
            <a:avLst/>
          </a:prstGeom>
        </p:spPr>
      </p:pic>
      <p:sp>
        <p:nvSpPr>
          <p:cNvPr id="4" name="TextBox 3"/>
          <p:cNvSpPr txBox="1"/>
          <p:nvPr/>
        </p:nvSpPr>
        <p:spPr>
          <a:xfrm>
            <a:off x="3059832" y="2753013"/>
            <a:ext cx="648072" cy="246221"/>
          </a:xfrm>
          <a:prstGeom prst="rect">
            <a:avLst/>
          </a:prstGeom>
          <a:noFill/>
        </p:spPr>
        <p:txBody>
          <a:bodyPr wrap="square" rtlCol="0">
            <a:spAutoFit/>
          </a:bodyPr>
          <a:lstStyle/>
          <a:p>
            <a:r>
              <a:rPr lang="en-US" sz="1000" dirty="0" smtClean="0">
                <a:latin typeface="Muli" panose="020B0604020202020204"/>
              </a:rPr>
              <a:t>n Hotels</a:t>
            </a:r>
            <a:endParaRPr lang="en-IE" sz="1000" dirty="0">
              <a:latin typeface="Muli" panose="020B0604020202020204"/>
            </a:endParaRPr>
          </a:p>
        </p:txBody>
      </p:sp>
      <p:sp>
        <p:nvSpPr>
          <p:cNvPr id="24" name="TextBox 23"/>
          <p:cNvSpPr txBox="1"/>
          <p:nvPr/>
        </p:nvSpPr>
        <p:spPr>
          <a:xfrm>
            <a:off x="6156176" y="2735376"/>
            <a:ext cx="648072" cy="246221"/>
          </a:xfrm>
          <a:prstGeom prst="rect">
            <a:avLst/>
          </a:prstGeom>
          <a:noFill/>
        </p:spPr>
        <p:txBody>
          <a:bodyPr wrap="square" rtlCol="0">
            <a:spAutoFit/>
          </a:bodyPr>
          <a:lstStyle/>
          <a:p>
            <a:r>
              <a:rPr lang="en-US" sz="1000" dirty="0" smtClean="0">
                <a:latin typeface="Muli" panose="020B0604020202020204"/>
              </a:rPr>
              <a:t>n Hotels</a:t>
            </a:r>
            <a:endParaRPr lang="en-IE" sz="1000" dirty="0">
              <a:latin typeface="Muli" panose="020B0604020202020204"/>
            </a:endParaRPr>
          </a:p>
        </p:txBody>
      </p:sp>
      <p:sp>
        <p:nvSpPr>
          <p:cNvPr id="25" name="TextBox 24"/>
          <p:cNvSpPr txBox="1"/>
          <p:nvPr/>
        </p:nvSpPr>
        <p:spPr>
          <a:xfrm rot="16200000">
            <a:off x="2281289" y="3464111"/>
            <a:ext cx="1022831" cy="246221"/>
          </a:xfrm>
          <a:prstGeom prst="rect">
            <a:avLst/>
          </a:prstGeom>
          <a:noFill/>
        </p:spPr>
        <p:txBody>
          <a:bodyPr wrap="square" rtlCol="0">
            <a:spAutoFit/>
          </a:bodyPr>
          <a:lstStyle/>
          <a:p>
            <a:r>
              <a:rPr lang="en-US" sz="1000" dirty="0">
                <a:latin typeface="Muli" panose="020B0604020202020204"/>
              </a:rPr>
              <a:t>m</a:t>
            </a:r>
            <a:r>
              <a:rPr lang="en-US" sz="1000" dirty="0" smtClean="0">
                <a:latin typeface="Muli" panose="020B0604020202020204"/>
              </a:rPr>
              <a:t> Companies</a:t>
            </a:r>
            <a:endParaRPr lang="en-IE" sz="1000" dirty="0">
              <a:latin typeface="Muli" panose="020B0604020202020204"/>
            </a:endParaRPr>
          </a:p>
        </p:txBody>
      </p:sp>
      <p:sp>
        <p:nvSpPr>
          <p:cNvPr id="26" name="TextBox 25"/>
          <p:cNvSpPr txBox="1"/>
          <p:nvPr/>
        </p:nvSpPr>
        <p:spPr>
          <a:xfrm rot="16200000">
            <a:off x="4039679" y="3497041"/>
            <a:ext cx="1022831" cy="246221"/>
          </a:xfrm>
          <a:prstGeom prst="rect">
            <a:avLst/>
          </a:prstGeom>
          <a:noFill/>
        </p:spPr>
        <p:txBody>
          <a:bodyPr wrap="square" rtlCol="0">
            <a:spAutoFit/>
          </a:bodyPr>
          <a:lstStyle/>
          <a:p>
            <a:r>
              <a:rPr lang="en-US" sz="1000" dirty="0">
                <a:latin typeface="Muli" panose="020B0604020202020204"/>
              </a:rPr>
              <a:t>m</a:t>
            </a:r>
            <a:r>
              <a:rPr lang="en-US" sz="1000" dirty="0" smtClean="0">
                <a:latin typeface="Muli" panose="020B0604020202020204"/>
              </a:rPr>
              <a:t> Companies</a:t>
            </a:r>
            <a:endParaRPr lang="en-IE" sz="1000" dirty="0">
              <a:latin typeface="Muli" panose="020B0604020202020204"/>
            </a:endParaRPr>
          </a:p>
        </p:txBody>
      </p:sp>
      <p:sp>
        <p:nvSpPr>
          <p:cNvPr id="27" name="TextBox 26"/>
          <p:cNvSpPr txBox="1"/>
          <p:nvPr/>
        </p:nvSpPr>
        <p:spPr>
          <a:xfrm>
            <a:off x="4828968" y="2753013"/>
            <a:ext cx="237208" cy="246221"/>
          </a:xfrm>
          <a:prstGeom prst="rect">
            <a:avLst/>
          </a:prstGeom>
          <a:noFill/>
        </p:spPr>
        <p:txBody>
          <a:bodyPr wrap="square" rtlCol="0">
            <a:spAutoFit/>
          </a:bodyPr>
          <a:lstStyle/>
          <a:p>
            <a:r>
              <a:rPr lang="en-US" sz="1000" dirty="0" smtClean="0">
                <a:latin typeface="Muli" panose="020B0604020202020204"/>
              </a:rPr>
              <a:t>f</a:t>
            </a:r>
            <a:endParaRPr lang="en-IE" sz="1000" dirty="0">
              <a:latin typeface="Muli" panose="020B0604020202020204"/>
            </a:endParaRPr>
          </a:p>
        </p:txBody>
      </p:sp>
      <p:sp>
        <p:nvSpPr>
          <p:cNvPr id="28" name="TextBox 27"/>
          <p:cNvSpPr txBox="1"/>
          <p:nvPr/>
        </p:nvSpPr>
        <p:spPr>
          <a:xfrm rot="16200000">
            <a:off x="5728635" y="3045277"/>
            <a:ext cx="237208" cy="246221"/>
          </a:xfrm>
          <a:prstGeom prst="rect">
            <a:avLst/>
          </a:prstGeom>
          <a:noFill/>
        </p:spPr>
        <p:txBody>
          <a:bodyPr wrap="square" rtlCol="0">
            <a:spAutoFit/>
          </a:bodyPr>
          <a:lstStyle/>
          <a:p>
            <a:r>
              <a:rPr lang="en-US" sz="1000" dirty="0" smtClean="0">
                <a:latin typeface="Muli" panose="020B0604020202020204"/>
              </a:rPr>
              <a:t>f</a:t>
            </a:r>
            <a:endParaRPr lang="en-IE" sz="1000" dirty="0">
              <a:latin typeface="Muli" panose="020B0604020202020204"/>
            </a:endParaRPr>
          </a:p>
        </p:txBody>
      </p:sp>
      <p:sp>
        <p:nvSpPr>
          <p:cNvPr id="9" name="Rectangle 8"/>
          <p:cNvSpPr/>
          <p:nvPr/>
        </p:nvSpPr>
        <p:spPr>
          <a:xfrm>
            <a:off x="5724128" y="3651870"/>
            <a:ext cx="1536516" cy="792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TextBox 28"/>
          <p:cNvSpPr txBox="1"/>
          <p:nvPr/>
        </p:nvSpPr>
        <p:spPr>
          <a:xfrm>
            <a:off x="5818571" y="3758461"/>
            <a:ext cx="1455684" cy="338554"/>
          </a:xfrm>
          <a:prstGeom prst="rect">
            <a:avLst/>
          </a:prstGeom>
          <a:noFill/>
        </p:spPr>
        <p:txBody>
          <a:bodyPr wrap="square" rtlCol="0">
            <a:spAutoFit/>
          </a:bodyPr>
          <a:lstStyle/>
          <a:p>
            <a:r>
              <a:rPr lang="en-US" sz="1600" kern="1200" dirty="0">
                <a:solidFill>
                  <a:srgbClr val="000000"/>
                </a:solidFill>
                <a:effectLst/>
                <a:latin typeface="Muli"/>
                <a:ea typeface="Times New Roman" panose="02020603050405020304" pitchFamily="18" charset="0"/>
                <a:cs typeface="Times New Roman" panose="02020603050405020304" pitchFamily="18" charset="0"/>
              </a:rPr>
              <a:t>r </a:t>
            </a:r>
            <a:r>
              <a:rPr lang="en-US" sz="1600" kern="1200" baseline="-25000" dirty="0" err="1">
                <a:solidFill>
                  <a:srgbClr val="000000"/>
                </a:solidFill>
                <a:effectLst/>
                <a:latin typeface="Muli"/>
                <a:ea typeface="Times New Roman" panose="02020603050405020304" pitchFamily="18" charset="0"/>
                <a:cs typeface="Times New Roman" panose="02020603050405020304" pitchFamily="18" charset="0"/>
              </a:rPr>
              <a:t>ui</a:t>
            </a:r>
            <a:r>
              <a:rPr lang="en-US" sz="1600" kern="1200" baseline="-25000" dirty="0">
                <a:solidFill>
                  <a:srgbClr val="000000"/>
                </a:solidFill>
                <a:effectLst/>
                <a:latin typeface="Muli"/>
                <a:ea typeface="Times New Roman" panose="02020603050405020304" pitchFamily="18" charset="0"/>
                <a:cs typeface="Times New Roman" panose="02020603050405020304" pitchFamily="18" charset="0"/>
              </a:rPr>
              <a:t> </a:t>
            </a:r>
            <a:r>
              <a:rPr lang="en-US" sz="1600" kern="1200" dirty="0">
                <a:solidFill>
                  <a:srgbClr val="000000"/>
                </a:solidFill>
                <a:effectLst/>
                <a:latin typeface="Muli"/>
                <a:ea typeface="Times New Roman" panose="02020603050405020304" pitchFamily="18" charset="0"/>
                <a:cs typeface="Times New Roman" panose="02020603050405020304" pitchFamily="18" charset="0"/>
              </a:rPr>
              <a:t>= </a:t>
            </a:r>
            <a:r>
              <a:rPr lang="en-US" sz="1600" kern="1200" dirty="0" smtClean="0">
                <a:solidFill>
                  <a:srgbClr val="000000"/>
                </a:solidFill>
                <a:effectLst/>
                <a:latin typeface="Muli"/>
                <a:ea typeface="Times New Roman" panose="02020603050405020304" pitchFamily="18" charset="0"/>
                <a:cs typeface="Times New Roman" panose="02020603050405020304" pitchFamily="18" charset="0"/>
              </a:rPr>
              <a:t>q</a:t>
            </a:r>
            <a:r>
              <a:rPr lang="en-US" sz="1600" baseline="-25000" dirty="0">
                <a:solidFill>
                  <a:srgbClr val="000000"/>
                </a:solidFill>
                <a:latin typeface="Muli"/>
                <a:ea typeface="Times New Roman" panose="02020603050405020304" pitchFamily="18" charset="0"/>
                <a:cs typeface="Times New Roman" panose="02020603050405020304" pitchFamily="18" charset="0"/>
              </a:rPr>
              <a:t> </a:t>
            </a:r>
            <a:r>
              <a:rPr lang="en-US" sz="1600" baseline="-25000" dirty="0" err="1">
                <a:solidFill>
                  <a:srgbClr val="000000"/>
                </a:solidFill>
                <a:latin typeface="Muli"/>
                <a:ea typeface="Times New Roman" panose="02020603050405020304" pitchFamily="18" charset="0"/>
                <a:cs typeface="Times New Roman" panose="02020603050405020304" pitchFamily="18" charset="0"/>
              </a:rPr>
              <a:t>i</a:t>
            </a:r>
            <a:r>
              <a:rPr lang="en-US" sz="1600" kern="1200" dirty="0" smtClean="0">
                <a:solidFill>
                  <a:srgbClr val="000000"/>
                </a:solidFill>
                <a:effectLst/>
                <a:latin typeface="Muli"/>
                <a:ea typeface="Times New Roman" panose="02020603050405020304" pitchFamily="18" charset="0"/>
                <a:cs typeface="Times New Roman" panose="02020603050405020304" pitchFamily="18" charset="0"/>
              </a:rPr>
              <a:t> </a:t>
            </a:r>
            <a:r>
              <a:rPr lang="en-US" sz="1600" kern="1200" baseline="30000" dirty="0">
                <a:solidFill>
                  <a:srgbClr val="000000"/>
                </a:solidFill>
                <a:effectLst/>
                <a:latin typeface="Muli"/>
                <a:ea typeface="Times New Roman" panose="02020603050405020304" pitchFamily="18" charset="0"/>
                <a:cs typeface="Times New Roman" panose="02020603050405020304" pitchFamily="18" charset="0"/>
              </a:rPr>
              <a:t>T</a:t>
            </a:r>
            <a:r>
              <a:rPr lang="en-US" sz="1600" kern="1200" dirty="0">
                <a:solidFill>
                  <a:srgbClr val="000000"/>
                </a:solidFill>
                <a:effectLst/>
                <a:latin typeface="Muli"/>
                <a:ea typeface="Times New Roman" panose="02020603050405020304" pitchFamily="18" charset="0"/>
                <a:cs typeface="Times New Roman" panose="02020603050405020304" pitchFamily="18" charset="0"/>
              </a:rPr>
              <a:t> </a:t>
            </a:r>
            <a:r>
              <a:rPr lang="en-US" sz="1600" kern="1200" dirty="0" smtClean="0">
                <a:solidFill>
                  <a:srgbClr val="000000"/>
                </a:solidFill>
                <a:effectLst/>
                <a:latin typeface="Muli"/>
                <a:ea typeface="Times New Roman" panose="02020603050405020304" pitchFamily="18" charset="0"/>
                <a:cs typeface="Times New Roman" panose="02020603050405020304" pitchFamily="18" charset="0"/>
              </a:rPr>
              <a:t>P </a:t>
            </a:r>
            <a:r>
              <a:rPr lang="en-US" sz="1600" kern="1200" baseline="-25000" dirty="0">
                <a:solidFill>
                  <a:srgbClr val="000000"/>
                </a:solidFill>
                <a:effectLst/>
                <a:latin typeface="Muli"/>
                <a:ea typeface="Times New Roman" panose="02020603050405020304" pitchFamily="18" charset="0"/>
                <a:cs typeface="Times New Roman" panose="02020603050405020304" pitchFamily="18" charset="0"/>
              </a:rPr>
              <a:t>u</a:t>
            </a:r>
            <a:endParaRPr lang="en-IE" sz="2400" dirty="0">
              <a:effectLst/>
              <a:latin typeface="Times New Roman" panose="02020603050405020304" pitchFamily="18" charset="0"/>
              <a:ea typeface="Times New Roman" panose="02020603050405020304" pitchFamily="18" charset="0"/>
            </a:endParaRPr>
          </a:p>
        </p:txBody>
      </p:sp>
      <p:sp>
        <p:nvSpPr>
          <p:cNvPr id="10" name="TextBox 9"/>
          <p:cNvSpPr txBox="1"/>
          <p:nvPr/>
        </p:nvSpPr>
        <p:spPr>
          <a:xfrm>
            <a:off x="3131840" y="2283718"/>
            <a:ext cx="432048" cy="369332"/>
          </a:xfrm>
          <a:prstGeom prst="rect">
            <a:avLst/>
          </a:prstGeom>
          <a:noFill/>
        </p:spPr>
        <p:txBody>
          <a:bodyPr wrap="square" rtlCol="0">
            <a:spAutoFit/>
          </a:bodyPr>
          <a:lstStyle/>
          <a:p>
            <a:r>
              <a:rPr lang="en-US" dirty="0" smtClean="0"/>
              <a:t>R</a:t>
            </a:r>
            <a:endParaRPr lang="en-IE" dirty="0"/>
          </a:p>
        </p:txBody>
      </p:sp>
      <p:sp>
        <p:nvSpPr>
          <p:cNvPr id="33" name="TextBox 32"/>
          <p:cNvSpPr txBox="1"/>
          <p:nvPr/>
        </p:nvSpPr>
        <p:spPr>
          <a:xfrm>
            <a:off x="4788024" y="2286000"/>
            <a:ext cx="432048" cy="369332"/>
          </a:xfrm>
          <a:prstGeom prst="rect">
            <a:avLst/>
          </a:prstGeom>
          <a:noFill/>
        </p:spPr>
        <p:txBody>
          <a:bodyPr wrap="square" rtlCol="0">
            <a:spAutoFit/>
          </a:bodyPr>
          <a:lstStyle/>
          <a:p>
            <a:r>
              <a:rPr lang="en-US" dirty="0" smtClean="0"/>
              <a:t>P</a:t>
            </a:r>
            <a:endParaRPr lang="en-IE" dirty="0"/>
          </a:p>
        </p:txBody>
      </p:sp>
      <p:sp>
        <p:nvSpPr>
          <p:cNvPr id="34" name="TextBox 33"/>
          <p:cNvSpPr txBox="1"/>
          <p:nvPr/>
        </p:nvSpPr>
        <p:spPr>
          <a:xfrm>
            <a:off x="6330389" y="2283718"/>
            <a:ext cx="432048" cy="369332"/>
          </a:xfrm>
          <a:prstGeom prst="rect">
            <a:avLst/>
          </a:prstGeom>
          <a:noFill/>
        </p:spPr>
        <p:txBody>
          <a:bodyPr wrap="square" rtlCol="0">
            <a:spAutoFit/>
          </a:bodyPr>
          <a:lstStyle/>
          <a:p>
            <a:r>
              <a:rPr lang="en-US" dirty="0" smtClean="0"/>
              <a:t>Q</a:t>
            </a:r>
            <a:endParaRPr lang="en-IE" dirty="0"/>
          </a:p>
        </p:txBody>
      </p:sp>
      <p:sp>
        <p:nvSpPr>
          <p:cNvPr id="11" name="Rectangle 10"/>
          <p:cNvSpPr/>
          <p:nvPr/>
        </p:nvSpPr>
        <p:spPr>
          <a:xfrm>
            <a:off x="1781589" y="4419599"/>
            <a:ext cx="7212215" cy="584775"/>
          </a:xfrm>
          <a:prstGeom prst="rect">
            <a:avLst/>
          </a:prstGeom>
        </p:spPr>
        <p:txBody>
          <a:bodyPr wrap="square">
            <a:spAutoFit/>
          </a:bodyPr>
          <a:lstStyle/>
          <a:p>
            <a:r>
              <a:rPr lang="en-US" sz="1600" dirty="0" smtClean="0">
                <a:latin typeface="+mj-lt"/>
              </a:rPr>
              <a:t>A </a:t>
            </a:r>
            <a:r>
              <a:rPr lang="en-US" sz="1600" dirty="0">
                <a:latin typeface="+mj-lt"/>
              </a:rPr>
              <a:t>rating </a:t>
            </a:r>
            <a:r>
              <a:rPr lang="en-US" sz="1600" dirty="0" err="1">
                <a:latin typeface="+mj-lt"/>
              </a:rPr>
              <a:t>r</a:t>
            </a:r>
            <a:r>
              <a:rPr lang="en-US" sz="1000" dirty="0" err="1">
                <a:latin typeface="+mj-lt"/>
              </a:rPr>
              <a:t>ui</a:t>
            </a:r>
            <a:r>
              <a:rPr lang="en-US" sz="1000" dirty="0">
                <a:latin typeface="+mj-lt"/>
              </a:rPr>
              <a:t> </a:t>
            </a:r>
            <a:r>
              <a:rPr lang="en-US" sz="1600" dirty="0">
                <a:latin typeface="+mj-lt"/>
              </a:rPr>
              <a:t>can be estimated by dot product of user vector </a:t>
            </a:r>
            <a:r>
              <a:rPr lang="en-US" sz="1600" dirty="0" err="1">
                <a:latin typeface="+mj-lt"/>
              </a:rPr>
              <a:t>p</a:t>
            </a:r>
            <a:r>
              <a:rPr lang="en-US" sz="1100" dirty="0" err="1">
                <a:latin typeface="+mj-lt"/>
              </a:rPr>
              <a:t>u</a:t>
            </a:r>
            <a:r>
              <a:rPr lang="en-US" sz="1100" dirty="0">
                <a:latin typeface="+mj-lt"/>
              </a:rPr>
              <a:t> </a:t>
            </a:r>
            <a:r>
              <a:rPr lang="en-US" sz="1600" dirty="0" smtClean="0">
                <a:latin typeface="+mj-lt"/>
              </a:rPr>
              <a:t>and</a:t>
            </a:r>
          </a:p>
          <a:p>
            <a:r>
              <a:rPr lang="en-US" sz="1600" dirty="0" smtClean="0">
                <a:latin typeface="+mj-lt"/>
              </a:rPr>
              <a:t>item </a:t>
            </a:r>
            <a:r>
              <a:rPr lang="en-US" sz="1600" dirty="0">
                <a:latin typeface="+mj-lt"/>
              </a:rPr>
              <a:t>vector </a:t>
            </a:r>
            <a:r>
              <a:rPr lang="en-US" sz="1600" dirty="0" smtClean="0">
                <a:latin typeface="+mj-lt"/>
              </a:rPr>
              <a:t>q</a:t>
            </a:r>
            <a:r>
              <a:rPr lang="en-US" sz="1100" dirty="0" smtClean="0">
                <a:latin typeface="+mj-lt"/>
              </a:rPr>
              <a:t>i</a:t>
            </a:r>
            <a:endParaRPr lang="en-IE" sz="1600" dirty="0">
              <a:latin typeface="+mj-lt"/>
            </a:endParaRPr>
          </a:p>
        </p:txBody>
      </p:sp>
      <p:sp>
        <p:nvSpPr>
          <p:cNvPr id="31" name="Down Arrow 30"/>
          <p:cNvSpPr/>
          <p:nvPr/>
        </p:nvSpPr>
        <p:spPr>
          <a:xfrm>
            <a:off x="323529" y="2411014"/>
            <a:ext cx="85764" cy="1419055"/>
          </a:xfrm>
          <a:prstGeom prst="downArrow">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en-US" sz="900">
              <a:solidFill>
                <a:schemeClr val="tx1"/>
              </a:solidFill>
              <a:latin typeface="+mj-lt"/>
              <a:ea typeface="Muli"/>
              <a:cs typeface="Muli"/>
            </a:endParaRPr>
          </a:p>
        </p:txBody>
      </p:sp>
      <p:sp>
        <p:nvSpPr>
          <p:cNvPr id="32" name="Rounded Rectangle 31"/>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35" name="Rounded Rectangle 34">
            <a:hlinkClick r:id="rId7"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36" name="Rounded Rectangle 35">
            <a:hlinkClick r:id="rId8"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37" name="Rounded Rectangle 36">
            <a:hlinkClick r:id="rId8" action="ppaction://hlinksldjump"/>
          </p:cNvPr>
          <p:cNvSpPr/>
          <p:nvPr/>
        </p:nvSpPr>
        <p:spPr>
          <a:xfrm>
            <a:off x="179513" y="2089544"/>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Solution</a:t>
            </a:r>
            <a:endParaRPr lang="fa-IR" sz="900" dirty="0">
              <a:latin typeface="+mj-lt"/>
              <a:cs typeface="B Behnam " pitchFamily="2" charset="-78"/>
            </a:endParaRPr>
          </a:p>
        </p:txBody>
      </p:sp>
      <p:sp>
        <p:nvSpPr>
          <p:cNvPr id="38" name="Rounded Rectangle 37">
            <a:hlinkClick r:id="rId9" action="ppaction://hlinksldjump"/>
          </p:cNvPr>
          <p:cNvSpPr/>
          <p:nvPr/>
        </p:nvSpPr>
        <p:spPr>
          <a:xfrm>
            <a:off x="179513" y="3693859"/>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39" name="Rounded Rectangle 38">
            <a:hlinkClick r:id="rId10" action="ppaction://hlinksldjump"/>
          </p:cNvPr>
          <p:cNvSpPr/>
          <p:nvPr/>
        </p:nvSpPr>
        <p:spPr>
          <a:xfrm>
            <a:off x="179513" y="4122487"/>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
        <p:nvSpPr>
          <p:cNvPr id="40" name="Rounded Rectangle 39">
            <a:hlinkClick r:id="rId9" action="ppaction://hlinksldjump"/>
          </p:cNvPr>
          <p:cNvSpPr/>
          <p:nvPr/>
        </p:nvSpPr>
        <p:spPr>
          <a:xfrm>
            <a:off x="399353" y="2494248"/>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Popularity </a:t>
            </a:r>
          </a:p>
          <a:p>
            <a:pPr algn="ctr"/>
            <a:r>
              <a:rPr lang="en-US" sz="900" dirty="0" smtClean="0">
                <a:solidFill>
                  <a:schemeClr val="tx1"/>
                </a:solidFill>
                <a:latin typeface="+mj-lt"/>
                <a:ea typeface="Muli"/>
                <a:cs typeface="Muli"/>
              </a:rPr>
              <a:t>base RS</a:t>
            </a:r>
            <a:endParaRPr lang="fa-IR" sz="900" dirty="0">
              <a:solidFill>
                <a:schemeClr val="tx1"/>
              </a:solidFill>
              <a:latin typeface="+mj-lt"/>
              <a:ea typeface="Muli"/>
              <a:cs typeface="Muli"/>
            </a:endParaRPr>
          </a:p>
        </p:txBody>
      </p:sp>
      <p:sp>
        <p:nvSpPr>
          <p:cNvPr id="41" name="Rounded Rectangle 40">
            <a:hlinkClick r:id="rId9" action="ppaction://hlinksldjump"/>
          </p:cNvPr>
          <p:cNvSpPr/>
          <p:nvPr/>
        </p:nvSpPr>
        <p:spPr>
          <a:xfrm>
            <a:off x="399353" y="2878029"/>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Similarity </a:t>
            </a:r>
          </a:p>
          <a:p>
            <a:pPr algn="ctr"/>
            <a:r>
              <a:rPr lang="en-US" sz="900" dirty="0" smtClean="0">
                <a:solidFill>
                  <a:schemeClr val="tx1"/>
                </a:solidFill>
                <a:latin typeface="+mj-lt"/>
                <a:ea typeface="Muli"/>
                <a:cs typeface="Muli"/>
              </a:rPr>
              <a:t>Base RS</a:t>
            </a:r>
            <a:endParaRPr lang="fa-IR" sz="900" dirty="0">
              <a:solidFill>
                <a:schemeClr val="tx1"/>
              </a:solidFill>
              <a:latin typeface="+mj-lt"/>
              <a:ea typeface="Muli"/>
              <a:cs typeface="Muli"/>
            </a:endParaRPr>
          </a:p>
        </p:txBody>
      </p:sp>
      <p:sp>
        <p:nvSpPr>
          <p:cNvPr id="42" name="Rounded Rectangle 41">
            <a:hlinkClick r:id="rId9" action="ppaction://hlinksldjump"/>
          </p:cNvPr>
          <p:cNvSpPr/>
          <p:nvPr/>
        </p:nvSpPr>
        <p:spPr>
          <a:xfrm>
            <a:off x="401787" y="3269069"/>
            <a:ext cx="984418"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Matrix </a:t>
            </a:r>
          </a:p>
          <a:p>
            <a:pPr algn="ctr"/>
            <a:r>
              <a:rPr lang="en-US" sz="900" dirty="0">
                <a:latin typeface="+mj-lt"/>
                <a:cs typeface="B Behnam " pitchFamily="2" charset="-78"/>
              </a:rPr>
              <a:t>Factorization</a:t>
            </a:r>
            <a:endParaRPr lang="fa-IR" sz="900" dirty="0">
              <a:latin typeface="+mj-lt"/>
              <a:cs typeface="B Behnam " pitchFamily="2" charset="-78"/>
            </a:endParaRPr>
          </a:p>
        </p:txBody>
      </p:sp>
    </p:spTree>
    <p:extLst>
      <p:ext uri="{BB962C8B-B14F-4D97-AF65-F5344CB8AC3E}">
        <p14:creationId xmlns:p14="http://schemas.microsoft.com/office/powerpoint/2010/main" val="30632762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8" name="Google Shape;488;p40"/>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fld id="{00000000-1234-1234-1234-123412341234}" type="slidenum">
              <a:rPr lang="en-GB" sz="900">
                <a:solidFill>
                  <a:srgbClr val="FFFFFF"/>
                </a:solidFill>
              </a:rPr>
              <a:pPr/>
              <a:t>21</a:t>
            </a:fld>
            <a:endParaRPr sz="900">
              <a:solidFill>
                <a:srgbClr val="FFFFFF"/>
              </a:solidFill>
            </a:endParaRPr>
          </a:p>
        </p:txBody>
      </p:sp>
      <p:sp>
        <p:nvSpPr>
          <p:cNvPr id="81"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smtClean="0"/>
              <a:t>Matrix Factorization</a:t>
            </a:r>
            <a:endParaRPr lang="ko-KR" altLang="en-US" dirty="0"/>
          </a:p>
        </p:txBody>
      </p:sp>
      <p:grpSp>
        <p:nvGrpSpPr>
          <p:cNvPr id="82" name="Google Shape;371;p47"/>
          <p:cNvGrpSpPr/>
          <p:nvPr/>
        </p:nvGrpSpPr>
        <p:grpSpPr>
          <a:xfrm rot="5400000">
            <a:off x="8612837" y="315553"/>
            <a:ext cx="278152" cy="345818"/>
            <a:chOff x="0" y="46600"/>
            <a:chExt cx="3121800" cy="5004600"/>
          </a:xfrm>
        </p:grpSpPr>
        <p:sp>
          <p:nvSpPr>
            <p:cNvPr id="8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86" name="Picture 85"/>
          <p:cNvPicPr>
            <a:picLocks noChangeAspect="1"/>
          </p:cNvPicPr>
          <p:nvPr/>
        </p:nvPicPr>
        <p:blipFill>
          <a:blip r:embed="rId3"/>
          <a:stretch>
            <a:fillRect/>
          </a:stretch>
        </p:blipFill>
        <p:spPr>
          <a:xfrm>
            <a:off x="1619672" y="267494"/>
            <a:ext cx="161917" cy="641191"/>
          </a:xfrm>
          <a:prstGeom prst="rect">
            <a:avLst/>
          </a:prstGeom>
        </p:spPr>
      </p:pic>
      <p:pic>
        <p:nvPicPr>
          <p:cNvPr id="87" name="Picture 86" descr="Home.png">
            <a:hlinkClick r:id="" action="ppaction://hlinkshowjump?jump=firstslide"/>
          </p:cNvPr>
          <p:cNvPicPr>
            <a:picLocks noChangeAspect="1"/>
          </p:cNvPicPr>
          <p:nvPr/>
        </p:nvPicPr>
        <p:blipFill>
          <a:blip r:embed="rId4"/>
          <a:stretch>
            <a:fillRect/>
          </a:stretch>
        </p:blipFill>
        <p:spPr>
          <a:xfrm>
            <a:off x="786737" y="160718"/>
            <a:ext cx="250031" cy="250031"/>
          </a:xfrm>
          <a:prstGeom prst="rect">
            <a:avLst/>
          </a:prstGeom>
        </p:spPr>
      </p:pic>
      <p:pic>
        <p:nvPicPr>
          <p:cNvPr id="88" name="Picture 87" descr="Exit.png">
            <a:hlinkClick r:id="" action="ppaction://hlinkshowjump?jump=endshow"/>
          </p:cNvPr>
          <p:cNvPicPr>
            <a:picLocks noChangeAspect="1"/>
          </p:cNvPicPr>
          <p:nvPr/>
        </p:nvPicPr>
        <p:blipFill>
          <a:blip r:embed="rId5"/>
          <a:stretch>
            <a:fillRect/>
          </a:stretch>
        </p:blipFill>
        <p:spPr>
          <a:xfrm>
            <a:off x="447405" y="160718"/>
            <a:ext cx="250031" cy="250031"/>
          </a:xfrm>
          <a:prstGeom prst="rect">
            <a:avLst/>
          </a:prstGeom>
        </p:spPr>
      </p:pic>
      <p:grpSp>
        <p:nvGrpSpPr>
          <p:cNvPr id="3" name="Group 2"/>
          <p:cNvGrpSpPr/>
          <p:nvPr/>
        </p:nvGrpSpPr>
        <p:grpSpPr>
          <a:xfrm>
            <a:off x="3131840" y="945005"/>
            <a:ext cx="3960440" cy="1728192"/>
            <a:chOff x="2555776" y="2283718"/>
            <a:chExt cx="4718479" cy="2160240"/>
          </a:xfrm>
        </p:grpSpPr>
        <p:pic>
          <p:nvPicPr>
            <p:cNvPr id="8" name="Picture 7"/>
            <p:cNvPicPr>
              <a:picLocks noChangeAspect="1"/>
            </p:cNvPicPr>
            <p:nvPr/>
          </p:nvPicPr>
          <p:blipFill>
            <a:blip r:embed="rId6"/>
            <a:stretch>
              <a:fillRect/>
            </a:stretch>
          </p:blipFill>
          <p:spPr>
            <a:xfrm>
              <a:off x="2555776" y="2787774"/>
              <a:ext cx="4591050" cy="1571625"/>
            </a:xfrm>
            <a:prstGeom prst="rect">
              <a:avLst/>
            </a:prstGeom>
          </p:spPr>
        </p:pic>
        <p:sp>
          <p:nvSpPr>
            <p:cNvPr id="4" name="TextBox 3"/>
            <p:cNvSpPr txBox="1"/>
            <p:nvPr/>
          </p:nvSpPr>
          <p:spPr>
            <a:xfrm>
              <a:off x="3059832" y="2753013"/>
              <a:ext cx="679135" cy="269305"/>
            </a:xfrm>
            <a:prstGeom prst="rect">
              <a:avLst/>
            </a:prstGeom>
            <a:noFill/>
          </p:spPr>
          <p:txBody>
            <a:bodyPr wrap="square" rtlCol="0">
              <a:spAutoFit/>
            </a:bodyPr>
            <a:lstStyle/>
            <a:p>
              <a:r>
                <a:rPr lang="en-US" sz="800" dirty="0" smtClean="0">
                  <a:latin typeface="Muli" panose="020B0604020202020204"/>
                </a:rPr>
                <a:t>n Hotels</a:t>
              </a:r>
              <a:endParaRPr lang="en-IE" sz="800" dirty="0">
                <a:latin typeface="Muli" panose="020B0604020202020204"/>
              </a:endParaRPr>
            </a:p>
          </p:txBody>
        </p:sp>
        <p:sp>
          <p:nvSpPr>
            <p:cNvPr id="24" name="TextBox 23"/>
            <p:cNvSpPr txBox="1"/>
            <p:nvPr/>
          </p:nvSpPr>
          <p:spPr>
            <a:xfrm>
              <a:off x="6156176" y="2735376"/>
              <a:ext cx="774916" cy="269305"/>
            </a:xfrm>
            <a:prstGeom prst="rect">
              <a:avLst/>
            </a:prstGeom>
            <a:noFill/>
          </p:spPr>
          <p:txBody>
            <a:bodyPr wrap="square" rtlCol="0">
              <a:spAutoFit/>
            </a:bodyPr>
            <a:lstStyle/>
            <a:p>
              <a:r>
                <a:rPr lang="en-US" sz="800" dirty="0" smtClean="0">
                  <a:latin typeface="Muli" panose="020B0604020202020204"/>
                </a:rPr>
                <a:t>n Hotels</a:t>
              </a:r>
              <a:endParaRPr lang="en-IE" sz="800" dirty="0">
                <a:latin typeface="Muli" panose="020B0604020202020204"/>
              </a:endParaRPr>
            </a:p>
          </p:txBody>
        </p:sp>
        <p:sp>
          <p:nvSpPr>
            <p:cNvPr id="25" name="TextBox 24"/>
            <p:cNvSpPr txBox="1"/>
            <p:nvPr/>
          </p:nvSpPr>
          <p:spPr>
            <a:xfrm rot="16200000">
              <a:off x="2281289" y="3458881"/>
              <a:ext cx="1022831" cy="256681"/>
            </a:xfrm>
            <a:prstGeom prst="rect">
              <a:avLst/>
            </a:prstGeom>
            <a:noFill/>
          </p:spPr>
          <p:txBody>
            <a:bodyPr wrap="square" rtlCol="0">
              <a:spAutoFit/>
            </a:bodyPr>
            <a:lstStyle/>
            <a:p>
              <a:r>
                <a:rPr lang="en-US" sz="800" dirty="0">
                  <a:latin typeface="Muli" panose="020B0604020202020204"/>
                </a:rPr>
                <a:t>m</a:t>
              </a:r>
              <a:r>
                <a:rPr lang="en-US" sz="800" dirty="0" smtClean="0">
                  <a:latin typeface="Muli" panose="020B0604020202020204"/>
                </a:rPr>
                <a:t> </a:t>
              </a:r>
              <a:r>
                <a:rPr lang="en-US" sz="800" dirty="0">
                  <a:latin typeface="Muli" panose="020B0604020202020204"/>
                </a:rPr>
                <a:t>Companies</a:t>
              </a:r>
              <a:endParaRPr lang="en-IE" sz="800" dirty="0">
                <a:latin typeface="Muli" panose="020B0604020202020204"/>
              </a:endParaRPr>
            </a:p>
          </p:txBody>
        </p:sp>
        <p:sp>
          <p:nvSpPr>
            <p:cNvPr id="26" name="TextBox 25"/>
            <p:cNvSpPr txBox="1"/>
            <p:nvPr/>
          </p:nvSpPr>
          <p:spPr>
            <a:xfrm rot="16200000">
              <a:off x="4039679" y="3491811"/>
              <a:ext cx="1022831" cy="256681"/>
            </a:xfrm>
            <a:prstGeom prst="rect">
              <a:avLst/>
            </a:prstGeom>
            <a:noFill/>
          </p:spPr>
          <p:txBody>
            <a:bodyPr wrap="square" rtlCol="0">
              <a:spAutoFit/>
            </a:bodyPr>
            <a:lstStyle/>
            <a:p>
              <a:r>
                <a:rPr lang="en-US" sz="800" dirty="0">
                  <a:latin typeface="Muli" panose="020B0604020202020204"/>
                </a:rPr>
                <a:t>m</a:t>
              </a:r>
              <a:r>
                <a:rPr lang="en-US" sz="800" dirty="0" smtClean="0">
                  <a:latin typeface="Muli" panose="020B0604020202020204"/>
                </a:rPr>
                <a:t> Companies</a:t>
              </a:r>
              <a:endParaRPr lang="en-IE" sz="800" dirty="0">
                <a:latin typeface="Muli" panose="020B0604020202020204"/>
              </a:endParaRPr>
            </a:p>
          </p:txBody>
        </p:sp>
        <p:sp>
          <p:nvSpPr>
            <p:cNvPr id="27" name="TextBox 26"/>
            <p:cNvSpPr txBox="1"/>
            <p:nvPr/>
          </p:nvSpPr>
          <p:spPr>
            <a:xfrm>
              <a:off x="4828968" y="2753013"/>
              <a:ext cx="237208" cy="246221"/>
            </a:xfrm>
            <a:prstGeom prst="rect">
              <a:avLst/>
            </a:prstGeom>
            <a:noFill/>
          </p:spPr>
          <p:txBody>
            <a:bodyPr wrap="square" rtlCol="0">
              <a:spAutoFit/>
            </a:bodyPr>
            <a:lstStyle/>
            <a:p>
              <a:r>
                <a:rPr lang="en-US" sz="1000" dirty="0" smtClean="0">
                  <a:latin typeface="Muli" panose="020B0604020202020204"/>
                </a:rPr>
                <a:t>f</a:t>
              </a:r>
              <a:endParaRPr lang="en-IE" sz="1000" dirty="0">
                <a:latin typeface="Muli" panose="020B0604020202020204"/>
              </a:endParaRPr>
            </a:p>
          </p:txBody>
        </p:sp>
        <p:sp>
          <p:nvSpPr>
            <p:cNvPr id="28" name="TextBox 27"/>
            <p:cNvSpPr txBox="1"/>
            <p:nvPr/>
          </p:nvSpPr>
          <p:spPr>
            <a:xfrm rot="16200000">
              <a:off x="5728635" y="3045277"/>
              <a:ext cx="237208" cy="246221"/>
            </a:xfrm>
            <a:prstGeom prst="rect">
              <a:avLst/>
            </a:prstGeom>
            <a:noFill/>
          </p:spPr>
          <p:txBody>
            <a:bodyPr wrap="square" rtlCol="0">
              <a:spAutoFit/>
            </a:bodyPr>
            <a:lstStyle/>
            <a:p>
              <a:r>
                <a:rPr lang="en-US" sz="1000" dirty="0" smtClean="0">
                  <a:latin typeface="Muli" panose="020B0604020202020204"/>
                </a:rPr>
                <a:t>f</a:t>
              </a:r>
              <a:endParaRPr lang="en-IE" sz="1000" dirty="0">
                <a:latin typeface="Muli" panose="020B0604020202020204"/>
              </a:endParaRPr>
            </a:p>
          </p:txBody>
        </p:sp>
        <p:sp>
          <p:nvSpPr>
            <p:cNvPr id="9" name="Rectangle 8"/>
            <p:cNvSpPr/>
            <p:nvPr/>
          </p:nvSpPr>
          <p:spPr>
            <a:xfrm>
              <a:off x="5724128" y="3651870"/>
              <a:ext cx="1536516" cy="792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30" name="TextBox 28"/>
            <p:cNvSpPr txBox="1"/>
            <p:nvPr/>
          </p:nvSpPr>
          <p:spPr>
            <a:xfrm>
              <a:off x="5818571" y="3758461"/>
              <a:ext cx="1455684" cy="384721"/>
            </a:xfrm>
            <a:prstGeom prst="rect">
              <a:avLst/>
            </a:prstGeom>
            <a:noFill/>
          </p:spPr>
          <p:txBody>
            <a:bodyPr wrap="square" rtlCol="0">
              <a:spAutoFit/>
            </a:bodyPr>
            <a:lstStyle/>
            <a:p>
              <a:r>
                <a:rPr lang="en-US" sz="1400" kern="1200" dirty="0">
                  <a:solidFill>
                    <a:srgbClr val="000000"/>
                  </a:solidFill>
                  <a:effectLst/>
                  <a:latin typeface="Muli"/>
                  <a:ea typeface="Times New Roman" panose="02020603050405020304" pitchFamily="18" charset="0"/>
                  <a:cs typeface="Times New Roman" panose="02020603050405020304" pitchFamily="18" charset="0"/>
                </a:rPr>
                <a:t>r </a:t>
              </a:r>
              <a:r>
                <a:rPr lang="en-US" sz="1400" kern="1200" baseline="-25000" dirty="0" err="1">
                  <a:solidFill>
                    <a:srgbClr val="000000"/>
                  </a:solidFill>
                  <a:effectLst/>
                  <a:latin typeface="Muli"/>
                  <a:ea typeface="Times New Roman" panose="02020603050405020304" pitchFamily="18" charset="0"/>
                  <a:cs typeface="Times New Roman" panose="02020603050405020304" pitchFamily="18" charset="0"/>
                </a:rPr>
                <a:t>ui</a:t>
              </a:r>
              <a:r>
                <a:rPr lang="en-US" sz="1400" kern="1200" baseline="-25000" dirty="0">
                  <a:solidFill>
                    <a:srgbClr val="000000"/>
                  </a:solidFill>
                  <a:effectLst/>
                  <a:latin typeface="Muli"/>
                  <a:ea typeface="Times New Roman" panose="02020603050405020304" pitchFamily="18" charset="0"/>
                  <a:cs typeface="Times New Roman" panose="02020603050405020304" pitchFamily="18" charset="0"/>
                </a:rPr>
                <a:t> </a:t>
              </a:r>
              <a:r>
                <a:rPr lang="en-US" sz="1400" kern="1200" dirty="0">
                  <a:solidFill>
                    <a:srgbClr val="000000"/>
                  </a:solidFill>
                  <a:effectLst/>
                  <a:latin typeface="Muli"/>
                  <a:ea typeface="Times New Roman" panose="02020603050405020304" pitchFamily="18" charset="0"/>
                  <a:cs typeface="Times New Roman" panose="02020603050405020304" pitchFamily="18" charset="0"/>
                </a:rPr>
                <a:t>= </a:t>
              </a:r>
              <a:r>
                <a:rPr lang="en-US" sz="1400" kern="1200" dirty="0" smtClean="0">
                  <a:solidFill>
                    <a:srgbClr val="000000"/>
                  </a:solidFill>
                  <a:effectLst/>
                  <a:latin typeface="Muli"/>
                  <a:ea typeface="Times New Roman" panose="02020603050405020304" pitchFamily="18" charset="0"/>
                  <a:cs typeface="Times New Roman" panose="02020603050405020304" pitchFamily="18" charset="0"/>
                </a:rPr>
                <a:t>q</a:t>
              </a:r>
              <a:r>
                <a:rPr lang="en-US" sz="1400" baseline="-25000" dirty="0">
                  <a:solidFill>
                    <a:srgbClr val="000000"/>
                  </a:solidFill>
                  <a:latin typeface="Muli"/>
                  <a:ea typeface="Times New Roman" panose="02020603050405020304" pitchFamily="18" charset="0"/>
                  <a:cs typeface="Times New Roman" panose="02020603050405020304" pitchFamily="18" charset="0"/>
                </a:rPr>
                <a:t> </a:t>
              </a:r>
              <a:r>
                <a:rPr lang="en-US" sz="1400" baseline="-25000" dirty="0" err="1">
                  <a:solidFill>
                    <a:srgbClr val="000000"/>
                  </a:solidFill>
                  <a:latin typeface="Muli"/>
                  <a:ea typeface="Times New Roman" panose="02020603050405020304" pitchFamily="18" charset="0"/>
                  <a:cs typeface="Times New Roman" panose="02020603050405020304" pitchFamily="18" charset="0"/>
                </a:rPr>
                <a:t>i</a:t>
              </a:r>
              <a:r>
                <a:rPr lang="en-US" sz="1400" kern="1200" dirty="0" smtClean="0">
                  <a:solidFill>
                    <a:srgbClr val="000000"/>
                  </a:solidFill>
                  <a:effectLst/>
                  <a:latin typeface="Muli"/>
                  <a:ea typeface="Times New Roman" panose="02020603050405020304" pitchFamily="18" charset="0"/>
                  <a:cs typeface="Times New Roman" panose="02020603050405020304" pitchFamily="18" charset="0"/>
                </a:rPr>
                <a:t> </a:t>
              </a:r>
              <a:r>
                <a:rPr lang="en-US" sz="1400" kern="1200" baseline="30000" dirty="0">
                  <a:solidFill>
                    <a:srgbClr val="000000"/>
                  </a:solidFill>
                  <a:effectLst/>
                  <a:latin typeface="Muli"/>
                  <a:ea typeface="Times New Roman" panose="02020603050405020304" pitchFamily="18" charset="0"/>
                  <a:cs typeface="Times New Roman" panose="02020603050405020304" pitchFamily="18" charset="0"/>
                </a:rPr>
                <a:t>T</a:t>
              </a:r>
              <a:r>
                <a:rPr lang="en-US" sz="1400" kern="1200" dirty="0">
                  <a:solidFill>
                    <a:srgbClr val="000000"/>
                  </a:solidFill>
                  <a:effectLst/>
                  <a:latin typeface="Muli"/>
                  <a:ea typeface="Times New Roman" panose="02020603050405020304" pitchFamily="18" charset="0"/>
                  <a:cs typeface="Times New Roman" panose="02020603050405020304" pitchFamily="18" charset="0"/>
                </a:rPr>
                <a:t> </a:t>
              </a:r>
              <a:r>
                <a:rPr lang="en-US" sz="1400" kern="1200" dirty="0" smtClean="0">
                  <a:solidFill>
                    <a:srgbClr val="000000"/>
                  </a:solidFill>
                  <a:effectLst/>
                  <a:latin typeface="Muli"/>
                  <a:ea typeface="Times New Roman" panose="02020603050405020304" pitchFamily="18" charset="0"/>
                  <a:cs typeface="Times New Roman" panose="02020603050405020304" pitchFamily="18" charset="0"/>
                </a:rPr>
                <a:t>P </a:t>
              </a:r>
              <a:r>
                <a:rPr lang="en-US" sz="1400" kern="1200" baseline="-25000" dirty="0">
                  <a:solidFill>
                    <a:srgbClr val="000000"/>
                  </a:solidFill>
                  <a:effectLst/>
                  <a:latin typeface="Muli"/>
                  <a:ea typeface="Times New Roman" panose="02020603050405020304" pitchFamily="18" charset="0"/>
                  <a:cs typeface="Times New Roman" panose="02020603050405020304" pitchFamily="18" charset="0"/>
                </a:rPr>
                <a:t>u</a:t>
              </a:r>
              <a:endParaRPr lang="en-IE" sz="2000" dirty="0">
                <a:effectLst/>
                <a:latin typeface="Times New Roman" panose="02020603050405020304" pitchFamily="18" charset="0"/>
                <a:ea typeface="Times New Roman" panose="02020603050405020304" pitchFamily="18" charset="0"/>
              </a:endParaRPr>
            </a:p>
          </p:txBody>
        </p:sp>
        <p:sp>
          <p:nvSpPr>
            <p:cNvPr id="10" name="TextBox 9"/>
            <p:cNvSpPr txBox="1"/>
            <p:nvPr/>
          </p:nvSpPr>
          <p:spPr>
            <a:xfrm>
              <a:off x="3131840" y="2283718"/>
              <a:ext cx="432048" cy="369332"/>
            </a:xfrm>
            <a:prstGeom prst="rect">
              <a:avLst/>
            </a:prstGeom>
            <a:noFill/>
          </p:spPr>
          <p:txBody>
            <a:bodyPr wrap="square" rtlCol="0">
              <a:spAutoFit/>
            </a:bodyPr>
            <a:lstStyle/>
            <a:p>
              <a:r>
                <a:rPr lang="en-US" dirty="0" smtClean="0"/>
                <a:t>R</a:t>
              </a:r>
              <a:endParaRPr lang="en-IE" dirty="0"/>
            </a:p>
          </p:txBody>
        </p:sp>
        <p:sp>
          <p:nvSpPr>
            <p:cNvPr id="33" name="TextBox 32"/>
            <p:cNvSpPr txBox="1"/>
            <p:nvPr/>
          </p:nvSpPr>
          <p:spPr>
            <a:xfrm>
              <a:off x="4788024" y="2286000"/>
              <a:ext cx="432048" cy="369332"/>
            </a:xfrm>
            <a:prstGeom prst="rect">
              <a:avLst/>
            </a:prstGeom>
            <a:noFill/>
          </p:spPr>
          <p:txBody>
            <a:bodyPr wrap="square" rtlCol="0">
              <a:spAutoFit/>
            </a:bodyPr>
            <a:lstStyle/>
            <a:p>
              <a:r>
                <a:rPr lang="en-US" dirty="0" smtClean="0"/>
                <a:t>P</a:t>
              </a:r>
              <a:endParaRPr lang="en-IE" dirty="0"/>
            </a:p>
          </p:txBody>
        </p:sp>
        <p:sp>
          <p:nvSpPr>
            <p:cNvPr id="34" name="TextBox 33"/>
            <p:cNvSpPr txBox="1"/>
            <p:nvPr/>
          </p:nvSpPr>
          <p:spPr>
            <a:xfrm>
              <a:off x="6330389" y="2283718"/>
              <a:ext cx="432048" cy="369332"/>
            </a:xfrm>
            <a:prstGeom prst="rect">
              <a:avLst/>
            </a:prstGeom>
            <a:noFill/>
          </p:spPr>
          <p:txBody>
            <a:bodyPr wrap="square" rtlCol="0">
              <a:spAutoFit/>
            </a:bodyPr>
            <a:lstStyle/>
            <a:p>
              <a:r>
                <a:rPr lang="en-US" dirty="0" smtClean="0"/>
                <a:t>Q</a:t>
              </a:r>
              <a:endParaRPr lang="en-IE" dirty="0"/>
            </a:p>
          </p:txBody>
        </p:sp>
      </p:grpSp>
      <p:sp>
        <p:nvSpPr>
          <p:cNvPr id="5" name="Rectangle 4"/>
          <p:cNvSpPr/>
          <p:nvPr/>
        </p:nvSpPr>
        <p:spPr>
          <a:xfrm>
            <a:off x="1982216" y="2740607"/>
            <a:ext cx="6513439" cy="307777"/>
          </a:xfrm>
          <a:prstGeom prst="rect">
            <a:avLst/>
          </a:prstGeom>
        </p:spPr>
        <p:txBody>
          <a:bodyPr wrap="square">
            <a:spAutoFit/>
          </a:bodyPr>
          <a:lstStyle/>
          <a:p>
            <a:pPr marL="285750" indent="-285750">
              <a:buFont typeface="Wingdings" panose="05000000000000000000" pitchFamily="2" charset="2"/>
              <a:buChar char="v"/>
            </a:pPr>
            <a:r>
              <a:rPr lang="en-US" sz="1400" dirty="0" err="1" smtClean="0">
                <a:latin typeface="+mj-lt"/>
              </a:rPr>
              <a:t>p</a:t>
            </a:r>
            <a:r>
              <a:rPr lang="en-US" sz="1050" dirty="0" err="1" smtClean="0">
                <a:latin typeface="+mj-lt"/>
              </a:rPr>
              <a:t>u</a:t>
            </a:r>
            <a:r>
              <a:rPr lang="en-US" sz="1050" dirty="0" smtClean="0">
                <a:latin typeface="+mj-lt"/>
              </a:rPr>
              <a:t> </a:t>
            </a:r>
            <a:r>
              <a:rPr lang="en-US" sz="1400" dirty="0">
                <a:latin typeface="+mj-lt"/>
              </a:rPr>
              <a:t>indicates how much user likes f latent factors; </a:t>
            </a:r>
            <a:endParaRPr lang="en-IE" sz="1400" dirty="0">
              <a:latin typeface="+mj-lt"/>
            </a:endParaRPr>
          </a:p>
        </p:txBody>
      </p:sp>
      <p:sp>
        <p:nvSpPr>
          <p:cNvPr id="35" name="Rectangle 34"/>
          <p:cNvSpPr/>
          <p:nvPr/>
        </p:nvSpPr>
        <p:spPr>
          <a:xfrm>
            <a:off x="1982216" y="3111552"/>
            <a:ext cx="6513439" cy="307777"/>
          </a:xfrm>
          <a:prstGeom prst="rect">
            <a:avLst/>
          </a:prstGeom>
        </p:spPr>
        <p:txBody>
          <a:bodyPr wrap="square">
            <a:spAutoFit/>
          </a:bodyPr>
          <a:lstStyle/>
          <a:p>
            <a:pPr marL="285750" indent="-285750">
              <a:buFont typeface="Wingdings" panose="05000000000000000000" pitchFamily="2" charset="2"/>
              <a:buChar char="v"/>
            </a:pPr>
            <a:r>
              <a:rPr lang="en-US" sz="1400" dirty="0" smtClean="0"/>
              <a:t>q</a:t>
            </a:r>
            <a:r>
              <a:rPr lang="en-US" sz="1050" dirty="0" smtClean="0"/>
              <a:t>i</a:t>
            </a:r>
            <a:r>
              <a:rPr lang="en-US" sz="1400" dirty="0" smtClean="0"/>
              <a:t> </a:t>
            </a:r>
            <a:r>
              <a:rPr lang="en-US" sz="1400" dirty="0"/>
              <a:t>means how much one item obtains f latent factors; </a:t>
            </a:r>
            <a:endParaRPr lang="en-IE" sz="1400" dirty="0"/>
          </a:p>
        </p:txBody>
      </p:sp>
      <p:sp>
        <p:nvSpPr>
          <p:cNvPr id="36" name="Rectangle 35"/>
          <p:cNvSpPr/>
          <p:nvPr/>
        </p:nvSpPr>
        <p:spPr>
          <a:xfrm>
            <a:off x="1982215" y="3505340"/>
            <a:ext cx="6513439" cy="307777"/>
          </a:xfrm>
          <a:prstGeom prst="rect">
            <a:avLst/>
          </a:prstGeom>
        </p:spPr>
        <p:txBody>
          <a:bodyPr wrap="square">
            <a:spAutoFit/>
          </a:bodyPr>
          <a:lstStyle/>
          <a:p>
            <a:pPr marL="285750" indent="-285750">
              <a:buFont typeface="Wingdings" panose="05000000000000000000" pitchFamily="2" charset="2"/>
              <a:buChar char="v"/>
            </a:pPr>
            <a:r>
              <a:rPr lang="en-US" sz="1400" dirty="0" smtClean="0"/>
              <a:t>The </a:t>
            </a:r>
            <a:r>
              <a:rPr lang="en-US" sz="1400" dirty="0"/>
              <a:t>dot product indicates how much user likes item; </a:t>
            </a:r>
            <a:endParaRPr lang="en-IE" sz="1400" dirty="0"/>
          </a:p>
        </p:txBody>
      </p:sp>
      <p:sp>
        <p:nvSpPr>
          <p:cNvPr id="37" name="Rectangle 36"/>
          <p:cNvSpPr/>
          <p:nvPr/>
        </p:nvSpPr>
        <p:spPr>
          <a:xfrm>
            <a:off x="1982215" y="3925683"/>
            <a:ext cx="6513439" cy="523220"/>
          </a:xfrm>
          <a:prstGeom prst="rect">
            <a:avLst/>
          </a:prstGeom>
        </p:spPr>
        <p:txBody>
          <a:bodyPr wrap="square">
            <a:spAutoFit/>
          </a:bodyPr>
          <a:lstStyle/>
          <a:p>
            <a:pPr marL="285750" indent="-285750">
              <a:buFont typeface="Wingdings" panose="05000000000000000000" pitchFamily="2" charset="2"/>
              <a:buChar char="v"/>
            </a:pPr>
            <a:r>
              <a:rPr lang="en-US" sz="1400" dirty="0" smtClean="0"/>
              <a:t>The Latent Factor for companies could be “</a:t>
            </a:r>
            <a:r>
              <a:rPr lang="en-US" sz="1400" b="1" dirty="0" smtClean="0"/>
              <a:t>Company Size</a:t>
            </a:r>
            <a:r>
              <a:rPr lang="en-US" sz="1400" dirty="0" smtClean="0"/>
              <a:t>”, “</a:t>
            </a:r>
            <a:r>
              <a:rPr lang="en-IE" sz="1400" b="1" dirty="0" smtClean="0"/>
              <a:t>Industry Type</a:t>
            </a:r>
            <a:r>
              <a:rPr lang="en-US" sz="1400" dirty="0" smtClean="0"/>
              <a:t> ”, “</a:t>
            </a:r>
            <a:r>
              <a:rPr lang="en-IE" sz="1400" b="1" dirty="0" smtClean="0"/>
              <a:t>Revenue Category</a:t>
            </a:r>
            <a:r>
              <a:rPr lang="en-US" sz="1400" dirty="0" smtClean="0"/>
              <a:t>” and etc. </a:t>
            </a:r>
            <a:endParaRPr lang="en-IE" sz="1400" dirty="0"/>
          </a:p>
        </p:txBody>
      </p:sp>
      <p:sp>
        <p:nvSpPr>
          <p:cNvPr id="38" name="Down Arrow 37"/>
          <p:cNvSpPr/>
          <p:nvPr/>
        </p:nvSpPr>
        <p:spPr>
          <a:xfrm>
            <a:off x="323529" y="2411014"/>
            <a:ext cx="85764" cy="1419055"/>
          </a:xfrm>
          <a:prstGeom prst="downArrow">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en-US" sz="900">
              <a:solidFill>
                <a:schemeClr val="tx1"/>
              </a:solidFill>
              <a:latin typeface="+mj-lt"/>
              <a:ea typeface="Muli"/>
              <a:cs typeface="Muli"/>
            </a:endParaRPr>
          </a:p>
        </p:txBody>
      </p:sp>
      <p:sp>
        <p:nvSpPr>
          <p:cNvPr id="39" name="Rounded Rectangle 38"/>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40" name="Rounded Rectangle 39">
            <a:hlinkClick r:id="rId7"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41" name="Rounded Rectangle 40">
            <a:hlinkClick r:id="rId8"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42" name="Rounded Rectangle 41">
            <a:hlinkClick r:id="rId8" action="ppaction://hlinksldjump"/>
          </p:cNvPr>
          <p:cNvSpPr/>
          <p:nvPr/>
        </p:nvSpPr>
        <p:spPr>
          <a:xfrm>
            <a:off x="179513" y="2089544"/>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Solution</a:t>
            </a:r>
            <a:endParaRPr lang="fa-IR" sz="900" dirty="0">
              <a:latin typeface="+mj-lt"/>
              <a:cs typeface="B Behnam " pitchFamily="2" charset="-78"/>
            </a:endParaRPr>
          </a:p>
        </p:txBody>
      </p:sp>
      <p:sp>
        <p:nvSpPr>
          <p:cNvPr id="43" name="Rounded Rectangle 42">
            <a:hlinkClick r:id="rId9" action="ppaction://hlinksldjump"/>
          </p:cNvPr>
          <p:cNvSpPr/>
          <p:nvPr/>
        </p:nvSpPr>
        <p:spPr>
          <a:xfrm>
            <a:off x="179513" y="3693859"/>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44" name="Rounded Rectangle 43">
            <a:hlinkClick r:id="rId10" action="ppaction://hlinksldjump"/>
          </p:cNvPr>
          <p:cNvSpPr/>
          <p:nvPr/>
        </p:nvSpPr>
        <p:spPr>
          <a:xfrm>
            <a:off x="179513" y="4122487"/>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
        <p:nvSpPr>
          <p:cNvPr id="45" name="Rounded Rectangle 44">
            <a:hlinkClick r:id="rId9" action="ppaction://hlinksldjump"/>
          </p:cNvPr>
          <p:cNvSpPr/>
          <p:nvPr/>
        </p:nvSpPr>
        <p:spPr>
          <a:xfrm>
            <a:off x="399353" y="2494248"/>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Popularity </a:t>
            </a:r>
          </a:p>
          <a:p>
            <a:pPr algn="ctr"/>
            <a:r>
              <a:rPr lang="en-US" sz="900" dirty="0" smtClean="0">
                <a:solidFill>
                  <a:schemeClr val="tx1"/>
                </a:solidFill>
                <a:latin typeface="+mj-lt"/>
                <a:ea typeface="Muli"/>
                <a:cs typeface="Muli"/>
              </a:rPr>
              <a:t>base RS</a:t>
            </a:r>
            <a:endParaRPr lang="fa-IR" sz="900" dirty="0">
              <a:solidFill>
                <a:schemeClr val="tx1"/>
              </a:solidFill>
              <a:latin typeface="+mj-lt"/>
              <a:ea typeface="Muli"/>
              <a:cs typeface="Muli"/>
            </a:endParaRPr>
          </a:p>
        </p:txBody>
      </p:sp>
      <p:sp>
        <p:nvSpPr>
          <p:cNvPr id="46" name="Rounded Rectangle 45">
            <a:hlinkClick r:id="rId9" action="ppaction://hlinksldjump"/>
          </p:cNvPr>
          <p:cNvSpPr/>
          <p:nvPr/>
        </p:nvSpPr>
        <p:spPr>
          <a:xfrm>
            <a:off x="399353" y="2878029"/>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Similarity </a:t>
            </a:r>
          </a:p>
          <a:p>
            <a:pPr algn="ctr"/>
            <a:r>
              <a:rPr lang="en-US" sz="900" dirty="0" smtClean="0">
                <a:solidFill>
                  <a:schemeClr val="tx1"/>
                </a:solidFill>
                <a:latin typeface="+mj-lt"/>
                <a:ea typeface="Muli"/>
                <a:cs typeface="Muli"/>
              </a:rPr>
              <a:t>Base RS</a:t>
            </a:r>
            <a:endParaRPr lang="fa-IR" sz="900" dirty="0">
              <a:solidFill>
                <a:schemeClr val="tx1"/>
              </a:solidFill>
              <a:latin typeface="+mj-lt"/>
              <a:ea typeface="Muli"/>
              <a:cs typeface="Muli"/>
            </a:endParaRPr>
          </a:p>
        </p:txBody>
      </p:sp>
      <p:sp>
        <p:nvSpPr>
          <p:cNvPr id="47" name="Rounded Rectangle 46">
            <a:hlinkClick r:id="rId9" action="ppaction://hlinksldjump"/>
          </p:cNvPr>
          <p:cNvSpPr/>
          <p:nvPr/>
        </p:nvSpPr>
        <p:spPr>
          <a:xfrm>
            <a:off x="401787" y="3269069"/>
            <a:ext cx="984418"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Matrix </a:t>
            </a:r>
          </a:p>
          <a:p>
            <a:pPr algn="ctr"/>
            <a:r>
              <a:rPr lang="en-US" sz="900" dirty="0">
                <a:latin typeface="+mj-lt"/>
                <a:cs typeface="B Behnam " pitchFamily="2" charset="-78"/>
              </a:rPr>
              <a:t>Factorization</a:t>
            </a:r>
            <a:endParaRPr lang="fa-IR" sz="900" dirty="0">
              <a:latin typeface="+mj-lt"/>
              <a:cs typeface="B Behnam " pitchFamily="2" charset="-78"/>
            </a:endParaRPr>
          </a:p>
        </p:txBody>
      </p:sp>
    </p:spTree>
    <p:extLst>
      <p:ext uri="{BB962C8B-B14F-4D97-AF65-F5344CB8AC3E}">
        <p14:creationId xmlns:p14="http://schemas.microsoft.com/office/powerpoint/2010/main" val="5127459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86"/>
        <p:cNvGrpSpPr/>
        <p:nvPr/>
      </p:nvGrpSpPr>
      <p:grpSpPr>
        <a:xfrm>
          <a:off x="0" y="0"/>
          <a:ext cx="0" cy="0"/>
          <a:chOff x="0" y="0"/>
          <a:chExt cx="0" cy="0"/>
        </a:xfrm>
      </p:grpSpPr>
      <p:sp>
        <p:nvSpPr>
          <p:cNvPr id="488" name="Google Shape;488;p40"/>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fld id="{00000000-1234-1234-1234-123412341234}" type="slidenum">
              <a:rPr lang="en-GB" sz="900">
                <a:solidFill>
                  <a:srgbClr val="FFFFFF"/>
                </a:solidFill>
              </a:rPr>
              <a:pPr/>
              <a:t>22</a:t>
            </a:fld>
            <a:endParaRPr sz="900">
              <a:solidFill>
                <a:srgbClr val="FFFFFF"/>
              </a:solidFill>
            </a:endParaRPr>
          </a:p>
        </p:txBody>
      </p:sp>
      <p:sp>
        <p:nvSpPr>
          <p:cNvPr id="81"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smtClean="0"/>
              <a:t>Matrix Factorization</a:t>
            </a:r>
            <a:endParaRPr lang="ko-KR" altLang="en-US" dirty="0"/>
          </a:p>
        </p:txBody>
      </p:sp>
      <p:grpSp>
        <p:nvGrpSpPr>
          <p:cNvPr id="82" name="Google Shape;371;p47"/>
          <p:cNvGrpSpPr/>
          <p:nvPr/>
        </p:nvGrpSpPr>
        <p:grpSpPr>
          <a:xfrm rot="5400000">
            <a:off x="8612837" y="315553"/>
            <a:ext cx="278152" cy="345818"/>
            <a:chOff x="0" y="46600"/>
            <a:chExt cx="3121800" cy="5004600"/>
          </a:xfrm>
        </p:grpSpPr>
        <p:sp>
          <p:nvSpPr>
            <p:cNvPr id="8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86" name="Picture 85"/>
          <p:cNvPicPr>
            <a:picLocks noChangeAspect="1"/>
          </p:cNvPicPr>
          <p:nvPr/>
        </p:nvPicPr>
        <p:blipFill>
          <a:blip r:embed="rId3"/>
          <a:stretch>
            <a:fillRect/>
          </a:stretch>
        </p:blipFill>
        <p:spPr>
          <a:xfrm>
            <a:off x="1619672" y="267494"/>
            <a:ext cx="161917" cy="641191"/>
          </a:xfrm>
          <a:prstGeom prst="rect">
            <a:avLst/>
          </a:prstGeom>
        </p:spPr>
      </p:pic>
      <p:pic>
        <p:nvPicPr>
          <p:cNvPr id="87" name="Picture 86" descr="Home.png">
            <a:hlinkClick r:id="" action="ppaction://hlinkshowjump?jump=firstslide"/>
          </p:cNvPr>
          <p:cNvPicPr>
            <a:picLocks noChangeAspect="1"/>
          </p:cNvPicPr>
          <p:nvPr/>
        </p:nvPicPr>
        <p:blipFill>
          <a:blip r:embed="rId4"/>
          <a:stretch>
            <a:fillRect/>
          </a:stretch>
        </p:blipFill>
        <p:spPr>
          <a:xfrm>
            <a:off x="786737" y="160718"/>
            <a:ext cx="250031" cy="250031"/>
          </a:xfrm>
          <a:prstGeom prst="rect">
            <a:avLst/>
          </a:prstGeom>
        </p:spPr>
      </p:pic>
      <p:pic>
        <p:nvPicPr>
          <p:cNvPr id="88" name="Picture 87" descr="Exit.png">
            <a:hlinkClick r:id="" action="ppaction://hlinkshowjump?jump=endshow"/>
          </p:cNvPr>
          <p:cNvPicPr>
            <a:picLocks noChangeAspect="1"/>
          </p:cNvPicPr>
          <p:nvPr/>
        </p:nvPicPr>
        <p:blipFill>
          <a:blip r:embed="rId5"/>
          <a:stretch>
            <a:fillRect/>
          </a:stretch>
        </p:blipFill>
        <p:spPr>
          <a:xfrm>
            <a:off x="447405" y="160718"/>
            <a:ext cx="250031" cy="250031"/>
          </a:xfrm>
          <a:prstGeom prst="rect">
            <a:avLst/>
          </a:prstGeom>
        </p:spPr>
      </p:pic>
      <p:sp>
        <p:nvSpPr>
          <p:cNvPr id="38" name="TextBox 37"/>
          <p:cNvSpPr txBox="1"/>
          <p:nvPr/>
        </p:nvSpPr>
        <p:spPr>
          <a:xfrm>
            <a:off x="1715126" y="868879"/>
            <a:ext cx="4168889" cy="369332"/>
          </a:xfrm>
          <a:prstGeom prst="rect">
            <a:avLst/>
          </a:prstGeom>
          <a:noFill/>
        </p:spPr>
        <p:txBody>
          <a:bodyPr wrap="square" rtlCol="0">
            <a:spAutoFit/>
          </a:bodyPr>
          <a:lstStyle/>
          <a:p>
            <a:r>
              <a:rPr lang="en-IE" dirty="0" smtClean="0"/>
              <a:t>Optimization</a:t>
            </a:r>
            <a:endParaRPr lang="ko-KR" altLang="en-US" dirty="0"/>
          </a:p>
        </p:txBody>
      </p:sp>
      <p:pic>
        <p:nvPicPr>
          <p:cNvPr id="2" name="Picture 1"/>
          <p:cNvPicPr>
            <a:picLocks noChangeAspect="1"/>
          </p:cNvPicPr>
          <p:nvPr/>
        </p:nvPicPr>
        <p:blipFill>
          <a:blip r:embed="rId6"/>
          <a:stretch>
            <a:fillRect/>
          </a:stretch>
        </p:blipFill>
        <p:spPr>
          <a:xfrm>
            <a:off x="2339752" y="1553759"/>
            <a:ext cx="5263201" cy="1917133"/>
          </a:xfrm>
          <a:prstGeom prst="rect">
            <a:avLst/>
          </a:prstGeom>
        </p:spPr>
      </p:pic>
      <p:sp>
        <p:nvSpPr>
          <p:cNvPr id="6" name="Rectangle 5"/>
          <p:cNvSpPr/>
          <p:nvPr/>
        </p:nvSpPr>
        <p:spPr>
          <a:xfrm>
            <a:off x="1979712" y="3617163"/>
            <a:ext cx="6336704" cy="338554"/>
          </a:xfrm>
          <a:prstGeom prst="rect">
            <a:avLst/>
          </a:prstGeom>
        </p:spPr>
        <p:txBody>
          <a:bodyPr wrap="square">
            <a:spAutoFit/>
          </a:bodyPr>
          <a:lstStyle/>
          <a:p>
            <a:r>
              <a:rPr lang="en-US" sz="1600" dirty="0" err="1" smtClean="0">
                <a:latin typeface="+mj-lt"/>
              </a:rPr>
              <a:t>X</a:t>
            </a:r>
            <a:r>
              <a:rPr lang="en-US" sz="1200" dirty="0" err="1" smtClean="0">
                <a:latin typeface="+mj-lt"/>
              </a:rPr>
              <a:t>ui</a:t>
            </a:r>
            <a:r>
              <a:rPr lang="en-US" sz="1200" dirty="0" smtClean="0">
                <a:latin typeface="+mj-lt"/>
              </a:rPr>
              <a:t> </a:t>
            </a:r>
            <a:r>
              <a:rPr lang="en-US" sz="1600" dirty="0">
                <a:latin typeface="+mj-lt"/>
              </a:rPr>
              <a:t>is the value from the dot product of two vectors </a:t>
            </a:r>
            <a:endParaRPr lang="en-IE" sz="1600" dirty="0">
              <a:latin typeface="+mj-lt"/>
            </a:endParaRPr>
          </a:p>
        </p:txBody>
      </p:sp>
      <p:grpSp>
        <p:nvGrpSpPr>
          <p:cNvPr id="3" name="Group 2"/>
          <p:cNvGrpSpPr/>
          <p:nvPr/>
        </p:nvGrpSpPr>
        <p:grpSpPr>
          <a:xfrm>
            <a:off x="1456567" y="4083918"/>
            <a:ext cx="7280488" cy="827058"/>
            <a:chOff x="1456567" y="4083918"/>
            <a:chExt cx="7280488" cy="827058"/>
          </a:xfrm>
        </p:grpSpPr>
        <mc:AlternateContent xmlns:mc="http://schemas.openxmlformats.org/markup-compatibility/2006" xmlns:a14="http://schemas.microsoft.com/office/drawing/2010/main">
          <mc:Choice Requires="a14">
            <p:sp>
              <p:nvSpPr>
                <p:cNvPr id="7" name="Rectangle 6"/>
                <p:cNvSpPr/>
                <p:nvPr/>
              </p:nvSpPr>
              <p:spPr>
                <a:xfrm>
                  <a:off x="1456567" y="4083918"/>
                  <a:ext cx="7280488" cy="564322"/>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func>
                          <m:funcPr>
                            <m:ctrlPr>
                              <a:rPr lang="pt-BR" sz="1200" i="1" dirty="0" smtClean="0">
                                <a:latin typeface="Cambria Math" panose="02040503050406030204" pitchFamily="18" charset="0"/>
                              </a:rPr>
                            </m:ctrlPr>
                          </m:funcPr>
                          <m:fName>
                            <m:limLow>
                              <m:limLowPr>
                                <m:ctrlPr>
                                  <a:rPr lang="pt-BR" sz="1200" b="1" i="1" dirty="0" smtClean="0">
                                    <a:latin typeface="Cambria Math" panose="02040503050406030204" pitchFamily="18" charset="0"/>
                                  </a:rPr>
                                </m:ctrlPr>
                              </m:limLowPr>
                              <m:e>
                                <m:r>
                                  <a:rPr lang="pt-BR" sz="1200" b="1" i="0" dirty="0" smtClean="0">
                                    <a:latin typeface="Cambria Math" panose="02040503050406030204" pitchFamily="18" charset="0"/>
                                  </a:rPr>
                                  <m:t>𝐦𝐢𝐧</m:t>
                                </m:r>
                              </m:e>
                              <m:lim>
                                <m:r>
                                  <a:rPr lang="en-US" sz="1200" b="1" i="1" dirty="0" smtClean="0">
                                    <a:latin typeface="Cambria Math" panose="02040503050406030204" pitchFamily="18" charset="0"/>
                                  </a:rPr>
                                  <m:t>𝒒</m:t>
                                </m:r>
                                <m:r>
                                  <a:rPr lang="en-US" sz="1200" b="1" i="1" dirty="0" smtClean="0">
                                    <a:latin typeface="Cambria Math" panose="02040503050406030204" pitchFamily="18" charset="0"/>
                                  </a:rPr>
                                  <m:t>,</m:t>
                                </m:r>
                                <m:r>
                                  <a:rPr lang="en-US" sz="1200" b="1" i="1" dirty="0" smtClean="0">
                                    <a:latin typeface="Cambria Math" panose="02040503050406030204" pitchFamily="18" charset="0"/>
                                  </a:rPr>
                                  <m:t>𝒑</m:t>
                                </m:r>
                              </m:lim>
                            </m:limLow>
                          </m:fName>
                          <m:e>
                            <m:nary>
                              <m:naryPr>
                                <m:chr m:val="∑"/>
                                <m:supHide m:val="on"/>
                                <m:ctrlPr>
                                  <a:rPr lang="pt-BR" sz="1200" b="1" i="1" smtClean="0">
                                    <a:latin typeface="Cambria Math" panose="02040503050406030204" pitchFamily="18" charset="0"/>
                                  </a:rPr>
                                </m:ctrlPr>
                              </m:naryPr>
                              <m:sub>
                                <m:r>
                                  <a:rPr lang="pt-BR" sz="1200" b="1" dirty="0">
                                    <a:latin typeface="Cambria Math" panose="02040503050406030204" pitchFamily="18" charset="0"/>
                                  </a:rPr>
                                  <m:t>(</m:t>
                                </m:r>
                                <m:r>
                                  <a:rPr lang="pt-BR" sz="1200" b="1" i="1" dirty="0">
                                    <a:latin typeface="Cambria Math" panose="02040503050406030204" pitchFamily="18" charset="0"/>
                                  </a:rPr>
                                  <m:t>𝐮</m:t>
                                </m:r>
                                <m:r>
                                  <a:rPr lang="pt-BR" sz="1200" b="1" dirty="0">
                                    <a:latin typeface="Cambria Math" panose="02040503050406030204" pitchFamily="18" charset="0"/>
                                  </a:rPr>
                                  <m:t>,</m:t>
                                </m:r>
                                <m:r>
                                  <a:rPr lang="pt-BR" sz="1200" b="1" i="1" dirty="0">
                                    <a:latin typeface="Cambria Math" panose="02040503050406030204" pitchFamily="18" charset="0"/>
                                  </a:rPr>
                                  <m:t>𝐢</m:t>
                                </m:r>
                                <m:r>
                                  <a:rPr lang="pt-BR" sz="1200" b="1" dirty="0">
                                    <a:latin typeface="Cambria Math" panose="02040503050406030204" pitchFamily="18" charset="0"/>
                                  </a:rPr>
                                  <m:t>) </m:t>
                                </m:r>
                                <m:r>
                                  <a:rPr lang="el-GR" sz="1200" b="1" i="1" dirty="0">
                                    <a:latin typeface="Cambria Math" panose="02040503050406030204" pitchFamily="18" charset="0"/>
                                    <a:ea typeface="Cambria Math" panose="02040503050406030204" pitchFamily="18" charset="0"/>
                                  </a:rPr>
                                  <m:t>𝝐</m:t>
                                </m:r>
                                <m:r>
                                  <a:rPr lang="pt-BR" sz="1200" b="1" dirty="0">
                                    <a:latin typeface="Cambria Math" panose="02040503050406030204" pitchFamily="18" charset="0"/>
                                  </a:rPr>
                                  <m:t> </m:t>
                                </m:r>
                                <m:r>
                                  <a:rPr lang="pt-BR" sz="1200" b="1" i="1" dirty="0">
                                    <a:latin typeface="Cambria Math" panose="02040503050406030204" pitchFamily="18" charset="0"/>
                                  </a:rPr>
                                  <m:t>𝐑</m:t>
                                </m:r>
                              </m:sub>
                              <m:sup/>
                              <m:e>
                                <m:sSup>
                                  <m:sSupPr>
                                    <m:ctrlPr>
                                      <a:rPr lang="pt-BR" sz="1200" b="1" i="1" dirty="0">
                                        <a:latin typeface="Cambria Math" panose="02040503050406030204" pitchFamily="18" charset="0"/>
                                      </a:rPr>
                                    </m:ctrlPr>
                                  </m:sSupPr>
                                  <m:e>
                                    <m:r>
                                      <m:rPr>
                                        <m:nor/>
                                      </m:rPr>
                                      <a:rPr lang="pt-BR" sz="1200" b="1" dirty="0">
                                        <a:latin typeface="Century Schoolbook" panose="02040604050505020304" pitchFamily="18" charset="0"/>
                                      </a:rPr>
                                      <m:t>( </m:t>
                                    </m:r>
                                    <m:sSub>
                                      <m:sSubPr>
                                        <m:ctrlPr>
                                          <a:rPr lang="pt-BR" sz="1200" b="1" i="1" dirty="0" smtClean="0">
                                            <a:latin typeface="Cambria Math" panose="02040503050406030204" pitchFamily="18" charset="0"/>
                                          </a:rPr>
                                        </m:ctrlPr>
                                      </m:sSubPr>
                                      <m:e>
                                        <m:r>
                                          <a:rPr lang="en-US" sz="1200" b="1" i="1" dirty="0" smtClean="0">
                                            <a:latin typeface="Cambria Math" panose="02040503050406030204" pitchFamily="18" charset="0"/>
                                          </a:rPr>
                                          <m:t>𝒓</m:t>
                                        </m:r>
                                      </m:e>
                                      <m:sub>
                                        <m:r>
                                          <m:rPr>
                                            <m:nor/>
                                          </m:rPr>
                                          <a:rPr lang="pt-BR" sz="1200" b="1" dirty="0">
                                            <a:latin typeface="Century Schoolbook" panose="02040604050505020304" pitchFamily="18" charset="0"/>
                                          </a:rPr>
                                          <m:t>ui</m:t>
                                        </m:r>
                                      </m:sub>
                                    </m:sSub>
                                    <m:r>
                                      <m:rPr>
                                        <m:nor/>
                                      </m:rPr>
                                      <a:rPr lang="pt-BR" sz="1200" b="1" dirty="0">
                                        <a:latin typeface="Century Schoolbook" panose="02040604050505020304" pitchFamily="18" charset="0"/>
                                      </a:rPr>
                                      <m:t> − </m:t>
                                    </m:r>
                                    <m:sSubSup>
                                      <m:sSubSupPr>
                                        <m:ctrlPr>
                                          <a:rPr lang="pt-BR" sz="1200" b="1" i="1" dirty="0" smtClean="0">
                                            <a:latin typeface="Cambria Math" panose="02040503050406030204" pitchFamily="18" charset="0"/>
                                          </a:rPr>
                                        </m:ctrlPr>
                                      </m:sSubSupPr>
                                      <m:e>
                                        <m:r>
                                          <a:rPr lang="en-US" sz="1200" b="1" i="1" dirty="0" smtClean="0">
                                            <a:latin typeface="Cambria Math" panose="02040503050406030204" pitchFamily="18" charset="0"/>
                                          </a:rPr>
                                          <m:t>𝒒</m:t>
                                        </m:r>
                                      </m:e>
                                      <m:sub>
                                        <m:r>
                                          <a:rPr lang="en-US" sz="1200" b="1" i="1" dirty="0" smtClean="0">
                                            <a:latin typeface="Cambria Math" panose="02040503050406030204" pitchFamily="18" charset="0"/>
                                          </a:rPr>
                                          <m:t>𝒊</m:t>
                                        </m:r>
                                      </m:sub>
                                      <m:sup>
                                        <m:r>
                                          <a:rPr lang="en-US" sz="1200" b="1" i="1" dirty="0" smtClean="0">
                                            <a:latin typeface="Cambria Math" panose="02040503050406030204" pitchFamily="18" charset="0"/>
                                          </a:rPr>
                                          <m:t>𝑻</m:t>
                                        </m:r>
                                      </m:sup>
                                    </m:sSubSup>
                                    <m:sSub>
                                      <m:sSubPr>
                                        <m:ctrlPr>
                                          <a:rPr lang="pt-BR" sz="1200" b="1" i="1" dirty="0">
                                            <a:latin typeface="Cambria Math" panose="02040503050406030204" pitchFamily="18" charset="0"/>
                                          </a:rPr>
                                        </m:ctrlPr>
                                      </m:sSubPr>
                                      <m:e>
                                        <m:r>
                                          <a:rPr lang="en-US" sz="1200" b="1" i="1" dirty="0" smtClean="0">
                                            <a:latin typeface="Cambria Math" panose="02040503050406030204" pitchFamily="18" charset="0"/>
                                          </a:rPr>
                                          <m:t>𝒑</m:t>
                                        </m:r>
                                      </m:e>
                                      <m:sub>
                                        <m:r>
                                          <m:rPr>
                                            <m:nor/>
                                          </m:rPr>
                                          <a:rPr lang="pt-BR" sz="1200" b="1" dirty="0">
                                            <a:latin typeface="Century Schoolbook" panose="02040604050505020304" pitchFamily="18" charset="0"/>
                                          </a:rPr>
                                          <m:t>u</m:t>
                                        </m:r>
                                      </m:sub>
                                    </m:sSub>
                                    <m:r>
                                      <m:rPr>
                                        <m:nor/>
                                      </m:rPr>
                                      <a:rPr lang="pt-BR" sz="1200" b="1" dirty="0">
                                        <a:latin typeface="Century Schoolbook" panose="02040604050505020304" pitchFamily="18" charset="0"/>
                                      </a:rPr>
                                      <m:t>)</m:t>
                                    </m:r>
                                  </m:e>
                                  <m:sup>
                                    <m:r>
                                      <a:rPr lang="pt-BR" sz="1200" b="1" i="1" dirty="0">
                                        <a:latin typeface="Cambria Math" panose="02040503050406030204" pitchFamily="18" charset="0"/>
                                      </a:rPr>
                                      <m:t>𝟐</m:t>
                                    </m:r>
                                  </m:sup>
                                </m:sSup>
                              </m:e>
                            </m:nary>
                            <m:r>
                              <m:rPr>
                                <m:nor/>
                              </m:rPr>
                              <a:rPr lang="en-US" sz="1200" dirty="0">
                                <a:latin typeface="Century Schoolbook" panose="02040604050505020304" pitchFamily="18" charset="0"/>
                              </a:rPr>
                              <m:t>+ </m:t>
                            </m:r>
                            <m:r>
                              <m:rPr>
                                <m:nor/>
                              </m:rPr>
                              <a:rPr lang="el-GR" sz="1200" b="1" dirty="0" smtClean="0">
                                <a:solidFill>
                                  <a:srgbClr val="EE795B"/>
                                </a:solidFill>
                                <a:latin typeface="Century Schoolbook" panose="02040604050505020304" pitchFamily="18" charset="0"/>
                              </a:rPr>
                              <m:t>λ</m:t>
                            </m:r>
                            <m:sSup>
                              <m:sSupPr>
                                <m:ctrlPr>
                                  <a:rPr lang="pt-BR" sz="1100" b="1" i="1" dirty="0">
                                    <a:solidFill>
                                      <a:srgbClr val="EE795B"/>
                                    </a:solidFill>
                                    <a:latin typeface="Cambria Math" panose="02040503050406030204" pitchFamily="18" charset="0"/>
                                  </a:rPr>
                                </m:ctrlPr>
                              </m:sSupPr>
                              <m:e>
                                <m:r>
                                  <m:rPr>
                                    <m:nor/>
                                  </m:rPr>
                                  <a:rPr lang="pt-BR" sz="1400" b="1" dirty="0">
                                    <a:solidFill>
                                      <a:srgbClr val="EE795B"/>
                                    </a:solidFill>
                                    <a:latin typeface="Century Schoolbook" panose="02040604050505020304" pitchFamily="18" charset="0"/>
                                  </a:rPr>
                                  <m:t>(</m:t>
                                </m:r>
                                <m:r>
                                  <m:rPr>
                                    <m:nor/>
                                  </m:rPr>
                                  <a:rPr lang="pt-BR" sz="1200" b="1" dirty="0">
                                    <a:solidFill>
                                      <a:srgbClr val="EE795B"/>
                                    </a:solidFill>
                                    <a:latin typeface="Century Schoolbook" panose="02040604050505020304" pitchFamily="18" charset="0"/>
                                  </a:rPr>
                                  <m:t>|</m:t>
                                </m:r>
                                <m:r>
                                  <m:rPr>
                                    <m:nor/>
                                  </m:rPr>
                                  <a:rPr lang="pt-BR" sz="1200" b="1" dirty="0">
                                    <a:solidFill>
                                      <a:srgbClr val="EE795B"/>
                                    </a:solidFill>
                                    <a:latin typeface="Century Schoolbook" panose="02040604050505020304" pitchFamily="18" charset="0"/>
                                  </a:rPr>
                                  <m:t>q</m:t>
                                </m:r>
                                <m:r>
                                  <m:rPr>
                                    <m:nor/>
                                  </m:rPr>
                                  <a:rPr lang="pt-BR" sz="1100" b="1" dirty="0">
                                    <a:solidFill>
                                      <a:srgbClr val="EE795B"/>
                                    </a:solidFill>
                                    <a:latin typeface="Century Schoolbook" panose="02040604050505020304" pitchFamily="18" charset="0"/>
                                  </a:rPr>
                                  <m:t>i</m:t>
                                </m:r>
                                <m:r>
                                  <m:rPr>
                                    <m:nor/>
                                  </m:rPr>
                                  <a:rPr lang="pt-BR" sz="1200" b="1" dirty="0">
                                    <a:solidFill>
                                      <a:srgbClr val="EE795B"/>
                                    </a:solidFill>
                                    <a:latin typeface="Century Schoolbook" panose="02040604050505020304" pitchFamily="18" charset="0"/>
                                  </a:rPr>
                                  <m:t>|</m:t>
                                </m:r>
                                <m:r>
                                  <m:rPr>
                                    <m:nor/>
                                  </m:rPr>
                                  <a:rPr lang="pt-BR" sz="1100" b="1" dirty="0">
                                    <a:solidFill>
                                      <a:srgbClr val="EE795B"/>
                                    </a:solidFill>
                                    <a:latin typeface="Century Schoolbook" panose="02040604050505020304" pitchFamily="18" charset="0"/>
                                  </a:rPr>
                                  <m:t>2 </m:t>
                                </m:r>
                                <m:r>
                                  <m:rPr>
                                    <m:nor/>
                                  </m:rPr>
                                  <a:rPr lang="pt-BR" sz="1200" b="1" dirty="0">
                                    <a:solidFill>
                                      <a:srgbClr val="EE795B"/>
                                    </a:solidFill>
                                    <a:latin typeface="Century Schoolbook" panose="02040604050505020304" pitchFamily="18" charset="0"/>
                                  </a:rPr>
                                  <m:t>+ |</m:t>
                                </m:r>
                                <m:r>
                                  <m:rPr>
                                    <m:nor/>
                                  </m:rPr>
                                  <a:rPr lang="pt-BR" sz="1200" b="1" dirty="0">
                                    <a:solidFill>
                                      <a:srgbClr val="EE795B"/>
                                    </a:solidFill>
                                    <a:latin typeface="Century Schoolbook" panose="02040604050505020304" pitchFamily="18" charset="0"/>
                                  </a:rPr>
                                  <m:t>p</m:t>
                                </m:r>
                                <m:r>
                                  <m:rPr>
                                    <m:nor/>
                                  </m:rPr>
                                  <a:rPr lang="pt-BR" sz="1100" b="1" dirty="0">
                                    <a:solidFill>
                                      <a:srgbClr val="EE795B"/>
                                    </a:solidFill>
                                    <a:latin typeface="Century Schoolbook" panose="02040604050505020304" pitchFamily="18" charset="0"/>
                                  </a:rPr>
                                  <m:t>u</m:t>
                                </m:r>
                                <m:r>
                                  <m:rPr>
                                    <m:nor/>
                                  </m:rPr>
                                  <a:rPr lang="pt-BR" sz="1200" b="1" dirty="0">
                                    <a:solidFill>
                                      <a:srgbClr val="EE795B"/>
                                    </a:solidFill>
                                    <a:latin typeface="Century Schoolbook" panose="02040604050505020304" pitchFamily="18" charset="0"/>
                                  </a:rPr>
                                  <m:t>|</m:t>
                                </m:r>
                                <m:r>
                                  <m:rPr>
                                    <m:nor/>
                                  </m:rPr>
                                  <a:rPr lang="pt-BR" sz="1200" b="1" dirty="0">
                                    <a:solidFill>
                                      <a:srgbClr val="EE795B"/>
                                    </a:solidFill>
                                    <a:latin typeface="Century Schoolbook" panose="02040604050505020304" pitchFamily="18" charset="0"/>
                                  </a:rPr>
                                  <m:t>) </m:t>
                                </m:r>
                              </m:e>
                              <m:sup>
                                <m:r>
                                  <a:rPr lang="pt-BR" sz="1100" b="1" i="1" dirty="0">
                                    <a:solidFill>
                                      <a:srgbClr val="EE795B"/>
                                    </a:solidFill>
                                    <a:latin typeface="Cambria Math" panose="02040503050406030204" pitchFamily="18" charset="0"/>
                                  </a:rPr>
                                  <m:t>𝟐</m:t>
                                </m:r>
                              </m:sup>
                            </m:sSup>
                          </m:e>
                        </m:func>
                      </m:oMath>
                    </m:oMathPara>
                  </a14:m>
                  <a:endParaRPr lang="en-US" sz="1200" dirty="0" smtClean="0">
                    <a:latin typeface="Century Schoolbook" panose="020406040505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1456567" y="4083918"/>
                  <a:ext cx="7280488" cy="564322"/>
                </a:xfrm>
                <a:prstGeom prst="rect">
                  <a:avLst/>
                </a:prstGeom>
                <a:blipFill rotWithShape="0">
                  <a:blip r:embed="rId12"/>
                  <a:stretch>
                    <a:fillRect t="-110753" b="-151613"/>
                  </a:stretch>
                </a:blipFill>
              </p:spPr>
              <p:txBody>
                <a:bodyPr/>
                <a:lstStyle/>
                <a:p>
                  <a:r>
                    <a:rPr lang="en-IE">
                      <a:noFill/>
                    </a:rPr>
                    <a:t> </a:t>
                  </a:r>
                </a:p>
              </p:txBody>
            </p:sp>
          </mc:Fallback>
        </mc:AlternateContent>
        <p:pic>
          <p:nvPicPr>
            <p:cNvPr id="14" name="Picture 13"/>
            <p:cNvPicPr>
              <a:picLocks noChangeAspect="1"/>
            </p:cNvPicPr>
            <p:nvPr/>
          </p:nvPicPr>
          <p:blipFill>
            <a:blip r:embed="rId13"/>
            <a:stretch>
              <a:fillRect/>
            </a:stretch>
          </p:blipFill>
          <p:spPr>
            <a:xfrm>
              <a:off x="6876256" y="4117731"/>
              <a:ext cx="1352789" cy="400315"/>
            </a:xfrm>
            <a:prstGeom prst="rect">
              <a:avLst/>
            </a:prstGeom>
          </p:spPr>
        </p:pic>
        <p:sp>
          <p:nvSpPr>
            <p:cNvPr id="15" name="TextBox 14"/>
            <p:cNvSpPr txBox="1"/>
            <p:nvPr/>
          </p:nvSpPr>
          <p:spPr>
            <a:xfrm>
              <a:off x="7175339" y="4162140"/>
              <a:ext cx="1210481" cy="230832"/>
            </a:xfrm>
            <a:prstGeom prst="rect">
              <a:avLst/>
            </a:prstGeom>
            <a:noFill/>
          </p:spPr>
          <p:txBody>
            <a:bodyPr wrap="square" rtlCol="0">
              <a:spAutoFit/>
            </a:bodyPr>
            <a:lstStyle/>
            <a:p>
              <a:r>
                <a:rPr lang="en-US" sz="900" b="1" dirty="0" smtClean="0">
                  <a:latin typeface="Times New Roman" panose="02020603050405020304" pitchFamily="18" charset="0"/>
                  <a:cs typeface="Times New Roman" panose="02020603050405020304" pitchFamily="18" charset="0"/>
                </a:rPr>
                <a:t>regularization</a:t>
              </a:r>
              <a:endParaRPr lang="en-IE" sz="900" b="1"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rotWithShape="1">
            <a:blip r:embed="rId14"/>
            <a:srcRect l="2344" t="9013" r="2344" b="9013"/>
            <a:stretch/>
          </p:blipFill>
          <p:spPr>
            <a:xfrm>
              <a:off x="2051720" y="4478676"/>
              <a:ext cx="1440160" cy="432300"/>
            </a:xfrm>
            <a:prstGeom prst="rect">
              <a:avLst/>
            </a:prstGeom>
          </p:spPr>
        </p:pic>
        <p:sp>
          <p:nvSpPr>
            <p:cNvPr id="44" name="TextBox 43"/>
            <p:cNvSpPr txBox="1"/>
            <p:nvPr/>
          </p:nvSpPr>
          <p:spPr>
            <a:xfrm>
              <a:off x="2281399" y="4654632"/>
              <a:ext cx="1210481" cy="230832"/>
            </a:xfrm>
            <a:prstGeom prst="rect">
              <a:avLst/>
            </a:prstGeom>
            <a:noFill/>
          </p:spPr>
          <p:txBody>
            <a:bodyPr wrap="square" rtlCol="0">
              <a:spAutoFit/>
            </a:bodyPr>
            <a:lstStyle/>
            <a:p>
              <a:r>
                <a:rPr lang="en-US" sz="900" b="1" dirty="0" smtClean="0">
                  <a:latin typeface="Times New Roman" panose="02020603050405020304" pitchFamily="18" charset="0"/>
                  <a:cs typeface="Times New Roman" panose="02020603050405020304" pitchFamily="18" charset="0"/>
                </a:rPr>
                <a:t>Goodness to fit</a:t>
              </a:r>
              <a:endParaRPr lang="en-IE" sz="900" b="1" dirty="0">
                <a:latin typeface="Times New Roman" panose="02020603050405020304" pitchFamily="18" charset="0"/>
                <a:cs typeface="Times New Roman" panose="02020603050405020304" pitchFamily="18" charset="0"/>
              </a:endParaRPr>
            </a:p>
          </p:txBody>
        </p:sp>
      </p:grpSp>
      <p:sp>
        <p:nvSpPr>
          <p:cNvPr id="26" name="Down Arrow 25"/>
          <p:cNvSpPr/>
          <p:nvPr/>
        </p:nvSpPr>
        <p:spPr>
          <a:xfrm>
            <a:off x="323529" y="2411014"/>
            <a:ext cx="85764" cy="1419055"/>
          </a:xfrm>
          <a:prstGeom prst="downArrow">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en-US" sz="900">
              <a:solidFill>
                <a:schemeClr val="tx1"/>
              </a:solidFill>
              <a:latin typeface="+mj-lt"/>
              <a:ea typeface="Muli"/>
              <a:cs typeface="Muli"/>
            </a:endParaRPr>
          </a:p>
        </p:txBody>
      </p:sp>
      <p:sp>
        <p:nvSpPr>
          <p:cNvPr id="27" name="Rounded Rectangle 26"/>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28" name="Rounded Rectangle 27">
            <a:hlinkClick r:id="rId15"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29" name="Rounded Rectangle 28">
            <a:hlinkClick r:id="rId16"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30" name="Rounded Rectangle 29">
            <a:hlinkClick r:id="rId16" action="ppaction://hlinksldjump"/>
          </p:cNvPr>
          <p:cNvSpPr/>
          <p:nvPr/>
        </p:nvSpPr>
        <p:spPr>
          <a:xfrm>
            <a:off x="179513" y="2089544"/>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Solution</a:t>
            </a:r>
            <a:endParaRPr lang="fa-IR" sz="900" dirty="0">
              <a:latin typeface="+mj-lt"/>
              <a:cs typeface="B Behnam " pitchFamily="2" charset="-78"/>
            </a:endParaRPr>
          </a:p>
        </p:txBody>
      </p:sp>
      <p:sp>
        <p:nvSpPr>
          <p:cNvPr id="31" name="Rounded Rectangle 30">
            <a:hlinkClick r:id="rId17" action="ppaction://hlinksldjump"/>
          </p:cNvPr>
          <p:cNvSpPr/>
          <p:nvPr/>
        </p:nvSpPr>
        <p:spPr>
          <a:xfrm>
            <a:off x="179513" y="3693859"/>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32" name="Rounded Rectangle 31">
            <a:hlinkClick r:id="rId18" action="ppaction://hlinksldjump"/>
          </p:cNvPr>
          <p:cNvSpPr/>
          <p:nvPr/>
        </p:nvSpPr>
        <p:spPr>
          <a:xfrm>
            <a:off x="179513" y="4122487"/>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
        <p:nvSpPr>
          <p:cNvPr id="33" name="Rounded Rectangle 32">
            <a:hlinkClick r:id="rId17" action="ppaction://hlinksldjump"/>
          </p:cNvPr>
          <p:cNvSpPr/>
          <p:nvPr/>
        </p:nvSpPr>
        <p:spPr>
          <a:xfrm>
            <a:off x="399353" y="2494248"/>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Popularity </a:t>
            </a:r>
          </a:p>
          <a:p>
            <a:pPr algn="ctr"/>
            <a:r>
              <a:rPr lang="en-US" sz="900" dirty="0" smtClean="0">
                <a:solidFill>
                  <a:schemeClr val="tx1"/>
                </a:solidFill>
                <a:latin typeface="+mj-lt"/>
                <a:ea typeface="Muli"/>
                <a:cs typeface="Muli"/>
              </a:rPr>
              <a:t>base RS</a:t>
            </a:r>
            <a:endParaRPr lang="fa-IR" sz="900" dirty="0">
              <a:solidFill>
                <a:schemeClr val="tx1"/>
              </a:solidFill>
              <a:latin typeface="+mj-lt"/>
              <a:ea typeface="Muli"/>
              <a:cs typeface="Muli"/>
            </a:endParaRPr>
          </a:p>
        </p:txBody>
      </p:sp>
      <p:sp>
        <p:nvSpPr>
          <p:cNvPr id="34" name="Rounded Rectangle 33">
            <a:hlinkClick r:id="rId17" action="ppaction://hlinksldjump"/>
          </p:cNvPr>
          <p:cNvSpPr/>
          <p:nvPr/>
        </p:nvSpPr>
        <p:spPr>
          <a:xfrm>
            <a:off x="399353" y="2878029"/>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Similarity </a:t>
            </a:r>
          </a:p>
          <a:p>
            <a:pPr algn="ctr"/>
            <a:r>
              <a:rPr lang="en-US" sz="900" dirty="0" smtClean="0">
                <a:solidFill>
                  <a:schemeClr val="tx1"/>
                </a:solidFill>
                <a:latin typeface="+mj-lt"/>
                <a:ea typeface="Muli"/>
                <a:cs typeface="Muli"/>
              </a:rPr>
              <a:t>Base RS</a:t>
            </a:r>
            <a:endParaRPr lang="fa-IR" sz="900" dirty="0">
              <a:solidFill>
                <a:schemeClr val="tx1"/>
              </a:solidFill>
              <a:latin typeface="+mj-lt"/>
              <a:ea typeface="Muli"/>
              <a:cs typeface="Muli"/>
            </a:endParaRPr>
          </a:p>
        </p:txBody>
      </p:sp>
      <p:sp>
        <p:nvSpPr>
          <p:cNvPr id="35" name="Rounded Rectangle 34">
            <a:hlinkClick r:id="rId17" action="ppaction://hlinksldjump"/>
          </p:cNvPr>
          <p:cNvSpPr/>
          <p:nvPr/>
        </p:nvSpPr>
        <p:spPr>
          <a:xfrm>
            <a:off x="401787" y="3269069"/>
            <a:ext cx="984418"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Matrix </a:t>
            </a:r>
          </a:p>
          <a:p>
            <a:pPr algn="ctr"/>
            <a:r>
              <a:rPr lang="en-US" sz="900" dirty="0">
                <a:latin typeface="+mj-lt"/>
                <a:cs typeface="B Behnam " pitchFamily="2" charset="-78"/>
              </a:rPr>
              <a:t>Factorization</a:t>
            </a:r>
            <a:endParaRPr lang="fa-IR" sz="900" dirty="0">
              <a:latin typeface="+mj-lt"/>
              <a:cs typeface="B Behnam " pitchFamily="2" charset="-78"/>
            </a:endParaRPr>
          </a:p>
        </p:txBody>
      </p:sp>
    </p:spTree>
    <p:extLst>
      <p:ext uri="{BB962C8B-B14F-4D97-AF65-F5344CB8AC3E}">
        <p14:creationId xmlns:p14="http://schemas.microsoft.com/office/powerpoint/2010/main" val="3504096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8" name="Google Shape;488;p40"/>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fld id="{00000000-1234-1234-1234-123412341234}" type="slidenum">
              <a:rPr lang="en-GB" sz="900">
                <a:solidFill>
                  <a:srgbClr val="FFFFFF"/>
                </a:solidFill>
              </a:rPr>
              <a:pPr/>
              <a:t>23</a:t>
            </a:fld>
            <a:endParaRPr sz="900">
              <a:solidFill>
                <a:srgbClr val="FFFFFF"/>
              </a:solidFill>
            </a:endParaRPr>
          </a:p>
        </p:txBody>
      </p:sp>
      <p:sp>
        <p:nvSpPr>
          <p:cNvPr id="81"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smtClean="0"/>
              <a:t>Matrix Factorization</a:t>
            </a:r>
            <a:endParaRPr lang="ko-KR" altLang="en-US" dirty="0"/>
          </a:p>
        </p:txBody>
      </p:sp>
      <p:grpSp>
        <p:nvGrpSpPr>
          <p:cNvPr id="82" name="Google Shape;371;p47"/>
          <p:cNvGrpSpPr/>
          <p:nvPr/>
        </p:nvGrpSpPr>
        <p:grpSpPr>
          <a:xfrm rot="5400000">
            <a:off x="8612837" y="315553"/>
            <a:ext cx="278152" cy="345818"/>
            <a:chOff x="0" y="46600"/>
            <a:chExt cx="3121800" cy="5004600"/>
          </a:xfrm>
        </p:grpSpPr>
        <p:sp>
          <p:nvSpPr>
            <p:cNvPr id="8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86" name="Picture 85"/>
          <p:cNvPicPr>
            <a:picLocks noChangeAspect="1"/>
          </p:cNvPicPr>
          <p:nvPr/>
        </p:nvPicPr>
        <p:blipFill>
          <a:blip r:embed="rId3"/>
          <a:stretch>
            <a:fillRect/>
          </a:stretch>
        </p:blipFill>
        <p:spPr>
          <a:xfrm>
            <a:off x="1619672" y="267494"/>
            <a:ext cx="161917" cy="641191"/>
          </a:xfrm>
          <a:prstGeom prst="rect">
            <a:avLst/>
          </a:prstGeom>
        </p:spPr>
      </p:pic>
      <p:pic>
        <p:nvPicPr>
          <p:cNvPr id="87" name="Picture 86" descr="Home.png">
            <a:hlinkClick r:id="" action="ppaction://hlinkshowjump?jump=firstslide"/>
          </p:cNvPr>
          <p:cNvPicPr>
            <a:picLocks noChangeAspect="1"/>
          </p:cNvPicPr>
          <p:nvPr/>
        </p:nvPicPr>
        <p:blipFill>
          <a:blip r:embed="rId4"/>
          <a:stretch>
            <a:fillRect/>
          </a:stretch>
        </p:blipFill>
        <p:spPr>
          <a:xfrm>
            <a:off x="786737" y="160718"/>
            <a:ext cx="250031" cy="250031"/>
          </a:xfrm>
          <a:prstGeom prst="rect">
            <a:avLst/>
          </a:prstGeom>
        </p:spPr>
      </p:pic>
      <p:pic>
        <p:nvPicPr>
          <p:cNvPr id="88" name="Picture 87" descr="Exit.png">
            <a:hlinkClick r:id="" action="ppaction://hlinkshowjump?jump=endshow"/>
          </p:cNvPr>
          <p:cNvPicPr>
            <a:picLocks noChangeAspect="1"/>
          </p:cNvPicPr>
          <p:nvPr/>
        </p:nvPicPr>
        <p:blipFill>
          <a:blip r:embed="rId5"/>
          <a:stretch>
            <a:fillRect/>
          </a:stretch>
        </p:blipFill>
        <p:spPr>
          <a:xfrm>
            <a:off x="447405" y="160718"/>
            <a:ext cx="250031" cy="250031"/>
          </a:xfrm>
          <a:prstGeom prst="rect">
            <a:avLst/>
          </a:prstGeom>
        </p:spPr>
      </p:pic>
      <p:sp>
        <p:nvSpPr>
          <p:cNvPr id="5" name="TextBox 4"/>
          <p:cNvSpPr txBox="1"/>
          <p:nvPr/>
        </p:nvSpPr>
        <p:spPr>
          <a:xfrm>
            <a:off x="1734433" y="1684691"/>
            <a:ext cx="3557647" cy="369332"/>
          </a:xfrm>
          <a:prstGeom prst="rect">
            <a:avLst/>
          </a:prstGeom>
          <a:noFill/>
        </p:spPr>
        <p:txBody>
          <a:bodyPr wrap="square" rtlCol="0">
            <a:spAutoFit/>
          </a:bodyPr>
          <a:lstStyle>
            <a:defPPr>
              <a:defRPr lang="ko-KR"/>
            </a:defPPr>
          </a:lstStyle>
          <a:p>
            <a:pPr marL="285750" indent="-285750">
              <a:buFont typeface="Wingdings" panose="05000000000000000000" pitchFamily="2" charset="2"/>
              <a:buChar char="v"/>
            </a:pPr>
            <a:r>
              <a:rPr lang="en-US" dirty="0" smtClean="0"/>
              <a:t>Fill in missing values</a:t>
            </a:r>
            <a:endParaRPr lang="en-IE" dirty="0"/>
          </a:p>
        </p:txBody>
      </p:sp>
      <p:sp>
        <p:nvSpPr>
          <p:cNvPr id="26" name="TextBox 25"/>
          <p:cNvSpPr txBox="1"/>
          <p:nvPr/>
        </p:nvSpPr>
        <p:spPr>
          <a:xfrm>
            <a:off x="1781588" y="2994506"/>
            <a:ext cx="6174788" cy="646331"/>
          </a:xfrm>
          <a:prstGeom prst="rect">
            <a:avLst/>
          </a:prstGeom>
          <a:noFill/>
        </p:spPr>
        <p:txBody>
          <a:bodyPr wrap="square" rtlCol="0">
            <a:spAutoFit/>
          </a:bodyPr>
          <a:lstStyle>
            <a:defPPr>
              <a:defRPr lang="ko-KR"/>
            </a:defPPr>
            <a:lvl1pPr marL="285750" indent="-285750">
              <a:buFont typeface="Wingdings" panose="05000000000000000000" pitchFamily="2" charset="2"/>
              <a:buChar char="v"/>
            </a:lvl1pPr>
          </a:lstStyle>
          <a:p>
            <a:r>
              <a:rPr lang="en-US" dirty="0" smtClean="0"/>
              <a:t>Inferring </a:t>
            </a:r>
            <a:r>
              <a:rPr lang="en-US" dirty="0"/>
              <a:t>u</a:t>
            </a:r>
            <a:r>
              <a:rPr lang="en-US" dirty="0" smtClean="0"/>
              <a:t>nknown features </a:t>
            </a:r>
          </a:p>
          <a:p>
            <a:pPr marL="0" indent="0">
              <a:buNone/>
            </a:pPr>
            <a:r>
              <a:rPr lang="en-US" dirty="0" smtClean="0"/>
              <a:t>    (Unknown Business Policy)</a:t>
            </a:r>
            <a:endParaRPr lang="en-IE" dirty="0"/>
          </a:p>
        </p:txBody>
      </p:sp>
      <p:sp>
        <p:nvSpPr>
          <p:cNvPr id="2" name="Rectangle 1"/>
          <p:cNvSpPr/>
          <p:nvPr/>
        </p:nvSpPr>
        <p:spPr>
          <a:xfrm>
            <a:off x="1761046" y="2318665"/>
            <a:ext cx="2708818" cy="369332"/>
          </a:xfrm>
          <a:prstGeom prst="rect">
            <a:avLst/>
          </a:prstGeom>
        </p:spPr>
        <p:txBody>
          <a:bodyPr wrap="none">
            <a:spAutoFit/>
          </a:bodyPr>
          <a:lstStyle/>
          <a:p>
            <a:pPr marL="285750" indent="-285750">
              <a:buFont typeface="Wingdings" panose="05000000000000000000" pitchFamily="2" charset="2"/>
              <a:buChar char="v"/>
            </a:pPr>
            <a:r>
              <a:rPr lang="en-IE" dirty="0" smtClean="0"/>
              <a:t>Dimension Reduction</a:t>
            </a:r>
            <a:endParaRPr lang="en-IE" dirty="0"/>
          </a:p>
        </p:txBody>
      </p:sp>
      <p:pic>
        <p:nvPicPr>
          <p:cNvPr id="3" name="Picture 2"/>
          <p:cNvPicPr>
            <a:picLocks noChangeAspect="1"/>
          </p:cNvPicPr>
          <p:nvPr/>
        </p:nvPicPr>
        <p:blipFill>
          <a:blip r:embed="rId6"/>
          <a:stretch>
            <a:fillRect/>
          </a:stretch>
        </p:blipFill>
        <p:spPr>
          <a:xfrm>
            <a:off x="5880408" y="2494231"/>
            <a:ext cx="3263592" cy="2649269"/>
          </a:xfrm>
          <a:prstGeom prst="rect">
            <a:avLst/>
          </a:prstGeom>
        </p:spPr>
      </p:pic>
      <p:sp>
        <p:nvSpPr>
          <p:cNvPr id="21" name="Down Arrow 20"/>
          <p:cNvSpPr/>
          <p:nvPr/>
        </p:nvSpPr>
        <p:spPr>
          <a:xfrm>
            <a:off x="323529" y="2411014"/>
            <a:ext cx="85764" cy="1419055"/>
          </a:xfrm>
          <a:prstGeom prst="downArrow">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en-US" sz="900">
              <a:solidFill>
                <a:schemeClr val="tx1"/>
              </a:solidFill>
              <a:latin typeface="+mj-lt"/>
              <a:ea typeface="Muli"/>
              <a:cs typeface="Muli"/>
            </a:endParaRPr>
          </a:p>
        </p:txBody>
      </p:sp>
      <p:sp>
        <p:nvSpPr>
          <p:cNvPr id="22" name="Rounded Rectangle 21"/>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23" name="Rounded Rectangle 22">
            <a:hlinkClick r:id="rId7"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24" name="Rounded Rectangle 23">
            <a:hlinkClick r:id="rId8"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25" name="Rounded Rectangle 24">
            <a:hlinkClick r:id="rId8" action="ppaction://hlinksldjump"/>
          </p:cNvPr>
          <p:cNvSpPr/>
          <p:nvPr/>
        </p:nvSpPr>
        <p:spPr>
          <a:xfrm>
            <a:off x="179513" y="2089544"/>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Solution</a:t>
            </a:r>
            <a:endParaRPr lang="fa-IR" sz="900" dirty="0">
              <a:latin typeface="+mj-lt"/>
              <a:cs typeface="B Behnam " pitchFamily="2" charset="-78"/>
            </a:endParaRPr>
          </a:p>
        </p:txBody>
      </p:sp>
      <p:sp>
        <p:nvSpPr>
          <p:cNvPr id="27" name="Rounded Rectangle 26">
            <a:hlinkClick r:id="rId9" action="ppaction://hlinksldjump"/>
          </p:cNvPr>
          <p:cNvSpPr/>
          <p:nvPr/>
        </p:nvSpPr>
        <p:spPr>
          <a:xfrm>
            <a:off x="179513" y="3693859"/>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28" name="Rounded Rectangle 27">
            <a:hlinkClick r:id="rId10" action="ppaction://hlinksldjump"/>
          </p:cNvPr>
          <p:cNvSpPr/>
          <p:nvPr/>
        </p:nvSpPr>
        <p:spPr>
          <a:xfrm>
            <a:off x="179513" y="4122487"/>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
        <p:nvSpPr>
          <p:cNvPr id="29" name="Rounded Rectangle 28">
            <a:hlinkClick r:id="rId9" action="ppaction://hlinksldjump"/>
          </p:cNvPr>
          <p:cNvSpPr/>
          <p:nvPr/>
        </p:nvSpPr>
        <p:spPr>
          <a:xfrm>
            <a:off x="399353" y="2494248"/>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Popularity </a:t>
            </a:r>
          </a:p>
          <a:p>
            <a:pPr algn="ctr"/>
            <a:r>
              <a:rPr lang="en-US" sz="900" dirty="0" smtClean="0">
                <a:solidFill>
                  <a:schemeClr val="tx1"/>
                </a:solidFill>
                <a:latin typeface="+mj-lt"/>
                <a:ea typeface="Muli"/>
                <a:cs typeface="Muli"/>
              </a:rPr>
              <a:t>base RS</a:t>
            </a:r>
            <a:endParaRPr lang="fa-IR" sz="900" dirty="0">
              <a:solidFill>
                <a:schemeClr val="tx1"/>
              </a:solidFill>
              <a:latin typeface="+mj-lt"/>
              <a:ea typeface="Muli"/>
              <a:cs typeface="Muli"/>
            </a:endParaRPr>
          </a:p>
        </p:txBody>
      </p:sp>
      <p:sp>
        <p:nvSpPr>
          <p:cNvPr id="30" name="Rounded Rectangle 29">
            <a:hlinkClick r:id="rId9" action="ppaction://hlinksldjump"/>
          </p:cNvPr>
          <p:cNvSpPr/>
          <p:nvPr/>
        </p:nvSpPr>
        <p:spPr>
          <a:xfrm>
            <a:off x="399353" y="2878029"/>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Similarity </a:t>
            </a:r>
          </a:p>
          <a:p>
            <a:pPr algn="ctr"/>
            <a:r>
              <a:rPr lang="en-US" sz="900" dirty="0" smtClean="0">
                <a:solidFill>
                  <a:schemeClr val="tx1"/>
                </a:solidFill>
                <a:latin typeface="+mj-lt"/>
                <a:ea typeface="Muli"/>
                <a:cs typeface="Muli"/>
              </a:rPr>
              <a:t>Base RS</a:t>
            </a:r>
            <a:endParaRPr lang="fa-IR" sz="900" dirty="0">
              <a:solidFill>
                <a:schemeClr val="tx1"/>
              </a:solidFill>
              <a:latin typeface="+mj-lt"/>
              <a:ea typeface="Muli"/>
              <a:cs typeface="Muli"/>
            </a:endParaRPr>
          </a:p>
        </p:txBody>
      </p:sp>
      <p:sp>
        <p:nvSpPr>
          <p:cNvPr id="31" name="Rounded Rectangle 30">
            <a:hlinkClick r:id="rId9" action="ppaction://hlinksldjump"/>
          </p:cNvPr>
          <p:cNvSpPr/>
          <p:nvPr/>
        </p:nvSpPr>
        <p:spPr>
          <a:xfrm>
            <a:off x="401787" y="3269069"/>
            <a:ext cx="984418"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Matrix </a:t>
            </a:r>
          </a:p>
          <a:p>
            <a:pPr algn="ctr"/>
            <a:r>
              <a:rPr lang="en-US" sz="900" dirty="0">
                <a:latin typeface="+mj-lt"/>
                <a:cs typeface="B Behnam " pitchFamily="2" charset="-78"/>
              </a:rPr>
              <a:t>Factorization</a:t>
            </a:r>
            <a:endParaRPr lang="fa-IR" sz="900" dirty="0">
              <a:latin typeface="+mj-lt"/>
              <a:cs typeface="B Behnam " pitchFamily="2" charset="-78"/>
            </a:endParaRPr>
          </a:p>
        </p:txBody>
      </p:sp>
    </p:spTree>
    <p:extLst>
      <p:ext uri="{BB962C8B-B14F-4D97-AF65-F5344CB8AC3E}">
        <p14:creationId xmlns:p14="http://schemas.microsoft.com/office/powerpoint/2010/main" val="113856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486"/>
        <p:cNvGrpSpPr/>
        <p:nvPr/>
      </p:nvGrpSpPr>
      <p:grpSpPr>
        <a:xfrm>
          <a:off x="0" y="0"/>
          <a:ext cx="0" cy="0"/>
          <a:chOff x="0" y="0"/>
          <a:chExt cx="0" cy="0"/>
        </a:xfrm>
      </p:grpSpPr>
      <p:sp>
        <p:nvSpPr>
          <p:cNvPr id="488" name="Google Shape;488;p40"/>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fld id="{00000000-1234-1234-1234-123412341234}" type="slidenum">
              <a:rPr lang="en-GB" sz="900">
                <a:solidFill>
                  <a:srgbClr val="FFFFFF"/>
                </a:solidFill>
              </a:rPr>
              <a:pPr/>
              <a:t>24</a:t>
            </a:fld>
            <a:endParaRPr sz="900" dirty="0">
              <a:solidFill>
                <a:srgbClr val="FFFFFF"/>
              </a:solidFill>
            </a:endParaRPr>
          </a:p>
        </p:txBody>
      </p:sp>
      <p:sp>
        <p:nvSpPr>
          <p:cNvPr id="81" name="Title 1"/>
          <p:cNvSpPr txBox="1">
            <a:spLocks/>
          </p:cNvSpPr>
          <p:nvPr/>
        </p:nvSpPr>
        <p:spPr>
          <a:xfrm>
            <a:off x="1715161" y="206052"/>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smtClean="0"/>
              <a:t>Matrix Factorization</a:t>
            </a:r>
            <a:endParaRPr lang="ko-KR" altLang="en-US" dirty="0"/>
          </a:p>
        </p:txBody>
      </p:sp>
      <p:grpSp>
        <p:nvGrpSpPr>
          <p:cNvPr id="82" name="Google Shape;371;p47"/>
          <p:cNvGrpSpPr/>
          <p:nvPr/>
        </p:nvGrpSpPr>
        <p:grpSpPr>
          <a:xfrm rot="5400000">
            <a:off x="8612837" y="315553"/>
            <a:ext cx="278152" cy="345818"/>
            <a:chOff x="0" y="46600"/>
            <a:chExt cx="3121800" cy="5004600"/>
          </a:xfrm>
        </p:grpSpPr>
        <p:sp>
          <p:nvSpPr>
            <p:cNvPr id="8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86" name="Picture 85"/>
          <p:cNvPicPr>
            <a:picLocks noChangeAspect="1"/>
          </p:cNvPicPr>
          <p:nvPr/>
        </p:nvPicPr>
        <p:blipFill>
          <a:blip r:embed="rId3"/>
          <a:stretch>
            <a:fillRect/>
          </a:stretch>
        </p:blipFill>
        <p:spPr>
          <a:xfrm>
            <a:off x="1619672" y="267494"/>
            <a:ext cx="161917" cy="641191"/>
          </a:xfrm>
          <a:prstGeom prst="rect">
            <a:avLst/>
          </a:prstGeom>
        </p:spPr>
      </p:pic>
      <p:pic>
        <p:nvPicPr>
          <p:cNvPr id="87" name="Picture 86" descr="Home.png">
            <a:hlinkClick r:id="" action="ppaction://hlinkshowjump?jump=firstslide"/>
          </p:cNvPr>
          <p:cNvPicPr>
            <a:picLocks noChangeAspect="1"/>
          </p:cNvPicPr>
          <p:nvPr/>
        </p:nvPicPr>
        <p:blipFill>
          <a:blip r:embed="rId4"/>
          <a:stretch>
            <a:fillRect/>
          </a:stretch>
        </p:blipFill>
        <p:spPr>
          <a:xfrm>
            <a:off x="786737" y="160718"/>
            <a:ext cx="250031" cy="250031"/>
          </a:xfrm>
          <a:prstGeom prst="rect">
            <a:avLst/>
          </a:prstGeom>
        </p:spPr>
      </p:pic>
      <p:pic>
        <p:nvPicPr>
          <p:cNvPr id="88" name="Picture 87" descr="Exit.png">
            <a:hlinkClick r:id="" action="ppaction://hlinkshowjump?jump=endshow"/>
          </p:cNvPr>
          <p:cNvPicPr>
            <a:picLocks noChangeAspect="1"/>
          </p:cNvPicPr>
          <p:nvPr/>
        </p:nvPicPr>
        <p:blipFill>
          <a:blip r:embed="rId5"/>
          <a:stretch>
            <a:fillRect/>
          </a:stretch>
        </p:blipFill>
        <p:spPr>
          <a:xfrm>
            <a:off x="447405" y="160718"/>
            <a:ext cx="250031" cy="250031"/>
          </a:xfrm>
          <a:prstGeom prst="rect">
            <a:avLst/>
          </a:prstGeom>
        </p:spPr>
      </p:pic>
      <p:sp>
        <p:nvSpPr>
          <p:cNvPr id="89" name="Rounded Rectangle 88"/>
          <p:cNvSpPr/>
          <p:nvPr/>
        </p:nvSpPr>
        <p:spPr>
          <a:xfrm>
            <a:off x="286669" y="803660"/>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Introduction</a:t>
            </a:r>
            <a:endParaRPr lang="fa-IR" sz="900" dirty="0">
              <a:latin typeface="+mj-lt"/>
              <a:cs typeface="B Behnam " pitchFamily="2" charset="-78"/>
            </a:endParaRPr>
          </a:p>
        </p:txBody>
      </p:sp>
      <p:sp>
        <p:nvSpPr>
          <p:cNvPr id="90" name="Rounded Rectangle 89">
            <a:hlinkClick r:id="rId6" action="ppaction://hlinksldjump"/>
          </p:cNvPr>
          <p:cNvSpPr/>
          <p:nvPr/>
        </p:nvSpPr>
        <p:spPr>
          <a:xfrm>
            <a:off x="286669" y="1232288"/>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latin typeface="+mj-lt"/>
                <a:cs typeface="B Behnam " pitchFamily="2" charset="-78"/>
                <a:sym typeface="Muli"/>
              </a:rPr>
              <a:t>Literature</a:t>
            </a:r>
          </a:p>
          <a:p>
            <a:pPr algn="ctr"/>
            <a:r>
              <a:rPr lang="en-IE" sz="900" dirty="0">
                <a:latin typeface="+mj-lt"/>
                <a:cs typeface="B Behnam " pitchFamily="2" charset="-78"/>
                <a:sym typeface="Muli"/>
              </a:rPr>
              <a:t>Review</a:t>
            </a:r>
          </a:p>
        </p:txBody>
      </p:sp>
      <p:sp>
        <p:nvSpPr>
          <p:cNvPr id="91" name="Rounded Rectangle 90">
            <a:hlinkClick r:id="rId7" action="ppaction://hlinksldjump"/>
          </p:cNvPr>
          <p:cNvSpPr/>
          <p:nvPr/>
        </p:nvSpPr>
        <p:spPr>
          <a:xfrm>
            <a:off x="286669" y="1660916"/>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Data </a:t>
            </a:r>
          </a:p>
          <a:p>
            <a:pPr algn="ctr"/>
            <a:r>
              <a:rPr lang="en-US" sz="900" dirty="0">
                <a:latin typeface="+mj-lt"/>
                <a:cs typeface="B Behnam " pitchFamily="2" charset="-78"/>
              </a:rPr>
              <a:t>Analysis</a:t>
            </a:r>
            <a:endParaRPr lang="fa-IR" sz="900" dirty="0">
              <a:latin typeface="+mj-lt"/>
              <a:cs typeface="B Behnam " pitchFamily="2" charset="-78"/>
            </a:endParaRPr>
          </a:p>
        </p:txBody>
      </p:sp>
      <p:sp>
        <p:nvSpPr>
          <p:cNvPr id="92" name="Rounded Rectangle 91">
            <a:hlinkClick r:id="rId7" action="ppaction://hlinksldjump"/>
          </p:cNvPr>
          <p:cNvSpPr/>
          <p:nvPr/>
        </p:nvSpPr>
        <p:spPr>
          <a:xfrm>
            <a:off x="286669" y="2089544"/>
            <a:ext cx="910835"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Our Solution</a:t>
            </a:r>
            <a:endParaRPr lang="fa-IR" sz="900" dirty="0">
              <a:latin typeface="+mj-lt"/>
              <a:cs typeface="B Behnam " pitchFamily="2" charset="-78"/>
            </a:endParaRPr>
          </a:p>
        </p:txBody>
      </p:sp>
      <p:sp>
        <p:nvSpPr>
          <p:cNvPr id="93" name="Rounded Rectangle 92">
            <a:hlinkClick r:id="rId8" action="ppaction://hlinksldjump"/>
          </p:cNvPr>
          <p:cNvSpPr/>
          <p:nvPr/>
        </p:nvSpPr>
        <p:spPr>
          <a:xfrm>
            <a:off x="286669" y="2518172"/>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Evaluation</a:t>
            </a:r>
            <a:endParaRPr lang="fa-IR" sz="900" dirty="0">
              <a:latin typeface="+mj-lt"/>
              <a:cs typeface="B Behnam " pitchFamily="2" charset="-78"/>
            </a:endParaRPr>
          </a:p>
        </p:txBody>
      </p:sp>
      <p:sp>
        <p:nvSpPr>
          <p:cNvPr id="94" name="Rounded Rectangle 93">
            <a:hlinkClick r:id="rId9" action="ppaction://hlinksldjump"/>
          </p:cNvPr>
          <p:cNvSpPr/>
          <p:nvPr/>
        </p:nvSpPr>
        <p:spPr>
          <a:xfrm>
            <a:off x="286669" y="2946800"/>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Conclusion</a:t>
            </a:r>
            <a:endParaRPr lang="fa-IR" sz="900" dirty="0">
              <a:latin typeface="+mj-lt"/>
              <a:cs typeface="B Behnam " pitchFamily="2" charset="-78"/>
            </a:endParaRPr>
          </a:p>
        </p:txBody>
      </p:sp>
      <p:sp>
        <p:nvSpPr>
          <p:cNvPr id="54" name="TextBox 53"/>
          <p:cNvSpPr txBox="1"/>
          <p:nvPr/>
        </p:nvSpPr>
        <p:spPr>
          <a:xfrm>
            <a:off x="1081128" y="5119079"/>
            <a:ext cx="1843683" cy="307777"/>
          </a:xfrm>
          <a:prstGeom prst="rect">
            <a:avLst/>
          </a:prstGeom>
          <a:noFill/>
        </p:spPr>
        <p:txBody>
          <a:bodyPr wrap="square" rtlCol="0">
            <a:spAutoFit/>
          </a:bodyPr>
          <a:lstStyle/>
          <a:p>
            <a:r>
              <a:rPr lang="en-US" sz="1400" dirty="0" smtClean="0"/>
              <a:t>Optional Input</a:t>
            </a:r>
            <a:endParaRPr lang="en-IE" sz="1400" dirty="0"/>
          </a:p>
        </p:txBody>
      </p:sp>
      <p:sp>
        <p:nvSpPr>
          <p:cNvPr id="57" name="TextBox 56"/>
          <p:cNvSpPr txBox="1"/>
          <p:nvPr/>
        </p:nvSpPr>
        <p:spPr>
          <a:xfrm>
            <a:off x="9708684" y="4656631"/>
            <a:ext cx="1572454" cy="307777"/>
          </a:xfrm>
          <a:prstGeom prst="rect">
            <a:avLst/>
          </a:prstGeom>
          <a:noFill/>
        </p:spPr>
        <p:txBody>
          <a:bodyPr wrap="square" rtlCol="0">
            <a:spAutoFit/>
          </a:bodyPr>
          <a:lstStyle>
            <a:defPPr>
              <a:defRPr lang="en-US"/>
            </a:defPPr>
            <a:lvl1pPr>
              <a:defRPr sz="1400"/>
            </a:lvl1pPr>
          </a:lstStyle>
          <a:p>
            <a:r>
              <a:rPr lang="en-US" dirty="0" smtClean="0"/>
              <a:t>Post filtering</a:t>
            </a:r>
            <a:endParaRPr lang="en-IE" dirty="0"/>
          </a:p>
        </p:txBody>
      </p:sp>
      <p:graphicFrame>
        <p:nvGraphicFramePr>
          <p:cNvPr id="58" name="Table 57"/>
          <p:cNvGraphicFramePr>
            <a:graphicFrameLocks noGrp="1"/>
          </p:cNvGraphicFramePr>
          <p:nvPr>
            <p:extLst>
              <p:ext uri="{D42A27DB-BD31-4B8C-83A1-F6EECF244321}">
                <p14:modId xmlns:p14="http://schemas.microsoft.com/office/powerpoint/2010/main" val="2956859395"/>
              </p:ext>
            </p:extLst>
          </p:nvPr>
        </p:nvGraphicFramePr>
        <p:xfrm>
          <a:off x="2688151" y="1375321"/>
          <a:ext cx="2459916" cy="1676400"/>
        </p:xfrm>
        <a:graphic>
          <a:graphicData uri="http://schemas.openxmlformats.org/drawingml/2006/table">
            <a:tbl>
              <a:tblPr firstRow="1" bandRow="1">
                <a:tableStyleId>{22838BEF-8BB2-4498-84A7-C5851F593DF1}</a:tableStyleId>
              </a:tblPr>
              <a:tblGrid>
                <a:gridCol w="501513">
                  <a:extLst>
                    <a:ext uri="{9D8B030D-6E8A-4147-A177-3AD203B41FA5}">
                      <a16:colId xmlns:a16="http://schemas.microsoft.com/office/drawing/2014/main" val="20000"/>
                    </a:ext>
                  </a:extLst>
                </a:gridCol>
                <a:gridCol w="501513">
                  <a:extLst>
                    <a:ext uri="{9D8B030D-6E8A-4147-A177-3AD203B41FA5}">
                      <a16:colId xmlns:a16="http://schemas.microsoft.com/office/drawing/2014/main" val="20001"/>
                    </a:ext>
                  </a:extLst>
                </a:gridCol>
                <a:gridCol w="501513">
                  <a:extLst>
                    <a:ext uri="{9D8B030D-6E8A-4147-A177-3AD203B41FA5}">
                      <a16:colId xmlns:a16="http://schemas.microsoft.com/office/drawing/2014/main" val="20002"/>
                    </a:ext>
                  </a:extLst>
                </a:gridCol>
                <a:gridCol w="501513">
                  <a:extLst>
                    <a:ext uri="{9D8B030D-6E8A-4147-A177-3AD203B41FA5}">
                      <a16:colId xmlns:a16="http://schemas.microsoft.com/office/drawing/2014/main" val="20003"/>
                    </a:ext>
                  </a:extLst>
                </a:gridCol>
                <a:gridCol w="453864">
                  <a:extLst>
                    <a:ext uri="{9D8B030D-6E8A-4147-A177-3AD203B41FA5}">
                      <a16:colId xmlns:a16="http://schemas.microsoft.com/office/drawing/2014/main" val="20004"/>
                    </a:ext>
                  </a:extLst>
                </a:gridCol>
              </a:tblGrid>
              <a:tr h="314296">
                <a:tc>
                  <a:txBody>
                    <a:bodyPr/>
                    <a:lstStyle/>
                    <a:p>
                      <a:pPr algn="ctr"/>
                      <a:r>
                        <a:rPr lang="en-US" sz="1600" b="0" dirty="0" smtClean="0"/>
                        <a:t>2</a:t>
                      </a:r>
                      <a:endParaRPr lang="en-IE" sz="1600" b="0" dirty="0"/>
                    </a:p>
                  </a:txBody>
                  <a:tcPr/>
                </a:tc>
                <a:tc>
                  <a:txBody>
                    <a:bodyPr/>
                    <a:lstStyle/>
                    <a:p>
                      <a:pPr algn="ctr"/>
                      <a:endParaRPr lang="en-IE" sz="1600" dirty="0"/>
                    </a:p>
                  </a:txBody>
                  <a:tcPr/>
                </a:tc>
                <a:tc>
                  <a:txBody>
                    <a:bodyPr/>
                    <a:lstStyle/>
                    <a:p>
                      <a:pPr algn="ctr"/>
                      <a:endParaRPr lang="en-IE" sz="1600"/>
                    </a:p>
                  </a:txBody>
                  <a:tcPr/>
                </a:tc>
                <a:tc>
                  <a:txBody>
                    <a:bodyPr/>
                    <a:lstStyle/>
                    <a:p>
                      <a:pPr algn="ctr"/>
                      <a:r>
                        <a:rPr lang="en-US" sz="1600" b="0" dirty="0" smtClean="0"/>
                        <a:t>10</a:t>
                      </a:r>
                      <a:endParaRPr lang="en-IE" sz="1600" b="0" dirty="0"/>
                    </a:p>
                  </a:txBody>
                  <a:tcPr/>
                </a:tc>
                <a:tc>
                  <a:txBody>
                    <a:bodyPr/>
                    <a:lstStyle/>
                    <a:p>
                      <a:pPr algn="ctr"/>
                      <a:endParaRPr lang="en-IE" sz="1600"/>
                    </a:p>
                  </a:txBody>
                  <a:tcPr/>
                </a:tc>
                <a:extLst>
                  <a:ext uri="{0D108BD9-81ED-4DB2-BD59-A6C34878D82A}">
                    <a16:rowId xmlns:a16="http://schemas.microsoft.com/office/drawing/2014/main" val="10000"/>
                  </a:ext>
                </a:extLst>
              </a:tr>
              <a:tr h="314296">
                <a:tc>
                  <a:txBody>
                    <a:bodyPr/>
                    <a:lstStyle/>
                    <a:p>
                      <a:pPr algn="ctr"/>
                      <a:endParaRPr lang="en-IE" sz="1600"/>
                    </a:p>
                  </a:txBody>
                  <a:tcPr/>
                </a:tc>
                <a:tc>
                  <a:txBody>
                    <a:bodyPr/>
                    <a:lstStyle/>
                    <a:p>
                      <a:pPr algn="ctr"/>
                      <a:r>
                        <a:rPr lang="en-US" sz="1600" dirty="0" smtClean="0"/>
                        <a:t>4</a:t>
                      </a:r>
                      <a:endParaRPr lang="en-IE" sz="1600" dirty="0"/>
                    </a:p>
                  </a:txBody>
                  <a:tcPr/>
                </a:tc>
                <a:tc>
                  <a:txBody>
                    <a:bodyPr/>
                    <a:lstStyle/>
                    <a:p>
                      <a:pPr algn="ctr"/>
                      <a:endParaRPr lang="en-IE" sz="1600" dirty="0"/>
                    </a:p>
                  </a:txBody>
                  <a:tcPr/>
                </a:tc>
                <a:tc>
                  <a:txBody>
                    <a:bodyPr/>
                    <a:lstStyle/>
                    <a:p>
                      <a:pPr algn="ctr"/>
                      <a:endParaRPr lang="en-IE" sz="1600"/>
                    </a:p>
                  </a:txBody>
                  <a:tcPr/>
                </a:tc>
                <a:tc>
                  <a:txBody>
                    <a:bodyPr/>
                    <a:lstStyle/>
                    <a:p>
                      <a:pPr algn="ctr"/>
                      <a:r>
                        <a:rPr lang="en-US" sz="1600" dirty="0" smtClean="0"/>
                        <a:t>7</a:t>
                      </a:r>
                      <a:endParaRPr lang="en-IE" sz="1600" dirty="0"/>
                    </a:p>
                  </a:txBody>
                  <a:tcPr/>
                </a:tc>
                <a:extLst>
                  <a:ext uri="{0D108BD9-81ED-4DB2-BD59-A6C34878D82A}">
                    <a16:rowId xmlns:a16="http://schemas.microsoft.com/office/drawing/2014/main" val="10001"/>
                  </a:ext>
                </a:extLst>
              </a:tr>
              <a:tr h="314296">
                <a:tc>
                  <a:txBody>
                    <a:bodyPr/>
                    <a:lstStyle/>
                    <a:p>
                      <a:pPr algn="ctr"/>
                      <a:r>
                        <a:rPr lang="en-US" sz="1600" dirty="0" smtClean="0"/>
                        <a:t>9</a:t>
                      </a:r>
                      <a:endParaRPr lang="en-IE" sz="1600" dirty="0"/>
                    </a:p>
                  </a:txBody>
                  <a:tcPr/>
                </a:tc>
                <a:tc>
                  <a:txBody>
                    <a:bodyPr/>
                    <a:lstStyle/>
                    <a:p>
                      <a:pPr algn="ctr"/>
                      <a:endParaRPr lang="en-IE" sz="1600"/>
                    </a:p>
                  </a:txBody>
                  <a:tcPr/>
                </a:tc>
                <a:tc>
                  <a:txBody>
                    <a:bodyPr/>
                    <a:lstStyle/>
                    <a:p>
                      <a:pPr algn="ctr"/>
                      <a:r>
                        <a:rPr lang="en-US" sz="1600" dirty="0" smtClean="0"/>
                        <a:t>5</a:t>
                      </a:r>
                      <a:endParaRPr lang="en-IE" sz="1600" dirty="0"/>
                    </a:p>
                  </a:txBody>
                  <a:tcPr/>
                </a:tc>
                <a:tc>
                  <a:txBody>
                    <a:bodyPr/>
                    <a:lstStyle/>
                    <a:p>
                      <a:pPr algn="ctr"/>
                      <a:endParaRPr lang="en-IE" sz="1600" dirty="0"/>
                    </a:p>
                  </a:txBody>
                  <a:tcPr/>
                </a:tc>
                <a:tc>
                  <a:txBody>
                    <a:bodyPr/>
                    <a:lstStyle/>
                    <a:p>
                      <a:pPr algn="ctr"/>
                      <a:endParaRPr lang="en-IE" sz="1600"/>
                    </a:p>
                  </a:txBody>
                  <a:tcPr/>
                </a:tc>
                <a:extLst>
                  <a:ext uri="{0D108BD9-81ED-4DB2-BD59-A6C34878D82A}">
                    <a16:rowId xmlns:a16="http://schemas.microsoft.com/office/drawing/2014/main" val="10002"/>
                  </a:ext>
                </a:extLst>
              </a:tr>
              <a:tr h="314296">
                <a:tc>
                  <a:txBody>
                    <a:bodyPr/>
                    <a:lstStyle/>
                    <a:p>
                      <a:pPr algn="ctr"/>
                      <a:endParaRPr lang="en-IE" sz="1600"/>
                    </a:p>
                  </a:txBody>
                  <a:tcPr/>
                </a:tc>
                <a:tc>
                  <a:txBody>
                    <a:bodyPr/>
                    <a:lstStyle/>
                    <a:p>
                      <a:pPr algn="ctr"/>
                      <a:endParaRPr lang="en-IE" sz="1600" dirty="0"/>
                    </a:p>
                  </a:txBody>
                  <a:tcPr/>
                </a:tc>
                <a:tc>
                  <a:txBody>
                    <a:bodyPr/>
                    <a:lstStyle/>
                    <a:p>
                      <a:pPr algn="ctr"/>
                      <a:endParaRPr lang="en-IE" sz="1600"/>
                    </a:p>
                  </a:txBody>
                  <a:tcPr/>
                </a:tc>
                <a:tc>
                  <a:txBody>
                    <a:bodyPr/>
                    <a:lstStyle/>
                    <a:p>
                      <a:pPr algn="ctr"/>
                      <a:endParaRPr lang="en-IE" sz="1600" dirty="0"/>
                    </a:p>
                  </a:txBody>
                  <a:tcPr/>
                </a:tc>
                <a:tc>
                  <a:txBody>
                    <a:bodyPr/>
                    <a:lstStyle/>
                    <a:p>
                      <a:pPr algn="ctr"/>
                      <a:endParaRPr lang="en-IE" sz="1600" dirty="0"/>
                    </a:p>
                  </a:txBody>
                  <a:tcPr/>
                </a:tc>
                <a:extLst>
                  <a:ext uri="{0D108BD9-81ED-4DB2-BD59-A6C34878D82A}">
                    <a16:rowId xmlns:a16="http://schemas.microsoft.com/office/drawing/2014/main" val="10003"/>
                  </a:ext>
                </a:extLst>
              </a:tr>
              <a:tr h="314296">
                <a:tc>
                  <a:txBody>
                    <a:bodyPr/>
                    <a:lstStyle/>
                    <a:p>
                      <a:pPr algn="ctr"/>
                      <a:r>
                        <a:rPr lang="en-US" sz="1600" dirty="0" smtClean="0"/>
                        <a:t>12</a:t>
                      </a:r>
                      <a:endParaRPr lang="en-IE" sz="1600" dirty="0"/>
                    </a:p>
                  </a:txBody>
                  <a:tcPr/>
                </a:tc>
                <a:tc>
                  <a:txBody>
                    <a:bodyPr/>
                    <a:lstStyle/>
                    <a:p>
                      <a:pPr algn="ctr"/>
                      <a:endParaRPr lang="en-IE" sz="1600"/>
                    </a:p>
                  </a:txBody>
                  <a:tcPr/>
                </a:tc>
                <a:tc>
                  <a:txBody>
                    <a:bodyPr/>
                    <a:lstStyle/>
                    <a:p>
                      <a:pPr algn="ctr"/>
                      <a:r>
                        <a:rPr lang="en-US" sz="1600" dirty="0" smtClean="0"/>
                        <a:t>1</a:t>
                      </a:r>
                      <a:endParaRPr lang="en-IE" sz="1600" dirty="0"/>
                    </a:p>
                  </a:txBody>
                  <a:tcPr/>
                </a:tc>
                <a:tc>
                  <a:txBody>
                    <a:bodyPr/>
                    <a:lstStyle/>
                    <a:p>
                      <a:pPr algn="ctr"/>
                      <a:r>
                        <a:rPr lang="en-US" sz="1600" dirty="0" smtClean="0"/>
                        <a:t>8</a:t>
                      </a:r>
                      <a:endParaRPr lang="en-IE" sz="1600" dirty="0"/>
                    </a:p>
                  </a:txBody>
                  <a:tcPr/>
                </a:tc>
                <a:tc>
                  <a:txBody>
                    <a:bodyPr/>
                    <a:lstStyle/>
                    <a:p>
                      <a:pPr algn="ctr"/>
                      <a:endParaRPr lang="en-IE" sz="1600" dirty="0"/>
                    </a:p>
                  </a:txBody>
                  <a:tcPr/>
                </a:tc>
                <a:extLst>
                  <a:ext uri="{0D108BD9-81ED-4DB2-BD59-A6C34878D82A}">
                    <a16:rowId xmlns:a16="http://schemas.microsoft.com/office/drawing/2014/main" val="10004"/>
                  </a:ext>
                </a:extLst>
              </a:tr>
            </a:tbl>
          </a:graphicData>
        </a:graphic>
      </p:graphicFrame>
      <p:sp>
        <p:nvSpPr>
          <p:cNvPr id="59" name="TextBox 58"/>
          <p:cNvSpPr txBox="1"/>
          <p:nvPr/>
        </p:nvSpPr>
        <p:spPr>
          <a:xfrm>
            <a:off x="2600226" y="1005989"/>
            <a:ext cx="1055077" cy="246221"/>
          </a:xfrm>
          <a:prstGeom prst="rect">
            <a:avLst/>
          </a:prstGeom>
          <a:noFill/>
        </p:spPr>
        <p:txBody>
          <a:bodyPr wrap="square" rtlCol="0">
            <a:spAutoFit/>
          </a:bodyPr>
          <a:lstStyle/>
          <a:p>
            <a:r>
              <a:rPr lang="en-US" sz="1000" dirty="0" smtClean="0"/>
              <a:t>Hotel 1</a:t>
            </a:r>
            <a:endParaRPr lang="en-IE" sz="1000" dirty="0"/>
          </a:p>
        </p:txBody>
      </p:sp>
      <p:sp>
        <p:nvSpPr>
          <p:cNvPr id="60" name="TextBox 59"/>
          <p:cNvSpPr txBox="1"/>
          <p:nvPr/>
        </p:nvSpPr>
        <p:spPr>
          <a:xfrm>
            <a:off x="3169013" y="995901"/>
            <a:ext cx="1055077" cy="246221"/>
          </a:xfrm>
          <a:prstGeom prst="rect">
            <a:avLst/>
          </a:prstGeom>
          <a:noFill/>
        </p:spPr>
        <p:txBody>
          <a:bodyPr wrap="square" rtlCol="0">
            <a:spAutoFit/>
          </a:bodyPr>
          <a:lstStyle/>
          <a:p>
            <a:r>
              <a:rPr lang="en-US" sz="1000" dirty="0" smtClean="0"/>
              <a:t>Hotel 2</a:t>
            </a:r>
            <a:endParaRPr lang="en-IE" sz="1000" dirty="0"/>
          </a:p>
        </p:txBody>
      </p:sp>
      <p:sp>
        <p:nvSpPr>
          <p:cNvPr id="61" name="TextBox 60"/>
          <p:cNvSpPr txBox="1"/>
          <p:nvPr/>
        </p:nvSpPr>
        <p:spPr>
          <a:xfrm>
            <a:off x="3808436" y="995901"/>
            <a:ext cx="1055077" cy="246221"/>
          </a:xfrm>
          <a:prstGeom prst="rect">
            <a:avLst/>
          </a:prstGeom>
          <a:noFill/>
        </p:spPr>
        <p:txBody>
          <a:bodyPr wrap="square" rtlCol="0">
            <a:spAutoFit/>
          </a:bodyPr>
          <a:lstStyle/>
          <a:p>
            <a:r>
              <a:rPr lang="en-US" sz="1000" dirty="0" smtClean="0"/>
              <a:t>Hotel 3</a:t>
            </a:r>
            <a:endParaRPr lang="en-IE" sz="1000" dirty="0"/>
          </a:p>
        </p:txBody>
      </p:sp>
      <p:sp>
        <p:nvSpPr>
          <p:cNvPr id="62" name="TextBox 61"/>
          <p:cNvSpPr txBox="1"/>
          <p:nvPr/>
        </p:nvSpPr>
        <p:spPr>
          <a:xfrm>
            <a:off x="4702255" y="990857"/>
            <a:ext cx="680671" cy="246221"/>
          </a:xfrm>
          <a:prstGeom prst="rect">
            <a:avLst/>
          </a:prstGeom>
          <a:noFill/>
        </p:spPr>
        <p:txBody>
          <a:bodyPr wrap="square" rtlCol="0">
            <a:spAutoFit/>
          </a:bodyPr>
          <a:lstStyle/>
          <a:p>
            <a:r>
              <a:rPr lang="en-US" sz="1000" dirty="0" smtClean="0"/>
              <a:t>Hotel n</a:t>
            </a:r>
            <a:endParaRPr lang="en-IE" sz="1000" dirty="0"/>
          </a:p>
        </p:txBody>
      </p:sp>
      <p:sp>
        <p:nvSpPr>
          <p:cNvPr id="63" name="TextBox 62"/>
          <p:cNvSpPr txBox="1"/>
          <p:nvPr/>
        </p:nvSpPr>
        <p:spPr>
          <a:xfrm>
            <a:off x="4335974" y="996580"/>
            <a:ext cx="366281" cy="246221"/>
          </a:xfrm>
          <a:prstGeom prst="rect">
            <a:avLst/>
          </a:prstGeom>
          <a:noFill/>
        </p:spPr>
        <p:txBody>
          <a:bodyPr wrap="square" rtlCol="0">
            <a:spAutoFit/>
          </a:bodyPr>
          <a:lstStyle/>
          <a:p>
            <a:r>
              <a:rPr lang="en-US" sz="1000" dirty="0" smtClean="0"/>
              <a:t>…</a:t>
            </a:r>
            <a:endParaRPr lang="en-IE" sz="1000" dirty="0"/>
          </a:p>
        </p:txBody>
      </p:sp>
      <p:sp>
        <p:nvSpPr>
          <p:cNvPr id="64" name="TextBox 63"/>
          <p:cNvSpPr txBox="1"/>
          <p:nvPr/>
        </p:nvSpPr>
        <p:spPr>
          <a:xfrm>
            <a:off x="1719582" y="1442104"/>
            <a:ext cx="937499" cy="246221"/>
          </a:xfrm>
          <a:prstGeom prst="rect">
            <a:avLst/>
          </a:prstGeom>
          <a:noFill/>
        </p:spPr>
        <p:txBody>
          <a:bodyPr wrap="square" rtlCol="0">
            <a:spAutoFit/>
          </a:bodyPr>
          <a:lstStyle/>
          <a:p>
            <a:r>
              <a:rPr lang="en-US" sz="1000" dirty="0" smtClean="0"/>
              <a:t>Company 1</a:t>
            </a:r>
            <a:endParaRPr lang="en-IE" sz="1000" dirty="0"/>
          </a:p>
        </p:txBody>
      </p:sp>
      <p:sp>
        <p:nvSpPr>
          <p:cNvPr id="65" name="TextBox 64"/>
          <p:cNvSpPr txBox="1"/>
          <p:nvPr/>
        </p:nvSpPr>
        <p:spPr>
          <a:xfrm>
            <a:off x="1722454" y="1817679"/>
            <a:ext cx="877772" cy="246221"/>
          </a:xfrm>
          <a:prstGeom prst="rect">
            <a:avLst/>
          </a:prstGeom>
          <a:noFill/>
        </p:spPr>
        <p:txBody>
          <a:bodyPr wrap="square" rtlCol="0">
            <a:spAutoFit/>
          </a:bodyPr>
          <a:lstStyle/>
          <a:p>
            <a:r>
              <a:rPr lang="en-US" sz="1000" dirty="0" smtClean="0"/>
              <a:t>Company 2</a:t>
            </a:r>
            <a:endParaRPr lang="en-IE" sz="1000" dirty="0"/>
          </a:p>
        </p:txBody>
      </p:sp>
      <p:sp>
        <p:nvSpPr>
          <p:cNvPr id="66" name="TextBox 65"/>
          <p:cNvSpPr txBox="1"/>
          <p:nvPr/>
        </p:nvSpPr>
        <p:spPr>
          <a:xfrm>
            <a:off x="1686583" y="2191196"/>
            <a:ext cx="913643" cy="246221"/>
          </a:xfrm>
          <a:prstGeom prst="rect">
            <a:avLst/>
          </a:prstGeom>
          <a:noFill/>
        </p:spPr>
        <p:txBody>
          <a:bodyPr wrap="square" rtlCol="0">
            <a:spAutoFit/>
          </a:bodyPr>
          <a:lstStyle/>
          <a:p>
            <a:r>
              <a:rPr lang="en-US" sz="1000" dirty="0" smtClean="0"/>
              <a:t>Company 3</a:t>
            </a:r>
            <a:endParaRPr lang="en-IE" sz="1000" dirty="0"/>
          </a:p>
        </p:txBody>
      </p:sp>
      <p:sp>
        <p:nvSpPr>
          <p:cNvPr id="67" name="TextBox 66"/>
          <p:cNvSpPr txBox="1"/>
          <p:nvPr/>
        </p:nvSpPr>
        <p:spPr>
          <a:xfrm>
            <a:off x="2103453" y="2558996"/>
            <a:ext cx="496773" cy="246221"/>
          </a:xfrm>
          <a:prstGeom prst="rect">
            <a:avLst/>
          </a:prstGeom>
          <a:noFill/>
        </p:spPr>
        <p:txBody>
          <a:bodyPr wrap="square" rtlCol="0">
            <a:spAutoFit/>
          </a:bodyPr>
          <a:lstStyle/>
          <a:p>
            <a:r>
              <a:rPr lang="en-US" sz="1000" dirty="0" smtClean="0"/>
              <a:t>…</a:t>
            </a:r>
            <a:endParaRPr lang="en-IE" sz="1000" dirty="0"/>
          </a:p>
        </p:txBody>
      </p:sp>
      <p:sp>
        <p:nvSpPr>
          <p:cNvPr id="68" name="TextBox 67"/>
          <p:cNvSpPr txBox="1"/>
          <p:nvPr/>
        </p:nvSpPr>
        <p:spPr>
          <a:xfrm>
            <a:off x="1639719" y="2946800"/>
            <a:ext cx="1305598" cy="246221"/>
          </a:xfrm>
          <a:prstGeom prst="rect">
            <a:avLst/>
          </a:prstGeom>
          <a:noFill/>
        </p:spPr>
        <p:txBody>
          <a:bodyPr wrap="square" rtlCol="0">
            <a:spAutoFit/>
          </a:bodyPr>
          <a:lstStyle/>
          <a:p>
            <a:r>
              <a:rPr lang="en-US" sz="1000" dirty="0" smtClean="0"/>
              <a:t>Company m</a:t>
            </a:r>
            <a:endParaRPr lang="en-IE" sz="1000" dirty="0"/>
          </a:p>
        </p:txBody>
      </p:sp>
      <p:cxnSp>
        <p:nvCxnSpPr>
          <p:cNvPr id="69" name="Straight Arrow Connector 68"/>
          <p:cNvCxnSpPr/>
          <p:nvPr/>
        </p:nvCxnSpPr>
        <p:spPr>
          <a:xfrm flipV="1">
            <a:off x="5292080" y="1741732"/>
            <a:ext cx="274789" cy="240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5292080" y="2016574"/>
            <a:ext cx="598962" cy="1045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71" name="Table 70"/>
          <p:cNvGraphicFramePr>
            <a:graphicFrameLocks noGrp="1"/>
          </p:cNvGraphicFramePr>
          <p:nvPr>
            <p:extLst>
              <p:ext uri="{D42A27DB-BD31-4B8C-83A1-F6EECF244321}">
                <p14:modId xmlns:p14="http://schemas.microsoft.com/office/powerpoint/2010/main" val="2997272738"/>
              </p:ext>
            </p:extLst>
          </p:nvPr>
        </p:nvGraphicFramePr>
        <p:xfrm>
          <a:off x="7039389" y="1092610"/>
          <a:ext cx="1790880" cy="1395820"/>
        </p:xfrm>
        <a:graphic>
          <a:graphicData uri="http://schemas.openxmlformats.org/drawingml/2006/table">
            <a:tbl>
              <a:tblPr firstRow="1" bandRow="1">
                <a:tableStyleId>{22838BEF-8BB2-4498-84A7-C5851F593DF1}</a:tableStyleId>
              </a:tblPr>
              <a:tblGrid>
                <a:gridCol w="365114">
                  <a:extLst>
                    <a:ext uri="{9D8B030D-6E8A-4147-A177-3AD203B41FA5}">
                      <a16:colId xmlns:a16="http://schemas.microsoft.com/office/drawing/2014/main" val="20000"/>
                    </a:ext>
                  </a:extLst>
                </a:gridCol>
                <a:gridCol w="365114">
                  <a:extLst>
                    <a:ext uri="{9D8B030D-6E8A-4147-A177-3AD203B41FA5}">
                      <a16:colId xmlns:a16="http://schemas.microsoft.com/office/drawing/2014/main" val="20001"/>
                    </a:ext>
                  </a:extLst>
                </a:gridCol>
                <a:gridCol w="365114">
                  <a:extLst>
                    <a:ext uri="{9D8B030D-6E8A-4147-A177-3AD203B41FA5}">
                      <a16:colId xmlns:a16="http://schemas.microsoft.com/office/drawing/2014/main" val="20002"/>
                    </a:ext>
                  </a:extLst>
                </a:gridCol>
                <a:gridCol w="365114">
                  <a:extLst>
                    <a:ext uri="{9D8B030D-6E8A-4147-A177-3AD203B41FA5}">
                      <a16:colId xmlns:a16="http://schemas.microsoft.com/office/drawing/2014/main" val="20003"/>
                    </a:ext>
                  </a:extLst>
                </a:gridCol>
                <a:gridCol w="330424">
                  <a:extLst>
                    <a:ext uri="{9D8B030D-6E8A-4147-A177-3AD203B41FA5}">
                      <a16:colId xmlns:a16="http://schemas.microsoft.com/office/drawing/2014/main" val="20004"/>
                    </a:ext>
                  </a:extLst>
                </a:gridCol>
              </a:tblGrid>
              <a:tr h="279164">
                <a:tc>
                  <a:txBody>
                    <a:bodyPr/>
                    <a:lstStyle/>
                    <a:p>
                      <a:endParaRPr lang="en-IE" sz="1200" dirty="0"/>
                    </a:p>
                  </a:txBody>
                  <a:tcPr/>
                </a:tc>
                <a:tc>
                  <a:txBody>
                    <a:bodyPr/>
                    <a:lstStyle/>
                    <a:p>
                      <a:endParaRPr lang="en-IE" sz="1200"/>
                    </a:p>
                  </a:txBody>
                  <a:tcPr/>
                </a:tc>
                <a:tc>
                  <a:txBody>
                    <a:bodyPr/>
                    <a:lstStyle/>
                    <a:p>
                      <a:endParaRPr lang="en-IE" sz="1200" dirty="0"/>
                    </a:p>
                  </a:txBody>
                  <a:tcPr/>
                </a:tc>
                <a:tc>
                  <a:txBody>
                    <a:bodyPr/>
                    <a:lstStyle/>
                    <a:p>
                      <a:endParaRPr lang="en-IE" sz="1200"/>
                    </a:p>
                  </a:txBody>
                  <a:tcPr/>
                </a:tc>
                <a:tc>
                  <a:txBody>
                    <a:bodyPr/>
                    <a:lstStyle/>
                    <a:p>
                      <a:endParaRPr lang="en-IE" sz="1200"/>
                    </a:p>
                  </a:txBody>
                  <a:tcPr/>
                </a:tc>
                <a:extLst>
                  <a:ext uri="{0D108BD9-81ED-4DB2-BD59-A6C34878D82A}">
                    <a16:rowId xmlns:a16="http://schemas.microsoft.com/office/drawing/2014/main" val="10000"/>
                  </a:ext>
                </a:extLst>
              </a:tr>
              <a:tr h="279164">
                <a:tc>
                  <a:txBody>
                    <a:bodyPr/>
                    <a:lstStyle/>
                    <a:p>
                      <a:endParaRPr lang="en-IE" sz="1200" dirty="0"/>
                    </a:p>
                  </a:txBody>
                  <a:tcPr/>
                </a:tc>
                <a:tc>
                  <a:txBody>
                    <a:bodyPr/>
                    <a:lstStyle/>
                    <a:p>
                      <a:endParaRPr lang="en-IE" sz="1200" dirty="0"/>
                    </a:p>
                  </a:txBody>
                  <a:tcPr/>
                </a:tc>
                <a:tc>
                  <a:txBody>
                    <a:bodyPr/>
                    <a:lstStyle/>
                    <a:p>
                      <a:endParaRPr lang="en-IE" sz="1200"/>
                    </a:p>
                  </a:txBody>
                  <a:tcPr/>
                </a:tc>
                <a:tc>
                  <a:txBody>
                    <a:bodyPr/>
                    <a:lstStyle/>
                    <a:p>
                      <a:endParaRPr lang="en-IE" sz="1200"/>
                    </a:p>
                  </a:txBody>
                  <a:tcPr/>
                </a:tc>
                <a:tc>
                  <a:txBody>
                    <a:bodyPr/>
                    <a:lstStyle/>
                    <a:p>
                      <a:endParaRPr lang="en-IE" sz="1200"/>
                    </a:p>
                  </a:txBody>
                  <a:tcPr/>
                </a:tc>
                <a:extLst>
                  <a:ext uri="{0D108BD9-81ED-4DB2-BD59-A6C34878D82A}">
                    <a16:rowId xmlns:a16="http://schemas.microsoft.com/office/drawing/2014/main" val="10001"/>
                  </a:ext>
                </a:extLst>
              </a:tr>
              <a:tr h="279164">
                <a:tc>
                  <a:txBody>
                    <a:bodyPr/>
                    <a:lstStyle/>
                    <a:p>
                      <a:endParaRPr lang="en-IE" sz="1200"/>
                    </a:p>
                  </a:txBody>
                  <a:tcPr/>
                </a:tc>
                <a:tc>
                  <a:txBody>
                    <a:bodyPr/>
                    <a:lstStyle/>
                    <a:p>
                      <a:endParaRPr lang="en-IE" sz="1200"/>
                    </a:p>
                  </a:txBody>
                  <a:tcPr/>
                </a:tc>
                <a:tc>
                  <a:txBody>
                    <a:bodyPr/>
                    <a:lstStyle/>
                    <a:p>
                      <a:endParaRPr lang="en-IE" sz="1200" dirty="0"/>
                    </a:p>
                  </a:txBody>
                  <a:tcPr/>
                </a:tc>
                <a:tc>
                  <a:txBody>
                    <a:bodyPr/>
                    <a:lstStyle/>
                    <a:p>
                      <a:endParaRPr lang="en-IE" sz="1200" dirty="0"/>
                    </a:p>
                  </a:txBody>
                  <a:tcPr/>
                </a:tc>
                <a:tc>
                  <a:txBody>
                    <a:bodyPr/>
                    <a:lstStyle/>
                    <a:p>
                      <a:endParaRPr lang="en-IE" sz="1200"/>
                    </a:p>
                  </a:txBody>
                  <a:tcPr/>
                </a:tc>
                <a:extLst>
                  <a:ext uri="{0D108BD9-81ED-4DB2-BD59-A6C34878D82A}">
                    <a16:rowId xmlns:a16="http://schemas.microsoft.com/office/drawing/2014/main" val="10002"/>
                  </a:ext>
                </a:extLst>
              </a:tr>
              <a:tr h="279164">
                <a:tc>
                  <a:txBody>
                    <a:bodyPr/>
                    <a:lstStyle/>
                    <a:p>
                      <a:endParaRPr lang="en-IE" sz="1200"/>
                    </a:p>
                  </a:txBody>
                  <a:tcPr/>
                </a:tc>
                <a:tc>
                  <a:txBody>
                    <a:bodyPr/>
                    <a:lstStyle/>
                    <a:p>
                      <a:endParaRPr lang="en-IE" sz="1200"/>
                    </a:p>
                  </a:txBody>
                  <a:tcPr/>
                </a:tc>
                <a:tc>
                  <a:txBody>
                    <a:bodyPr/>
                    <a:lstStyle/>
                    <a:p>
                      <a:endParaRPr lang="en-IE" sz="1200"/>
                    </a:p>
                  </a:txBody>
                  <a:tcPr/>
                </a:tc>
                <a:tc>
                  <a:txBody>
                    <a:bodyPr/>
                    <a:lstStyle/>
                    <a:p>
                      <a:endParaRPr lang="en-IE" sz="1200" dirty="0"/>
                    </a:p>
                  </a:txBody>
                  <a:tcPr/>
                </a:tc>
                <a:tc>
                  <a:txBody>
                    <a:bodyPr/>
                    <a:lstStyle/>
                    <a:p>
                      <a:endParaRPr lang="en-IE" sz="1200" dirty="0"/>
                    </a:p>
                  </a:txBody>
                  <a:tcPr/>
                </a:tc>
                <a:extLst>
                  <a:ext uri="{0D108BD9-81ED-4DB2-BD59-A6C34878D82A}">
                    <a16:rowId xmlns:a16="http://schemas.microsoft.com/office/drawing/2014/main" val="10003"/>
                  </a:ext>
                </a:extLst>
              </a:tr>
              <a:tr h="279164">
                <a:tc>
                  <a:txBody>
                    <a:bodyPr/>
                    <a:lstStyle/>
                    <a:p>
                      <a:endParaRPr lang="en-IE" sz="1200"/>
                    </a:p>
                  </a:txBody>
                  <a:tcPr/>
                </a:tc>
                <a:tc>
                  <a:txBody>
                    <a:bodyPr/>
                    <a:lstStyle/>
                    <a:p>
                      <a:endParaRPr lang="en-IE" sz="1200"/>
                    </a:p>
                  </a:txBody>
                  <a:tcPr/>
                </a:tc>
                <a:tc>
                  <a:txBody>
                    <a:bodyPr/>
                    <a:lstStyle/>
                    <a:p>
                      <a:endParaRPr lang="en-IE" sz="1200"/>
                    </a:p>
                  </a:txBody>
                  <a:tcPr/>
                </a:tc>
                <a:tc>
                  <a:txBody>
                    <a:bodyPr/>
                    <a:lstStyle/>
                    <a:p>
                      <a:endParaRPr lang="en-IE" sz="1200"/>
                    </a:p>
                  </a:txBody>
                  <a:tcPr/>
                </a:tc>
                <a:tc>
                  <a:txBody>
                    <a:bodyPr/>
                    <a:lstStyle/>
                    <a:p>
                      <a:endParaRPr lang="en-IE" sz="1200" dirty="0"/>
                    </a:p>
                  </a:txBody>
                  <a:tcPr/>
                </a:tc>
                <a:extLst>
                  <a:ext uri="{0D108BD9-81ED-4DB2-BD59-A6C34878D82A}">
                    <a16:rowId xmlns:a16="http://schemas.microsoft.com/office/drawing/2014/main" val="10004"/>
                  </a:ext>
                </a:extLst>
              </a:tr>
            </a:tbl>
          </a:graphicData>
        </a:graphic>
      </p:graphicFrame>
      <p:sp>
        <p:nvSpPr>
          <p:cNvPr id="72" name="TextBox 71"/>
          <p:cNvSpPr txBox="1"/>
          <p:nvPr/>
        </p:nvSpPr>
        <p:spPr>
          <a:xfrm>
            <a:off x="6121523" y="1166106"/>
            <a:ext cx="886797" cy="246221"/>
          </a:xfrm>
          <a:prstGeom prst="rect">
            <a:avLst/>
          </a:prstGeom>
          <a:noFill/>
        </p:spPr>
        <p:txBody>
          <a:bodyPr wrap="square" rtlCol="0">
            <a:spAutoFit/>
          </a:bodyPr>
          <a:lstStyle/>
          <a:p>
            <a:r>
              <a:rPr lang="en-US" sz="1000" dirty="0" smtClean="0"/>
              <a:t>Company 1</a:t>
            </a:r>
            <a:endParaRPr lang="en-IE" sz="1000" dirty="0"/>
          </a:p>
        </p:txBody>
      </p:sp>
      <p:sp>
        <p:nvSpPr>
          <p:cNvPr id="73" name="TextBox 72"/>
          <p:cNvSpPr txBox="1"/>
          <p:nvPr/>
        </p:nvSpPr>
        <p:spPr>
          <a:xfrm>
            <a:off x="6130289" y="1395977"/>
            <a:ext cx="886797" cy="246221"/>
          </a:xfrm>
          <a:prstGeom prst="rect">
            <a:avLst/>
          </a:prstGeom>
          <a:noFill/>
        </p:spPr>
        <p:txBody>
          <a:bodyPr wrap="square" rtlCol="0">
            <a:spAutoFit/>
          </a:bodyPr>
          <a:lstStyle/>
          <a:p>
            <a:r>
              <a:rPr lang="en-US" sz="1000" dirty="0" smtClean="0"/>
              <a:t>Company 2</a:t>
            </a:r>
            <a:endParaRPr lang="en-IE" sz="1000" dirty="0"/>
          </a:p>
        </p:txBody>
      </p:sp>
      <p:sp>
        <p:nvSpPr>
          <p:cNvPr id="74" name="TextBox 73"/>
          <p:cNvSpPr txBox="1"/>
          <p:nvPr/>
        </p:nvSpPr>
        <p:spPr>
          <a:xfrm>
            <a:off x="6148658" y="1698540"/>
            <a:ext cx="877330" cy="246221"/>
          </a:xfrm>
          <a:prstGeom prst="rect">
            <a:avLst/>
          </a:prstGeom>
          <a:noFill/>
        </p:spPr>
        <p:txBody>
          <a:bodyPr wrap="square" rtlCol="0">
            <a:spAutoFit/>
          </a:bodyPr>
          <a:lstStyle/>
          <a:p>
            <a:r>
              <a:rPr lang="en-US" sz="1000" dirty="0" smtClean="0"/>
              <a:t>Company 3</a:t>
            </a:r>
            <a:endParaRPr lang="en-IE" sz="1000" dirty="0"/>
          </a:p>
        </p:txBody>
      </p:sp>
      <p:sp>
        <p:nvSpPr>
          <p:cNvPr id="75" name="TextBox 74"/>
          <p:cNvSpPr txBox="1"/>
          <p:nvPr/>
        </p:nvSpPr>
        <p:spPr>
          <a:xfrm>
            <a:off x="6107713" y="2231033"/>
            <a:ext cx="1025748" cy="246221"/>
          </a:xfrm>
          <a:prstGeom prst="rect">
            <a:avLst/>
          </a:prstGeom>
          <a:noFill/>
        </p:spPr>
        <p:txBody>
          <a:bodyPr wrap="square" rtlCol="0">
            <a:spAutoFit/>
          </a:bodyPr>
          <a:lstStyle/>
          <a:p>
            <a:r>
              <a:rPr lang="en-US" sz="1000" dirty="0" smtClean="0"/>
              <a:t>Company m</a:t>
            </a:r>
            <a:endParaRPr lang="en-IE" sz="1000" dirty="0"/>
          </a:p>
        </p:txBody>
      </p:sp>
      <p:sp>
        <p:nvSpPr>
          <p:cNvPr id="76" name="TextBox 75"/>
          <p:cNvSpPr txBox="1"/>
          <p:nvPr/>
        </p:nvSpPr>
        <p:spPr>
          <a:xfrm>
            <a:off x="6296414" y="1982042"/>
            <a:ext cx="520352" cy="246221"/>
          </a:xfrm>
          <a:prstGeom prst="rect">
            <a:avLst/>
          </a:prstGeom>
          <a:noFill/>
        </p:spPr>
        <p:txBody>
          <a:bodyPr wrap="square" rtlCol="0">
            <a:spAutoFit/>
          </a:bodyPr>
          <a:lstStyle/>
          <a:p>
            <a:r>
              <a:rPr lang="en-US" sz="1000" dirty="0" smtClean="0"/>
              <a:t>…</a:t>
            </a:r>
            <a:endParaRPr lang="en-IE" sz="1000" dirty="0"/>
          </a:p>
        </p:txBody>
      </p:sp>
      <p:sp>
        <p:nvSpPr>
          <p:cNvPr id="77" name="TextBox 76"/>
          <p:cNvSpPr txBox="1"/>
          <p:nvPr/>
        </p:nvSpPr>
        <p:spPr>
          <a:xfrm>
            <a:off x="7038252" y="802558"/>
            <a:ext cx="296416" cy="246221"/>
          </a:xfrm>
          <a:prstGeom prst="rect">
            <a:avLst/>
          </a:prstGeom>
          <a:noFill/>
        </p:spPr>
        <p:txBody>
          <a:bodyPr wrap="square" rtlCol="0">
            <a:spAutoFit/>
          </a:bodyPr>
          <a:lstStyle/>
          <a:p>
            <a:r>
              <a:rPr lang="en-US" sz="1000" dirty="0" smtClean="0"/>
              <a:t>f1</a:t>
            </a:r>
            <a:endParaRPr lang="en-IE" sz="1000" dirty="0"/>
          </a:p>
        </p:txBody>
      </p:sp>
      <p:sp>
        <p:nvSpPr>
          <p:cNvPr id="78" name="TextBox 77"/>
          <p:cNvSpPr txBox="1"/>
          <p:nvPr/>
        </p:nvSpPr>
        <p:spPr>
          <a:xfrm>
            <a:off x="7461382" y="817263"/>
            <a:ext cx="318979" cy="246221"/>
          </a:xfrm>
          <a:prstGeom prst="rect">
            <a:avLst/>
          </a:prstGeom>
          <a:noFill/>
        </p:spPr>
        <p:txBody>
          <a:bodyPr wrap="square" rtlCol="0">
            <a:spAutoFit/>
          </a:bodyPr>
          <a:lstStyle/>
          <a:p>
            <a:r>
              <a:rPr lang="en-US" sz="1000" dirty="0" smtClean="0"/>
              <a:t>f2</a:t>
            </a:r>
            <a:endParaRPr lang="en-IE" sz="1000" dirty="0"/>
          </a:p>
        </p:txBody>
      </p:sp>
      <p:sp>
        <p:nvSpPr>
          <p:cNvPr id="79" name="TextBox 78"/>
          <p:cNvSpPr txBox="1"/>
          <p:nvPr/>
        </p:nvSpPr>
        <p:spPr>
          <a:xfrm>
            <a:off x="7829067" y="817263"/>
            <a:ext cx="320383" cy="246221"/>
          </a:xfrm>
          <a:prstGeom prst="rect">
            <a:avLst/>
          </a:prstGeom>
          <a:noFill/>
        </p:spPr>
        <p:txBody>
          <a:bodyPr wrap="square" rtlCol="0">
            <a:spAutoFit/>
          </a:bodyPr>
          <a:lstStyle/>
          <a:p>
            <a:r>
              <a:rPr lang="en-US" sz="1000" dirty="0" smtClean="0"/>
              <a:t>f3</a:t>
            </a:r>
            <a:endParaRPr lang="en-IE" sz="1000" dirty="0"/>
          </a:p>
        </p:txBody>
      </p:sp>
      <p:sp>
        <p:nvSpPr>
          <p:cNvPr id="80" name="TextBox 79"/>
          <p:cNvSpPr txBox="1"/>
          <p:nvPr/>
        </p:nvSpPr>
        <p:spPr>
          <a:xfrm>
            <a:off x="8515731" y="802558"/>
            <a:ext cx="327353" cy="246221"/>
          </a:xfrm>
          <a:prstGeom prst="rect">
            <a:avLst/>
          </a:prstGeom>
          <a:noFill/>
        </p:spPr>
        <p:txBody>
          <a:bodyPr wrap="square" rtlCol="0">
            <a:spAutoFit/>
          </a:bodyPr>
          <a:lstStyle/>
          <a:p>
            <a:r>
              <a:rPr lang="en-US" sz="1000" dirty="0" err="1" smtClean="0"/>
              <a:t>fk</a:t>
            </a:r>
            <a:endParaRPr lang="en-IE" sz="1000" dirty="0"/>
          </a:p>
        </p:txBody>
      </p:sp>
      <p:sp>
        <p:nvSpPr>
          <p:cNvPr id="95" name="TextBox 94"/>
          <p:cNvSpPr txBox="1"/>
          <p:nvPr/>
        </p:nvSpPr>
        <p:spPr>
          <a:xfrm>
            <a:off x="8170609" y="795101"/>
            <a:ext cx="282228" cy="246221"/>
          </a:xfrm>
          <a:prstGeom prst="rect">
            <a:avLst/>
          </a:prstGeom>
          <a:noFill/>
        </p:spPr>
        <p:txBody>
          <a:bodyPr wrap="square" rtlCol="0">
            <a:spAutoFit/>
          </a:bodyPr>
          <a:lstStyle/>
          <a:p>
            <a:r>
              <a:rPr lang="en-US" sz="1000" dirty="0" smtClean="0"/>
              <a:t>…</a:t>
            </a:r>
            <a:endParaRPr lang="en-IE" sz="1000" dirty="0"/>
          </a:p>
        </p:txBody>
      </p:sp>
      <p:graphicFrame>
        <p:nvGraphicFramePr>
          <p:cNvPr id="97" name="Table 96"/>
          <p:cNvGraphicFramePr>
            <a:graphicFrameLocks noGrp="1"/>
          </p:cNvGraphicFramePr>
          <p:nvPr>
            <p:extLst>
              <p:ext uri="{D42A27DB-BD31-4B8C-83A1-F6EECF244321}">
                <p14:modId xmlns:p14="http://schemas.microsoft.com/office/powerpoint/2010/main" val="478672980"/>
              </p:ext>
            </p:extLst>
          </p:nvPr>
        </p:nvGraphicFramePr>
        <p:xfrm>
          <a:off x="7088095" y="3261761"/>
          <a:ext cx="1790880" cy="1395820"/>
        </p:xfrm>
        <a:graphic>
          <a:graphicData uri="http://schemas.openxmlformats.org/drawingml/2006/table">
            <a:tbl>
              <a:tblPr firstRow="1" bandRow="1">
                <a:tableStyleId>{22838BEF-8BB2-4498-84A7-C5851F593DF1}</a:tableStyleId>
              </a:tblPr>
              <a:tblGrid>
                <a:gridCol w="365114">
                  <a:extLst>
                    <a:ext uri="{9D8B030D-6E8A-4147-A177-3AD203B41FA5}">
                      <a16:colId xmlns:a16="http://schemas.microsoft.com/office/drawing/2014/main" val="20000"/>
                    </a:ext>
                  </a:extLst>
                </a:gridCol>
                <a:gridCol w="365114">
                  <a:extLst>
                    <a:ext uri="{9D8B030D-6E8A-4147-A177-3AD203B41FA5}">
                      <a16:colId xmlns:a16="http://schemas.microsoft.com/office/drawing/2014/main" val="20001"/>
                    </a:ext>
                  </a:extLst>
                </a:gridCol>
                <a:gridCol w="365114">
                  <a:extLst>
                    <a:ext uri="{9D8B030D-6E8A-4147-A177-3AD203B41FA5}">
                      <a16:colId xmlns:a16="http://schemas.microsoft.com/office/drawing/2014/main" val="20002"/>
                    </a:ext>
                  </a:extLst>
                </a:gridCol>
                <a:gridCol w="365114">
                  <a:extLst>
                    <a:ext uri="{9D8B030D-6E8A-4147-A177-3AD203B41FA5}">
                      <a16:colId xmlns:a16="http://schemas.microsoft.com/office/drawing/2014/main" val="20003"/>
                    </a:ext>
                  </a:extLst>
                </a:gridCol>
                <a:gridCol w="330424">
                  <a:extLst>
                    <a:ext uri="{9D8B030D-6E8A-4147-A177-3AD203B41FA5}">
                      <a16:colId xmlns:a16="http://schemas.microsoft.com/office/drawing/2014/main" val="20004"/>
                    </a:ext>
                  </a:extLst>
                </a:gridCol>
              </a:tblGrid>
              <a:tr h="279164">
                <a:tc>
                  <a:txBody>
                    <a:bodyPr/>
                    <a:lstStyle/>
                    <a:p>
                      <a:endParaRPr lang="en-IE" sz="1200" dirty="0"/>
                    </a:p>
                  </a:txBody>
                  <a:tcPr/>
                </a:tc>
                <a:tc>
                  <a:txBody>
                    <a:bodyPr/>
                    <a:lstStyle/>
                    <a:p>
                      <a:endParaRPr lang="en-IE" sz="1200"/>
                    </a:p>
                  </a:txBody>
                  <a:tcPr/>
                </a:tc>
                <a:tc>
                  <a:txBody>
                    <a:bodyPr/>
                    <a:lstStyle/>
                    <a:p>
                      <a:endParaRPr lang="en-IE" sz="1200" dirty="0"/>
                    </a:p>
                  </a:txBody>
                  <a:tcPr/>
                </a:tc>
                <a:tc>
                  <a:txBody>
                    <a:bodyPr/>
                    <a:lstStyle/>
                    <a:p>
                      <a:endParaRPr lang="en-IE" sz="1200"/>
                    </a:p>
                  </a:txBody>
                  <a:tcPr/>
                </a:tc>
                <a:tc>
                  <a:txBody>
                    <a:bodyPr/>
                    <a:lstStyle/>
                    <a:p>
                      <a:endParaRPr lang="en-IE" sz="1200"/>
                    </a:p>
                  </a:txBody>
                  <a:tcPr/>
                </a:tc>
                <a:extLst>
                  <a:ext uri="{0D108BD9-81ED-4DB2-BD59-A6C34878D82A}">
                    <a16:rowId xmlns:a16="http://schemas.microsoft.com/office/drawing/2014/main" val="10000"/>
                  </a:ext>
                </a:extLst>
              </a:tr>
              <a:tr h="279164">
                <a:tc>
                  <a:txBody>
                    <a:bodyPr/>
                    <a:lstStyle/>
                    <a:p>
                      <a:endParaRPr lang="en-IE" sz="1200"/>
                    </a:p>
                  </a:txBody>
                  <a:tcPr/>
                </a:tc>
                <a:tc>
                  <a:txBody>
                    <a:bodyPr/>
                    <a:lstStyle/>
                    <a:p>
                      <a:endParaRPr lang="en-IE" sz="1200"/>
                    </a:p>
                  </a:txBody>
                  <a:tcPr/>
                </a:tc>
                <a:tc>
                  <a:txBody>
                    <a:bodyPr/>
                    <a:lstStyle/>
                    <a:p>
                      <a:endParaRPr lang="en-IE" sz="1200"/>
                    </a:p>
                  </a:txBody>
                  <a:tcPr/>
                </a:tc>
                <a:tc>
                  <a:txBody>
                    <a:bodyPr/>
                    <a:lstStyle/>
                    <a:p>
                      <a:endParaRPr lang="en-IE" sz="1200"/>
                    </a:p>
                  </a:txBody>
                  <a:tcPr/>
                </a:tc>
                <a:tc>
                  <a:txBody>
                    <a:bodyPr/>
                    <a:lstStyle/>
                    <a:p>
                      <a:endParaRPr lang="en-IE" sz="1200"/>
                    </a:p>
                  </a:txBody>
                  <a:tcPr/>
                </a:tc>
                <a:extLst>
                  <a:ext uri="{0D108BD9-81ED-4DB2-BD59-A6C34878D82A}">
                    <a16:rowId xmlns:a16="http://schemas.microsoft.com/office/drawing/2014/main" val="10001"/>
                  </a:ext>
                </a:extLst>
              </a:tr>
              <a:tr h="279164">
                <a:tc>
                  <a:txBody>
                    <a:bodyPr/>
                    <a:lstStyle/>
                    <a:p>
                      <a:endParaRPr lang="en-IE" sz="1200"/>
                    </a:p>
                  </a:txBody>
                  <a:tcPr/>
                </a:tc>
                <a:tc>
                  <a:txBody>
                    <a:bodyPr/>
                    <a:lstStyle/>
                    <a:p>
                      <a:endParaRPr lang="en-IE" sz="1200"/>
                    </a:p>
                  </a:txBody>
                  <a:tcPr/>
                </a:tc>
                <a:tc>
                  <a:txBody>
                    <a:bodyPr/>
                    <a:lstStyle/>
                    <a:p>
                      <a:endParaRPr lang="en-IE" sz="1200"/>
                    </a:p>
                  </a:txBody>
                  <a:tcPr/>
                </a:tc>
                <a:tc>
                  <a:txBody>
                    <a:bodyPr/>
                    <a:lstStyle/>
                    <a:p>
                      <a:endParaRPr lang="en-IE" sz="1200"/>
                    </a:p>
                  </a:txBody>
                  <a:tcPr/>
                </a:tc>
                <a:tc>
                  <a:txBody>
                    <a:bodyPr/>
                    <a:lstStyle/>
                    <a:p>
                      <a:endParaRPr lang="en-IE" sz="1200"/>
                    </a:p>
                  </a:txBody>
                  <a:tcPr/>
                </a:tc>
                <a:extLst>
                  <a:ext uri="{0D108BD9-81ED-4DB2-BD59-A6C34878D82A}">
                    <a16:rowId xmlns:a16="http://schemas.microsoft.com/office/drawing/2014/main" val="10002"/>
                  </a:ext>
                </a:extLst>
              </a:tr>
              <a:tr h="279164">
                <a:tc>
                  <a:txBody>
                    <a:bodyPr/>
                    <a:lstStyle/>
                    <a:p>
                      <a:endParaRPr lang="en-IE" sz="1200"/>
                    </a:p>
                  </a:txBody>
                  <a:tcPr/>
                </a:tc>
                <a:tc>
                  <a:txBody>
                    <a:bodyPr/>
                    <a:lstStyle/>
                    <a:p>
                      <a:endParaRPr lang="en-IE" sz="1200"/>
                    </a:p>
                  </a:txBody>
                  <a:tcPr/>
                </a:tc>
                <a:tc>
                  <a:txBody>
                    <a:bodyPr/>
                    <a:lstStyle/>
                    <a:p>
                      <a:endParaRPr lang="en-IE" sz="1200"/>
                    </a:p>
                  </a:txBody>
                  <a:tcPr/>
                </a:tc>
                <a:tc>
                  <a:txBody>
                    <a:bodyPr/>
                    <a:lstStyle/>
                    <a:p>
                      <a:endParaRPr lang="en-IE" sz="1200"/>
                    </a:p>
                  </a:txBody>
                  <a:tcPr/>
                </a:tc>
                <a:tc>
                  <a:txBody>
                    <a:bodyPr/>
                    <a:lstStyle/>
                    <a:p>
                      <a:endParaRPr lang="en-IE" sz="1200"/>
                    </a:p>
                  </a:txBody>
                  <a:tcPr/>
                </a:tc>
                <a:extLst>
                  <a:ext uri="{0D108BD9-81ED-4DB2-BD59-A6C34878D82A}">
                    <a16:rowId xmlns:a16="http://schemas.microsoft.com/office/drawing/2014/main" val="10003"/>
                  </a:ext>
                </a:extLst>
              </a:tr>
              <a:tr h="279164">
                <a:tc>
                  <a:txBody>
                    <a:bodyPr/>
                    <a:lstStyle/>
                    <a:p>
                      <a:endParaRPr lang="en-IE" sz="1200"/>
                    </a:p>
                  </a:txBody>
                  <a:tcPr/>
                </a:tc>
                <a:tc>
                  <a:txBody>
                    <a:bodyPr/>
                    <a:lstStyle/>
                    <a:p>
                      <a:endParaRPr lang="en-IE" sz="1200"/>
                    </a:p>
                  </a:txBody>
                  <a:tcPr/>
                </a:tc>
                <a:tc>
                  <a:txBody>
                    <a:bodyPr/>
                    <a:lstStyle/>
                    <a:p>
                      <a:endParaRPr lang="en-IE" sz="1200"/>
                    </a:p>
                  </a:txBody>
                  <a:tcPr/>
                </a:tc>
                <a:tc>
                  <a:txBody>
                    <a:bodyPr/>
                    <a:lstStyle/>
                    <a:p>
                      <a:endParaRPr lang="en-IE" sz="1200"/>
                    </a:p>
                  </a:txBody>
                  <a:tcPr/>
                </a:tc>
                <a:tc>
                  <a:txBody>
                    <a:bodyPr/>
                    <a:lstStyle/>
                    <a:p>
                      <a:endParaRPr lang="en-IE" sz="1200" dirty="0"/>
                    </a:p>
                  </a:txBody>
                  <a:tcPr/>
                </a:tc>
                <a:extLst>
                  <a:ext uri="{0D108BD9-81ED-4DB2-BD59-A6C34878D82A}">
                    <a16:rowId xmlns:a16="http://schemas.microsoft.com/office/drawing/2014/main" val="10004"/>
                  </a:ext>
                </a:extLst>
              </a:tr>
            </a:tbl>
          </a:graphicData>
        </a:graphic>
      </p:graphicFrame>
      <p:sp>
        <p:nvSpPr>
          <p:cNvPr id="98" name="TextBox 97"/>
          <p:cNvSpPr txBox="1"/>
          <p:nvPr/>
        </p:nvSpPr>
        <p:spPr>
          <a:xfrm>
            <a:off x="6334800" y="3265470"/>
            <a:ext cx="639981" cy="246221"/>
          </a:xfrm>
          <a:prstGeom prst="rect">
            <a:avLst/>
          </a:prstGeom>
          <a:noFill/>
        </p:spPr>
        <p:txBody>
          <a:bodyPr wrap="square" rtlCol="0">
            <a:spAutoFit/>
          </a:bodyPr>
          <a:lstStyle/>
          <a:p>
            <a:r>
              <a:rPr lang="en-US" sz="1000" dirty="0" smtClean="0"/>
              <a:t>Hotel 1</a:t>
            </a:r>
            <a:endParaRPr lang="en-IE" sz="1000" dirty="0"/>
          </a:p>
        </p:txBody>
      </p:sp>
      <p:sp>
        <p:nvSpPr>
          <p:cNvPr id="99" name="TextBox 98"/>
          <p:cNvSpPr txBox="1"/>
          <p:nvPr/>
        </p:nvSpPr>
        <p:spPr>
          <a:xfrm>
            <a:off x="6334799" y="3590545"/>
            <a:ext cx="886797" cy="246221"/>
          </a:xfrm>
          <a:prstGeom prst="rect">
            <a:avLst/>
          </a:prstGeom>
          <a:noFill/>
        </p:spPr>
        <p:txBody>
          <a:bodyPr wrap="square" rtlCol="0">
            <a:spAutoFit/>
          </a:bodyPr>
          <a:lstStyle/>
          <a:p>
            <a:r>
              <a:rPr lang="en-US" sz="1000" dirty="0" smtClean="0"/>
              <a:t>Hotel 2</a:t>
            </a:r>
            <a:endParaRPr lang="en-IE" sz="1000" dirty="0"/>
          </a:p>
        </p:txBody>
      </p:sp>
      <p:sp>
        <p:nvSpPr>
          <p:cNvPr id="100" name="TextBox 99"/>
          <p:cNvSpPr txBox="1"/>
          <p:nvPr/>
        </p:nvSpPr>
        <p:spPr>
          <a:xfrm>
            <a:off x="6348554" y="3848237"/>
            <a:ext cx="877330" cy="246221"/>
          </a:xfrm>
          <a:prstGeom prst="rect">
            <a:avLst/>
          </a:prstGeom>
          <a:noFill/>
        </p:spPr>
        <p:txBody>
          <a:bodyPr wrap="square" rtlCol="0">
            <a:spAutoFit/>
          </a:bodyPr>
          <a:lstStyle/>
          <a:p>
            <a:r>
              <a:rPr lang="en-US" sz="1000" dirty="0" smtClean="0"/>
              <a:t>Hotel 3</a:t>
            </a:r>
            <a:endParaRPr lang="en-IE" sz="1000" dirty="0"/>
          </a:p>
        </p:txBody>
      </p:sp>
      <p:sp>
        <p:nvSpPr>
          <p:cNvPr id="101" name="TextBox 100"/>
          <p:cNvSpPr txBox="1"/>
          <p:nvPr/>
        </p:nvSpPr>
        <p:spPr>
          <a:xfrm>
            <a:off x="6338965" y="4422831"/>
            <a:ext cx="1025748" cy="246221"/>
          </a:xfrm>
          <a:prstGeom prst="rect">
            <a:avLst/>
          </a:prstGeom>
          <a:noFill/>
        </p:spPr>
        <p:txBody>
          <a:bodyPr wrap="square" rtlCol="0">
            <a:spAutoFit/>
          </a:bodyPr>
          <a:lstStyle/>
          <a:p>
            <a:r>
              <a:rPr lang="en-US" sz="1000" dirty="0" smtClean="0"/>
              <a:t>Hotel m</a:t>
            </a:r>
            <a:endParaRPr lang="en-IE" sz="1000" dirty="0"/>
          </a:p>
        </p:txBody>
      </p:sp>
      <p:sp>
        <p:nvSpPr>
          <p:cNvPr id="102" name="TextBox 101"/>
          <p:cNvSpPr txBox="1"/>
          <p:nvPr/>
        </p:nvSpPr>
        <p:spPr>
          <a:xfrm>
            <a:off x="6441101" y="4119043"/>
            <a:ext cx="520352" cy="246221"/>
          </a:xfrm>
          <a:prstGeom prst="rect">
            <a:avLst/>
          </a:prstGeom>
          <a:noFill/>
        </p:spPr>
        <p:txBody>
          <a:bodyPr wrap="square" rtlCol="0">
            <a:spAutoFit/>
          </a:bodyPr>
          <a:lstStyle/>
          <a:p>
            <a:r>
              <a:rPr lang="en-US" sz="1000" dirty="0" smtClean="0"/>
              <a:t>…</a:t>
            </a:r>
            <a:endParaRPr lang="en-IE" sz="1000" dirty="0"/>
          </a:p>
        </p:txBody>
      </p:sp>
      <p:sp>
        <p:nvSpPr>
          <p:cNvPr id="103" name="TextBox 102"/>
          <p:cNvSpPr txBox="1"/>
          <p:nvPr/>
        </p:nvSpPr>
        <p:spPr>
          <a:xfrm>
            <a:off x="7086958" y="2971709"/>
            <a:ext cx="296416" cy="246221"/>
          </a:xfrm>
          <a:prstGeom prst="rect">
            <a:avLst/>
          </a:prstGeom>
          <a:noFill/>
        </p:spPr>
        <p:txBody>
          <a:bodyPr wrap="square" rtlCol="0">
            <a:spAutoFit/>
          </a:bodyPr>
          <a:lstStyle/>
          <a:p>
            <a:r>
              <a:rPr lang="en-US" sz="1000" dirty="0" smtClean="0"/>
              <a:t>f1</a:t>
            </a:r>
            <a:endParaRPr lang="en-IE" sz="1000" dirty="0"/>
          </a:p>
        </p:txBody>
      </p:sp>
      <p:sp>
        <p:nvSpPr>
          <p:cNvPr id="104" name="TextBox 103"/>
          <p:cNvSpPr txBox="1"/>
          <p:nvPr/>
        </p:nvSpPr>
        <p:spPr>
          <a:xfrm>
            <a:off x="7510088" y="2986414"/>
            <a:ext cx="318979" cy="246221"/>
          </a:xfrm>
          <a:prstGeom prst="rect">
            <a:avLst/>
          </a:prstGeom>
          <a:noFill/>
        </p:spPr>
        <p:txBody>
          <a:bodyPr wrap="square" rtlCol="0">
            <a:spAutoFit/>
          </a:bodyPr>
          <a:lstStyle/>
          <a:p>
            <a:r>
              <a:rPr lang="en-US" sz="1000" dirty="0" smtClean="0"/>
              <a:t>f2</a:t>
            </a:r>
            <a:endParaRPr lang="en-IE" sz="1000" dirty="0"/>
          </a:p>
        </p:txBody>
      </p:sp>
      <p:sp>
        <p:nvSpPr>
          <p:cNvPr id="105" name="TextBox 104"/>
          <p:cNvSpPr txBox="1"/>
          <p:nvPr/>
        </p:nvSpPr>
        <p:spPr>
          <a:xfrm>
            <a:off x="7877773" y="2986414"/>
            <a:ext cx="320383" cy="246221"/>
          </a:xfrm>
          <a:prstGeom prst="rect">
            <a:avLst/>
          </a:prstGeom>
          <a:noFill/>
        </p:spPr>
        <p:txBody>
          <a:bodyPr wrap="square" rtlCol="0">
            <a:spAutoFit/>
          </a:bodyPr>
          <a:lstStyle/>
          <a:p>
            <a:r>
              <a:rPr lang="en-US" sz="1000" dirty="0" smtClean="0"/>
              <a:t>f3</a:t>
            </a:r>
            <a:endParaRPr lang="en-IE" sz="1000" dirty="0"/>
          </a:p>
        </p:txBody>
      </p:sp>
      <p:sp>
        <p:nvSpPr>
          <p:cNvPr id="106" name="TextBox 105"/>
          <p:cNvSpPr txBox="1"/>
          <p:nvPr/>
        </p:nvSpPr>
        <p:spPr>
          <a:xfrm>
            <a:off x="8564437" y="2971709"/>
            <a:ext cx="327353" cy="246221"/>
          </a:xfrm>
          <a:prstGeom prst="rect">
            <a:avLst/>
          </a:prstGeom>
          <a:noFill/>
        </p:spPr>
        <p:txBody>
          <a:bodyPr wrap="square" rtlCol="0">
            <a:spAutoFit/>
          </a:bodyPr>
          <a:lstStyle/>
          <a:p>
            <a:r>
              <a:rPr lang="en-US" sz="1000" dirty="0" err="1" smtClean="0"/>
              <a:t>fk</a:t>
            </a:r>
            <a:endParaRPr lang="en-IE" sz="1000" dirty="0"/>
          </a:p>
        </p:txBody>
      </p:sp>
      <p:sp>
        <p:nvSpPr>
          <p:cNvPr id="107" name="TextBox 106"/>
          <p:cNvSpPr txBox="1"/>
          <p:nvPr/>
        </p:nvSpPr>
        <p:spPr>
          <a:xfrm>
            <a:off x="8219315" y="2964252"/>
            <a:ext cx="282228" cy="246221"/>
          </a:xfrm>
          <a:prstGeom prst="rect">
            <a:avLst/>
          </a:prstGeom>
          <a:noFill/>
        </p:spPr>
        <p:txBody>
          <a:bodyPr wrap="square" rtlCol="0">
            <a:spAutoFit/>
          </a:bodyPr>
          <a:lstStyle/>
          <a:p>
            <a:r>
              <a:rPr lang="en-US" sz="1000" dirty="0" smtClean="0"/>
              <a:t>…</a:t>
            </a:r>
            <a:endParaRPr lang="en-IE" sz="1000" dirty="0"/>
          </a:p>
        </p:txBody>
      </p:sp>
      <p:cxnSp>
        <p:nvCxnSpPr>
          <p:cNvPr id="108" name="Straight Arrow Connector 107"/>
          <p:cNvCxnSpPr/>
          <p:nvPr/>
        </p:nvCxnSpPr>
        <p:spPr>
          <a:xfrm flipH="1">
            <a:off x="5697412" y="4211742"/>
            <a:ext cx="46252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09" name="Table 108"/>
          <p:cNvGraphicFramePr>
            <a:graphicFrameLocks noGrp="1"/>
          </p:cNvGraphicFramePr>
          <p:nvPr>
            <p:extLst>
              <p:ext uri="{D42A27DB-BD31-4B8C-83A1-F6EECF244321}">
                <p14:modId xmlns:p14="http://schemas.microsoft.com/office/powerpoint/2010/main" val="3561502003"/>
              </p:ext>
            </p:extLst>
          </p:nvPr>
        </p:nvGraphicFramePr>
        <p:xfrm>
          <a:off x="2696154" y="3308088"/>
          <a:ext cx="2459916" cy="1676400"/>
        </p:xfrm>
        <a:graphic>
          <a:graphicData uri="http://schemas.openxmlformats.org/drawingml/2006/table">
            <a:tbl>
              <a:tblPr firstRow="1" bandRow="1">
                <a:tableStyleId>{22838BEF-8BB2-4498-84A7-C5851F593DF1}</a:tableStyleId>
              </a:tblPr>
              <a:tblGrid>
                <a:gridCol w="501513">
                  <a:extLst>
                    <a:ext uri="{9D8B030D-6E8A-4147-A177-3AD203B41FA5}">
                      <a16:colId xmlns:a16="http://schemas.microsoft.com/office/drawing/2014/main" val="20000"/>
                    </a:ext>
                  </a:extLst>
                </a:gridCol>
                <a:gridCol w="501513">
                  <a:extLst>
                    <a:ext uri="{9D8B030D-6E8A-4147-A177-3AD203B41FA5}">
                      <a16:colId xmlns:a16="http://schemas.microsoft.com/office/drawing/2014/main" val="20001"/>
                    </a:ext>
                  </a:extLst>
                </a:gridCol>
                <a:gridCol w="501513">
                  <a:extLst>
                    <a:ext uri="{9D8B030D-6E8A-4147-A177-3AD203B41FA5}">
                      <a16:colId xmlns:a16="http://schemas.microsoft.com/office/drawing/2014/main" val="20002"/>
                    </a:ext>
                  </a:extLst>
                </a:gridCol>
                <a:gridCol w="501513">
                  <a:extLst>
                    <a:ext uri="{9D8B030D-6E8A-4147-A177-3AD203B41FA5}">
                      <a16:colId xmlns:a16="http://schemas.microsoft.com/office/drawing/2014/main" val="20003"/>
                    </a:ext>
                  </a:extLst>
                </a:gridCol>
                <a:gridCol w="453864">
                  <a:extLst>
                    <a:ext uri="{9D8B030D-6E8A-4147-A177-3AD203B41FA5}">
                      <a16:colId xmlns:a16="http://schemas.microsoft.com/office/drawing/2014/main" val="20004"/>
                    </a:ext>
                  </a:extLst>
                </a:gridCol>
              </a:tblGrid>
              <a:tr h="314296">
                <a:tc>
                  <a:txBody>
                    <a:bodyPr/>
                    <a:lstStyle/>
                    <a:p>
                      <a:pPr algn="ctr"/>
                      <a:r>
                        <a:rPr lang="en-US" sz="1600" b="1" dirty="0" smtClean="0"/>
                        <a:t>2</a:t>
                      </a:r>
                      <a:endParaRPr lang="en-IE" sz="1600" b="1" dirty="0"/>
                    </a:p>
                  </a:txBody>
                  <a:tcPr/>
                </a:tc>
                <a:tc>
                  <a:txBody>
                    <a:bodyPr/>
                    <a:lstStyle/>
                    <a:p>
                      <a:pPr algn="ctr"/>
                      <a:r>
                        <a:rPr lang="en-US" sz="1600" b="0" dirty="0" smtClean="0"/>
                        <a:t>1</a:t>
                      </a:r>
                      <a:endParaRPr lang="en-IE" sz="1600" b="0" dirty="0"/>
                    </a:p>
                  </a:txBody>
                  <a:tcPr/>
                </a:tc>
                <a:tc>
                  <a:txBody>
                    <a:bodyPr/>
                    <a:lstStyle/>
                    <a:p>
                      <a:pPr algn="ctr"/>
                      <a:r>
                        <a:rPr lang="en-US" sz="1600" b="0" dirty="0" smtClean="0"/>
                        <a:t>3</a:t>
                      </a:r>
                      <a:endParaRPr lang="en-IE" sz="1600" b="0" dirty="0"/>
                    </a:p>
                  </a:txBody>
                  <a:tcPr/>
                </a:tc>
                <a:tc>
                  <a:txBody>
                    <a:bodyPr/>
                    <a:lstStyle/>
                    <a:p>
                      <a:pPr algn="ctr"/>
                      <a:r>
                        <a:rPr lang="en-US" sz="1600" b="1" dirty="0" smtClean="0"/>
                        <a:t>10</a:t>
                      </a:r>
                      <a:endParaRPr lang="en-IE" sz="1600" b="1" dirty="0"/>
                    </a:p>
                  </a:txBody>
                  <a:tcPr/>
                </a:tc>
                <a:tc>
                  <a:txBody>
                    <a:bodyPr/>
                    <a:lstStyle/>
                    <a:p>
                      <a:pPr algn="ctr"/>
                      <a:r>
                        <a:rPr lang="en-US" sz="1600" b="0" dirty="0" smtClean="0"/>
                        <a:t>8</a:t>
                      </a:r>
                      <a:endParaRPr lang="en-IE" sz="1600" b="0" dirty="0"/>
                    </a:p>
                  </a:txBody>
                  <a:tcPr/>
                </a:tc>
                <a:extLst>
                  <a:ext uri="{0D108BD9-81ED-4DB2-BD59-A6C34878D82A}">
                    <a16:rowId xmlns:a16="http://schemas.microsoft.com/office/drawing/2014/main" val="10000"/>
                  </a:ext>
                </a:extLst>
              </a:tr>
              <a:tr h="314296">
                <a:tc>
                  <a:txBody>
                    <a:bodyPr/>
                    <a:lstStyle/>
                    <a:p>
                      <a:pPr algn="ctr"/>
                      <a:r>
                        <a:rPr lang="en-US" sz="1600" dirty="0" smtClean="0"/>
                        <a:t>5</a:t>
                      </a:r>
                      <a:endParaRPr lang="en-IE" sz="1600" dirty="0"/>
                    </a:p>
                  </a:txBody>
                  <a:tcPr/>
                </a:tc>
                <a:tc>
                  <a:txBody>
                    <a:bodyPr/>
                    <a:lstStyle/>
                    <a:p>
                      <a:pPr algn="ctr"/>
                      <a:r>
                        <a:rPr lang="en-US" sz="1600" b="1" dirty="0" smtClean="0"/>
                        <a:t>4</a:t>
                      </a:r>
                      <a:endParaRPr lang="en-IE" sz="1600" b="1" dirty="0"/>
                    </a:p>
                  </a:txBody>
                  <a:tcPr/>
                </a:tc>
                <a:tc>
                  <a:txBody>
                    <a:bodyPr/>
                    <a:lstStyle/>
                    <a:p>
                      <a:pPr algn="ctr"/>
                      <a:r>
                        <a:rPr lang="en-US" sz="1600" dirty="0" smtClean="0"/>
                        <a:t>9</a:t>
                      </a:r>
                      <a:endParaRPr lang="en-IE" sz="1600" dirty="0"/>
                    </a:p>
                  </a:txBody>
                  <a:tcPr/>
                </a:tc>
                <a:tc>
                  <a:txBody>
                    <a:bodyPr/>
                    <a:lstStyle/>
                    <a:p>
                      <a:pPr algn="ctr"/>
                      <a:r>
                        <a:rPr lang="en-US" sz="1600" dirty="0" smtClean="0"/>
                        <a:t>4</a:t>
                      </a:r>
                      <a:endParaRPr lang="en-IE" sz="1600" dirty="0"/>
                    </a:p>
                  </a:txBody>
                  <a:tcPr/>
                </a:tc>
                <a:tc>
                  <a:txBody>
                    <a:bodyPr/>
                    <a:lstStyle/>
                    <a:p>
                      <a:pPr algn="ctr"/>
                      <a:r>
                        <a:rPr lang="en-US" sz="1600" b="1" dirty="0" smtClean="0"/>
                        <a:t>7</a:t>
                      </a:r>
                      <a:endParaRPr lang="en-IE" sz="1600" b="1" dirty="0"/>
                    </a:p>
                  </a:txBody>
                  <a:tcPr/>
                </a:tc>
                <a:extLst>
                  <a:ext uri="{0D108BD9-81ED-4DB2-BD59-A6C34878D82A}">
                    <a16:rowId xmlns:a16="http://schemas.microsoft.com/office/drawing/2014/main" val="10001"/>
                  </a:ext>
                </a:extLst>
              </a:tr>
              <a:tr h="314296">
                <a:tc>
                  <a:txBody>
                    <a:bodyPr/>
                    <a:lstStyle/>
                    <a:p>
                      <a:pPr algn="ctr"/>
                      <a:r>
                        <a:rPr lang="en-US" sz="1600" b="1" dirty="0" smtClean="0"/>
                        <a:t>9</a:t>
                      </a:r>
                      <a:endParaRPr lang="en-IE" sz="1600" b="1" dirty="0"/>
                    </a:p>
                  </a:txBody>
                  <a:tcPr/>
                </a:tc>
                <a:tc>
                  <a:txBody>
                    <a:bodyPr/>
                    <a:lstStyle/>
                    <a:p>
                      <a:pPr algn="ctr"/>
                      <a:r>
                        <a:rPr lang="en-US" sz="1600" dirty="0" smtClean="0"/>
                        <a:t>6</a:t>
                      </a:r>
                      <a:endParaRPr lang="en-IE" sz="1600" dirty="0"/>
                    </a:p>
                  </a:txBody>
                  <a:tcPr/>
                </a:tc>
                <a:tc>
                  <a:txBody>
                    <a:bodyPr/>
                    <a:lstStyle/>
                    <a:p>
                      <a:pPr algn="ctr"/>
                      <a:r>
                        <a:rPr lang="en-US" sz="1600" b="1" dirty="0" smtClean="0"/>
                        <a:t>5</a:t>
                      </a:r>
                      <a:endParaRPr lang="en-IE" sz="1600" b="1" dirty="0"/>
                    </a:p>
                  </a:txBody>
                  <a:tcPr/>
                </a:tc>
                <a:tc>
                  <a:txBody>
                    <a:bodyPr/>
                    <a:lstStyle/>
                    <a:p>
                      <a:pPr algn="ctr"/>
                      <a:r>
                        <a:rPr lang="en-US" sz="1600" dirty="0" smtClean="0"/>
                        <a:t>11</a:t>
                      </a:r>
                      <a:endParaRPr lang="en-IE" sz="1600" dirty="0"/>
                    </a:p>
                  </a:txBody>
                  <a:tcPr/>
                </a:tc>
                <a:tc>
                  <a:txBody>
                    <a:bodyPr/>
                    <a:lstStyle/>
                    <a:p>
                      <a:pPr algn="ctr"/>
                      <a:r>
                        <a:rPr lang="en-US" sz="1600" dirty="0" smtClean="0"/>
                        <a:t>2</a:t>
                      </a:r>
                      <a:endParaRPr lang="en-IE" sz="1600" dirty="0"/>
                    </a:p>
                  </a:txBody>
                  <a:tcPr/>
                </a:tc>
                <a:extLst>
                  <a:ext uri="{0D108BD9-81ED-4DB2-BD59-A6C34878D82A}">
                    <a16:rowId xmlns:a16="http://schemas.microsoft.com/office/drawing/2014/main" val="10002"/>
                  </a:ext>
                </a:extLst>
              </a:tr>
              <a:tr h="314296">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600" dirty="0" smtClean="0"/>
                        <a:t>…</a:t>
                      </a:r>
                      <a:endParaRPr lang="en-IE" sz="1600" dirty="0" smtClean="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600" dirty="0" smtClean="0"/>
                        <a:t>…</a:t>
                      </a:r>
                      <a:endParaRPr lang="en-IE" sz="1600" dirty="0" smtClean="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600" dirty="0" smtClean="0"/>
                        <a:t>…</a:t>
                      </a:r>
                      <a:endParaRPr lang="en-IE" sz="1600" dirty="0" smtClean="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600" dirty="0" smtClean="0"/>
                        <a:t>…</a:t>
                      </a:r>
                      <a:endParaRPr lang="en-IE" sz="1600" dirty="0" smtClean="0"/>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1600" dirty="0" smtClean="0"/>
                        <a:t>…</a:t>
                      </a:r>
                      <a:endParaRPr lang="en-IE" sz="1600" dirty="0" smtClean="0"/>
                    </a:p>
                  </a:txBody>
                  <a:tcPr/>
                </a:tc>
                <a:extLst>
                  <a:ext uri="{0D108BD9-81ED-4DB2-BD59-A6C34878D82A}">
                    <a16:rowId xmlns:a16="http://schemas.microsoft.com/office/drawing/2014/main" val="10003"/>
                  </a:ext>
                </a:extLst>
              </a:tr>
              <a:tr h="314296">
                <a:tc>
                  <a:txBody>
                    <a:bodyPr/>
                    <a:lstStyle/>
                    <a:p>
                      <a:pPr algn="ctr"/>
                      <a:r>
                        <a:rPr lang="en-US" sz="1600" b="1" dirty="0" smtClean="0"/>
                        <a:t>12</a:t>
                      </a:r>
                      <a:endParaRPr lang="en-IE" sz="1600" b="1" dirty="0"/>
                    </a:p>
                  </a:txBody>
                  <a:tcPr/>
                </a:tc>
                <a:tc>
                  <a:txBody>
                    <a:bodyPr/>
                    <a:lstStyle/>
                    <a:p>
                      <a:pPr algn="ctr"/>
                      <a:r>
                        <a:rPr lang="en-US" sz="1600" dirty="0" smtClean="0"/>
                        <a:t>9</a:t>
                      </a:r>
                      <a:endParaRPr lang="en-IE" sz="1600" dirty="0"/>
                    </a:p>
                  </a:txBody>
                  <a:tcPr/>
                </a:tc>
                <a:tc>
                  <a:txBody>
                    <a:bodyPr/>
                    <a:lstStyle/>
                    <a:p>
                      <a:pPr algn="ctr"/>
                      <a:r>
                        <a:rPr lang="en-US" sz="1600" b="1" dirty="0" smtClean="0"/>
                        <a:t>1</a:t>
                      </a:r>
                      <a:endParaRPr lang="en-IE" sz="1600" b="1" dirty="0"/>
                    </a:p>
                  </a:txBody>
                  <a:tcPr/>
                </a:tc>
                <a:tc>
                  <a:txBody>
                    <a:bodyPr/>
                    <a:lstStyle/>
                    <a:p>
                      <a:pPr algn="ctr"/>
                      <a:r>
                        <a:rPr lang="en-US" sz="1600" b="1" dirty="0" smtClean="0"/>
                        <a:t>8</a:t>
                      </a:r>
                      <a:endParaRPr lang="en-IE" sz="1600" b="1" dirty="0"/>
                    </a:p>
                  </a:txBody>
                  <a:tcPr/>
                </a:tc>
                <a:tc>
                  <a:txBody>
                    <a:bodyPr/>
                    <a:lstStyle/>
                    <a:p>
                      <a:pPr algn="ctr"/>
                      <a:r>
                        <a:rPr lang="en-US" sz="1600" dirty="0" smtClean="0"/>
                        <a:t>3</a:t>
                      </a:r>
                      <a:endParaRPr lang="en-IE" sz="1600" dirty="0"/>
                    </a:p>
                  </a:txBody>
                  <a:tcPr/>
                </a:tc>
                <a:extLst>
                  <a:ext uri="{0D108BD9-81ED-4DB2-BD59-A6C34878D82A}">
                    <a16:rowId xmlns:a16="http://schemas.microsoft.com/office/drawing/2014/main" val="10004"/>
                  </a:ext>
                </a:extLst>
              </a:tr>
            </a:tbl>
          </a:graphicData>
        </a:graphic>
      </p:graphicFrame>
      <p:sp>
        <p:nvSpPr>
          <p:cNvPr id="115" name="TextBox 114"/>
          <p:cNvSpPr txBox="1"/>
          <p:nvPr/>
        </p:nvSpPr>
        <p:spPr>
          <a:xfrm>
            <a:off x="1727585" y="3374871"/>
            <a:ext cx="872641" cy="246221"/>
          </a:xfrm>
          <a:prstGeom prst="rect">
            <a:avLst/>
          </a:prstGeom>
          <a:noFill/>
        </p:spPr>
        <p:txBody>
          <a:bodyPr wrap="square" rtlCol="0">
            <a:spAutoFit/>
          </a:bodyPr>
          <a:lstStyle/>
          <a:p>
            <a:r>
              <a:rPr lang="en-US" sz="1000" dirty="0" smtClean="0"/>
              <a:t>Company 1</a:t>
            </a:r>
            <a:endParaRPr lang="en-IE" sz="1000" dirty="0"/>
          </a:p>
        </p:txBody>
      </p:sp>
      <p:sp>
        <p:nvSpPr>
          <p:cNvPr id="116" name="TextBox 115"/>
          <p:cNvSpPr txBox="1"/>
          <p:nvPr/>
        </p:nvSpPr>
        <p:spPr>
          <a:xfrm>
            <a:off x="1730457" y="3750446"/>
            <a:ext cx="869769" cy="246221"/>
          </a:xfrm>
          <a:prstGeom prst="rect">
            <a:avLst/>
          </a:prstGeom>
          <a:noFill/>
        </p:spPr>
        <p:txBody>
          <a:bodyPr wrap="square" rtlCol="0">
            <a:spAutoFit/>
          </a:bodyPr>
          <a:lstStyle/>
          <a:p>
            <a:r>
              <a:rPr lang="en-US" sz="1000" dirty="0" smtClean="0"/>
              <a:t>Company 2</a:t>
            </a:r>
            <a:endParaRPr lang="en-IE" sz="1000" dirty="0"/>
          </a:p>
        </p:txBody>
      </p:sp>
      <p:sp>
        <p:nvSpPr>
          <p:cNvPr id="117" name="TextBox 116"/>
          <p:cNvSpPr txBox="1"/>
          <p:nvPr/>
        </p:nvSpPr>
        <p:spPr>
          <a:xfrm>
            <a:off x="1694586" y="4123963"/>
            <a:ext cx="1305598" cy="246221"/>
          </a:xfrm>
          <a:prstGeom prst="rect">
            <a:avLst/>
          </a:prstGeom>
          <a:noFill/>
        </p:spPr>
        <p:txBody>
          <a:bodyPr wrap="square" rtlCol="0">
            <a:spAutoFit/>
          </a:bodyPr>
          <a:lstStyle/>
          <a:p>
            <a:r>
              <a:rPr lang="en-US" sz="1000" dirty="0" smtClean="0"/>
              <a:t>Company 3</a:t>
            </a:r>
            <a:endParaRPr lang="en-IE" sz="1000" dirty="0"/>
          </a:p>
        </p:txBody>
      </p:sp>
      <p:sp>
        <p:nvSpPr>
          <p:cNvPr id="118" name="TextBox 117"/>
          <p:cNvSpPr txBox="1"/>
          <p:nvPr/>
        </p:nvSpPr>
        <p:spPr>
          <a:xfrm>
            <a:off x="2111457" y="4491763"/>
            <a:ext cx="372312" cy="246221"/>
          </a:xfrm>
          <a:prstGeom prst="rect">
            <a:avLst/>
          </a:prstGeom>
          <a:noFill/>
        </p:spPr>
        <p:txBody>
          <a:bodyPr wrap="square" rtlCol="0">
            <a:spAutoFit/>
          </a:bodyPr>
          <a:lstStyle/>
          <a:p>
            <a:r>
              <a:rPr lang="en-US" sz="1000" dirty="0" smtClean="0"/>
              <a:t>…</a:t>
            </a:r>
            <a:endParaRPr lang="en-IE" sz="1000" dirty="0"/>
          </a:p>
        </p:txBody>
      </p:sp>
      <p:sp>
        <p:nvSpPr>
          <p:cNvPr id="119" name="TextBox 118"/>
          <p:cNvSpPr txBox="1"/>
          <p:nvPr/>
        </p:nvSpPr>
        <p:spPr>
          <a:xfrm>
            <a:off x="1647722" y="4879567"/>
            <a:ext cx="1305598" cy="246221"/>
          </a:xfrm>
          <a:prstGeom prst="rect">
            <a:avLst/>
          </a:prstGeom>
          <a:noFill/>
        </p:spPr>
        <p:txBody>
          <a:bodyPr wrap="square" rtlCol="0">
            <a:spAutoFit/>
          </a:bodyPr>
          <a:lstStyle/>
          <a:p>
            <a:r>
              <a:rPr lang="en-US" sz="1000" dirty="0" smtClean="0"/>
              <a:t>Company m</a:t>
            </a:r>
            <a:endParaRPr lang="en-IE" sz="1000" dirty="0"/>
          </a:p>
        </p:txBody>
      </p:sp>
    </p:spTree>
    <p:extLst>
      <p:ext uri="{BB962C8B-B14F-4D97-AF65-F5344CB8AC3E}">
        <p14:creationId xmlns:p14="http://schemas.microsoft.com/office/powerpoint/2010/main" val="862160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ipe(left)">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7" grpId="0"/>
      <p:bldP spid="115" grpId="0"/>
      <p:bldP spid="116" grpId="0"/>
      <p:bldP spid="117" grpId="0"/>
      <p:bldP spid="118" grpId="0"/>
      <p:bldP spid="11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8651458" y="4889710"/>
            <a:ext cx="186198" cy="92333"/>
          </a:xfrm>
        </p:spPr>
        <p:txBody>
          <a:bodyPr/>
          <a:lstStyle/>
          <a:p>
            <a:fld id="{E57627FB-D816-4EA7-98E3-793F2D9BC93A}" type="slidenum">
              <a:rPr lang="en-GB" noProof="0" smtClean="0"/>
              <a:pPr/>
              <a:t>25</a:t>
            </a:fld>
            <a:endParaRPr lang="en-GB" noProof="0" dirty="0"/>
          </a:p>
        </p:txBody>
      </p:sp>
      <p:sp>
        <p:nvSpPr>
          <p:cNvPr id="4" name="Footer Placeholder 3"/>
          <p:cNvSpPr>
            <a:spLocks noGrp="1"/>
          </p:cNvSpPr>
          <p:nvPr>
            <p:ph type="ftr" sz="quarter" idx="3"/>
          </p:nvPr>
        </p:nvSpPr>
        <p:spPr>
          <a:xfrm rot="16200000">
            <a:off x="7621891" y="3489325"/>
            <a:ext cx="2314575" cy="169865"/>
          </a:xfrm>
        </p:spPr>
        <p:txBody>
          <a:bodyPr/>
          <a:lstStyle/>
          <a:p>
            <a:r>
              <a:rPr lang="en-GB" noProof="0" smtClean="0"/>
              <a:t>© Amadeus IT Group and its affiliates and subsidiaries</a:t>
            </a:r>
            <a:endParaRPr lang="en-GB" noProof="0" dirty="0"/>
          </a:p>
        </p:txBody>
      </p:sp>
      <p:sp>
        <p:nvSpPr>
          <p:cNvPr id="9" name="Rectangle 8"/>
          <p:cNvSpPr/>
          <p:nvPr/>
        </p:nvSpPr>
        <p:spPr>
          <a:xfrm>
            <a:off x="2458251" y="1263346"/>
            <a:ext cx="623527" cy="55955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10" name="Rectangle 9"/>
          <p:cNvSpPr/>
          <p:nvPr/>
        </p:nvSpPr>
        <p:spPr>
          <a:xfrm>
            <a:off x="3425173" y="1759849"/>
            <a:ext cx="190028" cy="53524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11" name="Rectangle 10"/>
          <p:cNvSpPr/>
          <p:nvPr/>
        </p:nvSpPr>
        <p:spPr>
          <a:xfrm>
            <a:off x="3429744" y="2547961"/>
            <a:ext cx="190028" cy="53524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12" name="Rectangle 11"/>
          <p:cNvSpPr/>
          <p:nvPr/>
        </p:nvSpPr>
        <p:spPr>
          <a:xfrm>
            <a:off x="3425173" y="3329975"/>
            <a:ext cx="190028" cy="53524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13" name="Rectangle 12"/>
          <p:cNvSpPr/>
          <p:nvPr/>
        </p:nvSpPr>
        <p:spPr>
          <a:xfrm>
            <a:off x="3425173" y="4051716"/>
            <a:ext cx="190028" cy="53524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18" name="Rectangle 17"/>
          <p:cNvSpPr/>
          <p:nvPr/>
        </p:nvSpPr>
        <p:spPr>
          <a:xfrm>
            <a:off x="4815369" y="2582674"/>
            <a:ext cx="190028" cy="53524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19" name="Rectangle 18"/>
          <p:cNvSpPr/>
          <p:nvPr/>
        </p:nvSpPr>
        <p:spPr>
          <a:xfrm>
            <a:off x="4760450" y="3359719"/>
            <a:ext cx="190028" cy="53524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20" name="Rectangle 19"/>
          <p:cNvSpPr/>
          <p:nvPr/>
        </p:nvSpPr>
        <p:spPr>
          <a:xfrm>
            <a:off x="5812785" y="2881531"/>
            <a:ext cx="623527" cy="52223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21" name="Rectangle 20"/>
          <p:cNvSpPr/>
          <p:nvPr/>
        </p:nvSpPr>
        <p:spPr>
          <a:xfrm>
            <a:off x="7146683" y="2863154"/>
            <a:ext cx="623527" cy="52223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22" name="Rectangle 21"/>
          <p:cNvSpPr/>
          <p:nvPr/>
        </p:nvSpPr>
        <p:spPr>
          <a:xfrm>
            <a:off x="6720128" y="1244032"/>
            <a:ext cx="580734" cy="49296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cxnSp>
        <p:nvCxnSpPr>
          <p:cNvPr id="24" name="Straight Arrow Connector 23"/>
          <p:cNvCxnSpPr/>
          <p:nvPr/>
        </p:nvCxnSpPr>
        <p:spPr>
          <a:xfrm>
            <a:off x="3688441" y="2027470"/>
            <a:ext cx="1057550" cy="733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688441" y="2929163"/>
            <a:ext cx="1048238" cy="668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737999" y="3004763"/>
            <a:ext cx="949496" cy="581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3812320" y="3674177"/>
            <a:ext cx="884768" cy="711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084088" y="2823228"/>
            <a:ext cx="605900" cy="183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5013840" y="3343246"/>
            <a:ext cx="700033" cy="264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6590710" y="3142649"/>
            <a:ext cx="3747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7081383" y="1912101"/>
            <a:ext cx="419923" cy="865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2824037" y="2051495"/>
            <a:ext cx="405029" cy="627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900618" y="1910960"/>
            <a:ext cx="460458" cy="1165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3516856" y="1513429"/>
            <a:ext cx="3134462" cy="10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487918" y="980139"/>
            <a:ext cx="1045151" cy="253916"/>
          </a:xfrm>
          <a:prstGeom prst="rect">
            <a:avLst/>
          </a:prstGeom>
          <a:noFill/>
        </p:spPr>
        <p:txBody>
          <a:bodyPr wrap="square" rtlCol="0">
            <a:spAutoFit/>
          </a:bodyPr>
          <a:lstStyle>
            <a:defPPr>
              <a:defRPr lang="en-US"/>
            </a:defPPr>
            <a:lvl1pPr>
              <a:defRPr sz="1400"/>
            </a:lvl1pPr>
          </a:lstStyle>
          <a:p>
            <a:r>
              <a:rPr lang="en-US" sz="1050" dirty="0"/>
              <a:t>Training Loss</a:t>
            </a:r>
            <a:endParaRPr lang="en-IE" sz="1050" dirty="0"/>
          </a:p>
        </p:txBody>
      </p:sp>
      <p:sp>
        <p:nvSpPr>
          <p:cNvPr id="59" name="TextBox 58"/>
          <p:cNvSpPr txBox="1"/>
          <p:nvPr/>
        </p:nvSpPr>
        <p:spPr>
          <a:xfrm>
            <a:off x="2283304" y="993850"/>
            <a:ext cx="1077772" cy="253916"/>
          </a:xfrm>
          <a:prstGeom prst="rect">
            <a:avLst/>
          </a:prstGeom>
          <a:noFill/>
        </p:spPr>
        <p:txBody>
          <a:bodyPr wrap="square" rtlCol="0">
            <a:spAutoFit/>
          </a:bodyPr>
          <a:lstStyle/>
          <a:p>
            <a:r>
              <a:rPr lang="en-US" sz="1050" dirty="0"/>
              <a:t>Implicit Data</a:t>
            </a:r>
            <a:endParaRPr lang="en-IE" sz="1050" dirty="0"/>
          </a:p>
        </p:txBody>
      </p:sp>
      <p:sp>
        <p:nvSpPr>
          <p:cNvPr id="60" name="TextBox 59"/>
          <p:cNvSpPr txBox="1"/>
          <p:nvPr/>
        </p:nvSpPr>
        <p:spPr>
          <a:xfrm>
            <a:off x="3107314" y="1525746"/>
            <a:ext cx="1524494" cy="253916"/>
          </a:xfrm>
          <a:prstGeom prst="rect">
            <a:avLst/>
          </a:prstGeom>
          <a:noFill/>
        </p:spPr>
        <p:txBody>
          <a:bodyPr wrap="square" rtlCol="0">
            <a:spAutoFit/>
          </a:bodyPr>
          <a:lstStyle>
            <a:defPPr>
              <a:defRPr lang="en-US"/>
            </a:defPPr>
            <a:lvl1pPr>
              <a:defRPr sz="1400"/>
            </a:lvl1pPr>
          </a:lstStyle>
          <a:p>
            <a:r>
              <a:rPr lang="en-US" sz="900" dirty="0"/>
              <a:t>Hotel</a:t>
            </a:r>
            <a:r>
              <a:rPr lang="en-US" sz="1050" dirty="0"/>
              <a:t> </a:t>
            </a:r>
            <a:r>
              <a:rPr lang="en-US" sz="900" dirty="0"/>
              <a:t>latent</a:t>
            </a:r>
            <a:r>
              <a:rPr lang="en-US" sz="1050" dirty="0"/>
              <a:t> </a:t>
            </a:r>
            <a:r>
              <a:rPr lang="en-US" sz="900" dirty="0"/>
              <a:t>Features</a:t>
            </a:r>
            <a:endParaRPr lang="en-IE" sz="1050" dirty="0"/>
          </a:p>
        </p:txBody>
      </p:sp>
      <p:sp>
        <p:nvSpPr>
          <p:cNvPr id="61" name="TextBox 60"/>
          <p:cNvSpPr txBox="1"/>
          <p:nvPr/>
        </p:nvSpPr>
        <p:spPr>
          <a:xfrm>
            <a:off x="3057039" y="2283718"/>
            <a:ext cx="1739464" cy="230832"/>
          </a:xfrm>
          <a:prstGeom prst="rect">
            <a:avLst/>
          </a:prstGeom>
          <a:noFill/>
        </p:spPr>
        <p:txBody>
          <a:bodyPr wrap="square" rtlCol="0">
            <a:spAutoFit/>
          </a:bodyPr>
          <a:lstStyle>
            <a:defPPr>
              <a:defRPr lang="en-US"/>
            </a:defPPr>
            <a:lvl1pPr>
              <a:defRPr sz="1400"/>
            </a:lvl1pPr>
          </a:lstStyle>
          <a:p>
            <a:r>
              <a:rPr lang="en-US" sz="900" dirty="0"/>
              <a:t>Company latent Features</a:t>
            </a:r>
            <a:endParaRPr lang="en-IE" sz="900" dirty="0"/>
          </a:p>
        </p:txBody>
      </p:sp>
      <p:sp>
        <p:nvSpPr>
          <p:cNvPr id="62" name="TextBox 61"/>
          <p:cNvSpPr txBox="1"/>
          <p:nvPr/>
        </p:nvSpPr>
        <p:spPr>
          <a:xfrm>
            <a:off x="3112960" y="3145925"/>
            <a:ext cx="1077772" cy="230832"/>
          </a:xfrm>
          <a:prstGeom prst="rect">
            <a:avLst/>
          </a:prstGeom>
          <a:noFill/>
        </p:spPr>
        <p:txBody>
          <a:bodyPr wrap="square" rtlCol="0">
            <a:spAutoFit/>
          </a:bodyPr>
          <a:lstStyle>
            <a:defPPr>
              <a:defRPr lang="en-US"/>
            </a:defPPr>
            <a:lvl1pPr>
              <a:defRPr sz="1400"/>
            </a:lvl1pPr>
          </a:lstStyle>
          <a:p>
            <a:r>
              <a:rPr lang="en-US" sz="900" dirty="0"/>
              <a:t>Hotel Profile</a:t>
            </a:r>
            <a:endParaRPr lang="en-IE" sz="900" dirty="0"/>
          </a:p>
        </p:txBody>
      </p:sp>
      <p:sp>
        <p:nvSpPr>
          <p:cNvPr id="63" name="TextBox 62"/>
          <p:cNvSpPr txBox="1"/>
          <p:nvPr/>
        </p:nvSpPr>
        <p:spPr>
          <a:xfrm>
            <a:off x="3015060" y="3819103"/>
            <a:ext cx="1306644" cy="230832"/>
          </a:xfrm>
          <a:prstGeom prst="rect">
            <a:avLst/>
          </a:prstGeom>
          <a:noFill/>
        </p:spPr>
        <p:txBody>
          <a:bodyPr wrap="square" rtlCol="0">
            <a:spAutoFit/>
          </a:bodyPr>
          <a:lstStyle>
            <a:defPPr>
              <a:defRPr lang="en-US"/>
            </a:defPPr>
            <a:lvl1pPr>
              <a:defRPr sz="1400"/>
            </a:lvl1pPr>
          </a:lstStyle>
          <a:p>
            <a:r>
              <a:rPr lang="en-US" sz="900" dirty="0"/>
              <a:t>Company Profile</a:t>
            </a:r>
            <a:endParaRPr lang="en-IE" sz="900" dirty="0"/>
          </a:p>
        </p:txBody>
      </p:sp>
      <p:sp>
        <p:nvSpPr>
          <p:cNvPr id="64" name="TextBox 63"/>
          <p:cNvSpPr txBox="1"/>
          <p:nvPr/>
        </p:nvSpPr>
        <p:spPr>
          <a:xfrm>
            <a:off x="4510763" y="2352659"/>
            <a:ext cx="1444401" cy="230832"/>
          </a:xfrm>
          <a:prstGeom prst="rect">
            <a:avLst/>
          </a:prstGeom>
          <a:noFill/>
        </p:spPr>
        <p:txBody>
          <a:bodyPr wrap="square" rtlCol="0">
            <a:spAutoFit/>
          </a:bodyPr>
          <a:lstStyle>
            <a:defPPr>
              <a:defRPr lang="en-US"/>
            </a:defPPr>
            <a:lvl1pPr>
              <a:defRPr sz="1400"/>
            </a:lvl1pPr>
          </a:lstStyle>
          <a:p>
            <a:r>
              <a:rPr lang="en-US" sz="900" dirty="0"/>
              <a:t>Hotel </a:t>
            </a:r>
            <a:r>
              <a:rPr lang="en-US" sz="900" dirty="0" smtClean="0"/>
              <a:t>representation</a:t>
            </a:r>
            <a:endParaRPr lang="en-IE" sz="900" dirty="0"/>
          </a:p>
        </p:txBody>
      </p:sp>
      <p:sp>
        <p:nvSpPr>
          <p:cNvPr id="65" name="TextBox 64"/>
          <p:cNvSpPr txBox="1"/>
          <p:nvPr/>
        </p:nvSpPr>
        <p:spPr>
          <a:xfrm>
            <a:off x="4356265" y="3128687"/>
            <a:ext cx="1677035" cy="230832"/>
          </a:xfrm>
          <a:prstGeom prst="rect">
            <a:avLst/>
          </a:prstGeom>
          <a:noFill/>
        </p:spPr>
        <p:txBody>
          <a:bodyPr wrap="square" rtlCol="0">
            <a:spAutoFit/>
          </a:bodyPr>
          <a:lstStyle>
            <a:defPPr>
              <a:defRPr lang="en-US"/>
            </a:defPPr>
            <a:lvl1pPr>
              <a:defRPr sz="1400"/>
            </a:lvl1pPr>
          </a:lstStyle>
          <a:p>
            <a:r>
              <a:rPr lang="en-US" sz="900" dirty="0"/>
              <a:t>Company </a:t>
            </a:r>
            <a:r>
              <a:rPr lang="en-US" sz="900" dirty="0" smtClean="0"/>
              <a:t>representation</a:t>
            </a:r>
            <a:endParaRPr lang="en-IE" sz="900" dirty="0"/>
          </a:p>
        </p:txBody>
      </p:sp>
      <p:sp>
        <p:nvSpPr>
          <p:cNvPr id="70" name="TextBox 69"/>
          <p:cNvSpPr txBox="1"/>
          <p:nvPr/>
        </p:nvSpPr>
        <p:spPr>
          <a:xfrm>
            <a:off x="5660715" y="3450700"/>
            <a:ext cx="1719005" cy="369332"/>
          </a:xfrm>
          <a:prstGeom prst="rect">
            <a:avLst/>
          </a:prstGeom>
          <a:noFill/>
        </p:spPr>
        <p:txBody>
          <a:bodyPr wrap="square" rtlCol="0">
            <a:spAutoFit/>
          </a:bodyPr>
          <a:lstStyle>
            <a:defPPr>
              <a:defRPr lang="en-US"/>
            </a:defPPr>
            <a:lvl1pPr>
              <a:defRPr sz="1400"/>
            </a:lvl1pPr>
          </a:lstStyle>
          <a:p>
            <a:r>
              <a:rPr lang="en-US" sz="900" dirty="0" smtClean="0"/>
              <a:t>Predicted</a:t>
            </a:r>
          </a:p>
          <a:p>
            <a:r>
              <a:rPr lang="en-US" sz="900" dirty="0" smtClean="0"/>
              <a:t>booking </a:t>
            </a:r>
            <a:r>
              <a:rPr lang="en-US" sz="900" dirty="0"/>
              <a:t>times</a:t>
            </a:r>
            <a:endParaRPr lang="en-IE" sz="900" dirty="0"/>
          </a:p>
        </p:txBody>
      </p:sp>
      <p:sp>
        <p:nvSpPr>
          <p:cNvPr id="71" name="TextBox 70"/>
          <p:cNvSpPr txBox="1"/>
          <p:nvPr/>
        </p:nvSpPr>
        <p:spPr>
          <a:xfrm>
            <a:off x="7018436" y="3526743"/>
            <a:ext cx="1179341" cy="230832"/>
          </a:xfrm>
          <a:prstGeom prst="rect">
            <a:avLst/>
          </a:prstGeom>
          <a:noFill/>
        </p:spPr>
        <p:txBody>
          <a:bodyPr wrap="square" rtlCol="0">
            <a:spAutoFit/>
          </a:bodyPr>
          <a:lstStyle>
            <a:defPPr>
              <a:defRPr lang="en-US"/>
            </a:defPPr>
            <a:lvl1pPr>
              <a:defRPr sz="1400"/>
            </a:lvl1pPr>
          </a:lstStyle>
          <a:p>
            <a:r>
              <a:rPr lang="en-US" sz="900" dirty="0"/>
              <a:t>Predicted Ranks</a:t>
            </a:r>
            <a:endParaRPr lang="en-IE" sz="900" dirty="0"/>
          </a:p>
        </p:txBody>
      </p:sp>
      <p:sp>
        <p:nvSpPr>
          <p:cNvPr id="84" name="Left Brace 83"/>
          <p:cNvSpPr/>
          <p:nvPr/>
        </p:nvSpPr>
        <p:spPr>
          <a:xfrm>
            <a:off x="2308691" y="1240186"/>
            <a:ext cx="72668" cy="58271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sz="1350"/>
          </a:p>
        </p:txBody>
      </p:sp>
      <p:sp>
        <p:nvSpPr>
          <p:cNvPr id="85" name="TextBox 84"/>
          <p:cNvSpPr txBox="1"/>
          <p:nvPr/>
        </p:nvSpPr>
        <p:spPr>
          <a:xfrm>
            <a:off x="1575541" y="1300192"/>
            <a:ext cx="848305" cy="415498"/>
          </a:xfrm>
          <a:prstGeom prst="rect">
            <a:avLst/>
          </a:prstGeom>
          <a:noFill/>
        </p:spPr>
        <p:txBody>
          <a:bodyPr wrap="square" rtlCol="0">
            <a:spAutoFit/>
          </a:bodyPr>
          <a:lstStyle/>
          <a:p>
            <a:r>
              <a:rPr lang="en-US" sz="1050" dirty="0"/>
              <a:t>R</a:t>
            </a:r>
            <a:r>
              <a:rPr lang="en-US" sz="1050" dirty="0" smtClean="0"/>
              <a:t>equired </a:t>
            </a:r>
          </a:p>
          <a:p>
            <a:r>
              <a:rPr lang="en-US" sz="1050" dirty="0" smtClean="0"/>
              <a:t>Input</a:t>
            </a:r>
            <a:endParaRPr lang="en-IE" sz="1050" dirty="0"/>
          </a:p>
        </p:txBody>
      </p:sp>
      <p:sp>
        <p:nvSpPr>
          <p:cNvPr id="86" name="Left Brace 85"/>
          <p:cNvSpPr/>
          <p:nvPr/>
        </p:nvSpPr>
        <p:spPr>
          <a:xfrm>
            <a:off x="3013628" y="3306239"/>
            <a:ext cx="93687" cy="12807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sz="1350"/>
          </a:p>
        </p:txBody>
      </p:sp>
      <p:sp>
        <p:nvSpPr>
          <p:cNvPr id="87" name="TextBox 86"/>
          <p:cNvSpPr txBox="1"/>
          <p:nvPr/>
        </p:nvSpPr>
        <p:spPr>
          <a:xfrm>
            <a:off x="1956940" y="3797800"/>
            <a:ext cx="1382762" cy="577081"/>
          </a:xfrm>
          <a:prstGeom prst="rect">
            <a:avLst/>
          </a:prstGeom>
          <a:noFill/>
        </p:spPr>
        <p:txBody>
          <a:bodyPr wrap="square" rtlCol="0">
            <a:spAutoFit/>
          </a:bodyPr>
          <a:lstStyle/>
          <a:p>
            <a:r>
              <a:rPr lang="en-US" sz="1050" dirty="0"/>
              <a:t>Optional </a:t>
            </a:r>
            <a:r>
              <a:rPr lang="en-US" sz="1050" dirty="0" smtClean="0"/>
              <a:t>Input</a:t>
            </a:r>
          </a:p>
          <a:p>
            <a:r>
              <a:rPr lang="en-US" sz="1050" dirty="0" smtClean="0"/>
              <a:t>(Observable</a:t>
            </a:r>
          </a:p>
          <a:p>
            <a:r>
              <a:rPr lang="en-US" sz="1050" dirty="0" smtClean="0"/>
              <a:t> Content)</a:t>
            </a:r>
            <a:endParaRPr lang="en-IE" sz="1050" dirty="0"/>
          </a:p>
        </p:txBody>
      </p:sp>
      <p:cxnSp>
        <p:nvCxnSpPr>
          <p:cNvPr id="41" name="Straight Arrow Connector 40"/>
          <p:cNvCxnSpPr/>
          <p:nvPr/>
        </p:nvCxnSpPr>
        <p:spPr>
          <a:xfrm>
            <a:off x="7854571" y="3117963"/>
            <a:ext cx="754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698522" y="2863154"/>
            <a:ext cx="156713" cy="52223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45" name="TextBox 44"/>
          <p:cNvSpPr txBox="1"/>
          <p:nvPr/>
        </p:nvSpPr>
        <p:spPr>
          <a:xfrm>
            <a:off x="8177217" y="1180499"/>
            <a:ext cx="1179341" cy="253916"/>
          </a:xfrm>
          <a:prstGeom prst="rect">
            <a:avLst/>
          </a:prstGeom>
          <a:noFill/>
        </p:spPr>
        <p:txBody>
          <a:bodyPr wrap="square" rtlCol="0">
            <a:spAutoFit/>
          </a:bodyPr>
          <a:lstStyle>
            <a:defPPr>
              <a:defRPr lang="en-US"/>
            </a:defPPr>
            <a:lvl1pPr>
              <a:defRPr sz="1400"/>
            </a:lvl1pPr>
          </a:lstStyle>
          <a:p>
            <a:r>
              <a:rPr lang="en-US" sz="1050" dirty="0"/>
              <a:t>Post filtering</a:t>
            </a:r>
            <a:endParaRPr lang="en-IE" sz="1050" dirty="0"/>
          </a:p>
        </p:txBody>
      </p:sp>
      <p:cxnSp>
        <p:nvCxnSpPr>
          <p:cNvPr id="46" name="Straight Arrow Connector 45"/>
          <p:cNvCxnSpPr/>
          <p:nvPr/>
        </p:nvCxnSpPr>
        <p:spPr>
          <a:xfrm flipV="1">
            <a:off x="7893007" y="2582674"/>
            <a:ext cx="707404" cy="386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7864522" y="1798636"/>
            <a:ext cx="666510" cy="10546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688532" y="2169522"/>
            <a:ext cx="156713" cy="52223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50" name="Rectangle 49"/>
          <p:cNvSpPr/>
          <p:nvPr/>
        </p:nvSpPr>
        <p:spPr>
          <a:xfrm>
            <a:off x="8688532" y="1537517"/>
            <a:ext cx="156713" cy="52223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2" name="TextBox 1"/>
          <p:cNvSpPr txBox="1"/>
          <p:nvPr/>
        </p:nvSpPr>
        <p:spPr>
          <a:xfrm rot="19580946">
            <a:off x="3995985" y="2877702"/>
            <a:ext cx="830958" cy="279307"/>
          </a:xfrm>
          <a:prstGeom prst="rect">
            <a:avLst/>
          </a:prstGeom>
          <a:noFill/>
        </p:spPr>
        <p:txBody>
          <a:bodyPr wrap="square" rtlCol="0">
            <a:spAutoFit/>
          </a:bodyPr>
          <a:lstStyle/>
          <a:p>
            <a:r>
              <a:rPr lang="en-US" sz="900" dirty="0"/>
              <a:t>Embedding</a:t>
            </a:r>
            <a:endParaRPr lang="en-IE" sz="900" dirty="0"/>
          </a:p>
        </p:txBody>
      </p:sp>
      <p:sp>
        <p:nvSpPr>
          <p:cNvPr id="51" name="TextBox 50"/>
          <p:cNvSpPr txBox="1"/>
          <p:nvPr/>
        </p:nvSpPr>
        <p:spPr>
          <a:xfrm rot="19194965">
            <a:off x="3920636" y="3727006"/>
            <a:ext cx="838155" cy="230832"/>
          </a:xfrm>
          <a:prstGeom prst="rect">
            <a:avLst/>
          </a:prstGeom>
          <a:noFill/>
        </p:spPr>
        <p:txBody>
          <a:bodyPr wrap="square" rtlCol="0">
            <a:spAutoFit/>
          </a:bodyPr>
          <a:lstStyle/>
          <a:p>
            <a:r>
              <a:rPr lang="en-US" sz="900" dirty="0"/>
              <a:t>Embedding</a:t>
            </a:r>
            <a:endParaRPr lang="en-IE" sz="900" dirty="0"/>
          </a:p>
        </p:txBody>
      </p:sp>
      <p:sp>
        <p:nvSpPr>
          <p:cNvPr id="53"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smtClean="0"/>
              <a:t>Model</a:t>
            </a:r>
            <a:endParaRPr lang="ko-KR" altLang="en-US" dirty="0"/>
          </a:p>
        </p:txBody>
      </p:sp>
      <p:grpSp>
        <p:nvGrpSpPr>
          <p:cNvPr id="55" name="Google Shape;371;p47"/>
          <p:cNvGrpSpPr/>
          <p:nvPr/>
        </p:nvGrpSpPr>
        <p:grpSpPr>
          <a:xfrm rot="5400000">
            <a:off x="8612837" y="315553"/>
            <a:ext cx="278152" cy="345818"/>
            <a:chOff x="0" y="46600"/>
            <a:chExt cx="3121800" cy="5004600"/>
          </a:xfrm>
        </p:grpSpPr>
        <p:sp>
          <p:nvSpPr>
            <p:cNvPr id="56"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68" name="Picture 67"/>
          <p:cNvPicPr>
            <a:picLocks noChangeAspect="1"/>
          </p:cNvPicPr>
          <p:nvPr/>
        </p:nvPicPr>
        <p:blipFill>
          <a:blip r:embed="rId3"/>
          <a:stretch>
            <a:fillRect/>
          </a:stretch>
        </p:blipFill>
        <p:spPr>
          <a:xfrm>
            <a:off x="1619672" y="267494"/>
            <a:ext cx="161917" cy="641191"/>
          </a:xfrm>
          <a:prstGeom prst="rect">
            <a:avLst/>
          </a:prstGeom>
        </p:spPr>
      </p:pic>
      <p:pic>
        <p:nvPicPr>
          <p:cNvPr id="69" name="Picture 68" descr="Home.png">
            <a:hlinkClick r:id="" action="ppaction://hlinkshowjump?jump=firstslide"/>
          </p:cNvPr>
          <p:cNvPicPr>
            <a:picLocks noChangeAspect="1"/>
          </p:cNvPicPr>
          <p:nvPr/>
        </p:nvPicPr>
        <p:blipFill>
          <a:blip r:embed="rId4"/>
          <a:stretch>
            <a:fillRect/>
          </a:stretch>
        </p:blipFill>
        <p:spPr>
          <a:xfrm>
            <a:off x="786737" y="160718"/>
            <a:ext cx="250031" cy="250031"/>
          </a:xfrm>
          <a:prstGeom prst="rect">
            <a:avLst/>
          </a:prstGeom>
        </p:spPr>
      </p:pic>
      <p:pic>
        <p:nvPicPr>
          <p:cNvPr id="72" name="Picture 71" descr="Exit.png">
            <a:hlinkClick r:id="" action="ppaction://hlinkshowjump?jump=endshow"/>
          </p:cNvPr>
          <p:cNvPicPr>
            <a:picLocks noChangeAspect="1"/>
          </p:cNvPicPr>
          <p:nvPr/>
        </p:nvPicPr>
        <p:blipFill>
          <a:blip r:embed="rId5"/>
          <a:stretch>
            <a:fillRect/>
          </a:stretch>
        </p:blipFill>
        <p:spPr>
          <a:xfrm>
            <a:off x="447405" y="160718"/>
            <a:ext cx="250031" cy="250031"/>
          </a:xfrm>
          <a:prstGeom prst="rect">
            <a:avLst/>
          </a:prstGeom>
        </p:spPr>
      </p:pic>
      <p:sp>
        <p:nvSpPr>
          <p:cNvPr id="79" name="Google Shape;488;p40"/>
          <p:cNvSpPr txBox="1">
            <a:spLocks/>
          </p:cNvSpPr>
          <p:nvPr/>
        </p:nvSpPr>
        <p:spPr>
          <a:xfrm>
            <a:off x="434300" y="4736375"/>
            <a:ext cx="379800" cy="174600"/>
          </a:xfrm>
          <a:prstGeom prst="rect">
            <a:avLst/>
          </a:prstGeom>
        </p:spPr>
        <p:txBody>
          <a:bodyPr spcFirstLastPara="1" wrap="square" lIns="91425" tIns="91425" rIns="91425" bIns="91425" anchor="ctr" anchorCtr="0">
            <a:noAutofit/>
          </a:bodyPr>
          <a:lstStyle>
            <a:defPPr>
              <a:defRPr lang="ko-KR"/>
            </a:defPPr>
            <a:lvl1pPr>
              <a:defRPr sz="900">
                <a:solidFill>
                  <a:srgbClr val="FFFFFF"/>
                </a:solidFill>
              </a:defRPr>
            </a:lvl1pPr>
          </a:lstStyle>
          <a:p>
            <a:r>
              <a:rPr lang="en-GB" dirty="0"/>
              <a:t>27</a:t>
            </a:r>
          </a:p>
        </p:txBody>
      </p:sp>
      <p:sp>
        <p:nvSpPr>
          <p:cNvPr id="80" name="Down Arrow 79"/>
          <p:cNvSpPr/>
          <p:nvPr/>
        </p:nvSpPr>
        <p:spPr>
          <a:xfrm>
            <a:off x="323529" y="2411014"/>
            <a:ext cx="85764" cy="1419055"/>
          </a:xfrm>
          <a:prstGeom prst="downArrow">
            <a:avLst/>
          </a:prstGeom>
        </p:spPr>
        <p:style>
          <a:lnRef idx="1">
            <a:schemeClr val="dk1"/>
          </a:lnRef>
          <a:fillRef idx="2">
            <a:schemeClr val="dk1"/>
          </a:fillRef>
          <a:effectRef idx="1">
            <a:schemeClr val="dk1"/>
          </a:effectRef>
          <a:fontRef idx="minor">
            <a:schemeClr val="dk1"/>
          </a:fontRef>
        </p:style>
        <p:txBody>
          <a:bodyPr rtlCol="1" anchor="ctr"/>
          <a:lstStyle/>
          <a:p>
            <a:pPr algn="ctr"/>
            <a:endParaRPr lang="en-US" sz="900">
              <a:solidFill>
                <a:schemeClr val="tx1"/>
              </a:solidFill>
              <a:latin typeface="+mj-lt"/>
              <a:ea typeface="Muli"/>
              <a:cs typeface="Muli"/>
            </a:endParaRPr>
          </a:p>
        </p:txBody>
      </p:sp>
      <p:sp>
        <p:nvSpPr>
          <p:cNvPr id="81" name="Rounded Rectangle 80"/>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82" name="Rounded Rectangle 81">
            <a:hlinkClick r:id="rId6"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83" name="Rounded Rectangle 82">
            <a:hlinkClick r:id="rId7"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88" name="Rounded Rectangle 87">
            <a:hlinkClick r:id="rId7" action="ppaction://hlinksldjump"/>
          </p:cNvPr>
          <p:cNvSpPr/>
          <p:nvPr/>
        </p:nvSpPr>
        <p:spPr>
          <a:xfrm>
            <a:off x="179513" y="2089544"/>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Solution</a:t>
            </a:r>
            <a:endParaRPr lang="fa-IR" sz="900" dirty="0">
              <a:latin typeface="+mj-lt"/>
              <a:cs typeface="B Behnam " pitchFamily="2" charset="-78"/>
            </a:endParaRPr>
          </a:p>
        </p:txBody>
      </p:sp>
      <p:sp>
        <p:nvSpPr>
          <p:cNvPr id="89" name="Rounded Rectangle 88">
            <a:hlinkClick r:id="rId8" action="ppaction://hlinksldjump"/>
          </p:cNvPr>
          <p:cNvSpPr/>
          <p:nvPr/>
        </p:nvSpPr>
        <p:spPr>
          <a:xfrm>
            <a:off x="179513" y="3693859"/>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90" name="Rounded Rectangle 89">
            <a:hlinkClick r:id="rId9" action="ppaction://hlinksldjump"/>
          </p:cNvPr>
          <p:cNvSpPr/>
          <p:nvPr/>
        </p:nvSpPr>
        <p:spPr>
          <a:xfrm>
            <a:off x="179513" y="4122487"/>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
        <p:nvSpPr>
          <p:cNvPr id="91" name="Rounded Rectangle 90">
            <a:hlinkClick r:id="rId8" action="ppaction://hlinksldjump"/>
          </p:cNvPr>
          <p:cNvSpPr/>
          <p:nvPr/>
        </p:nvSpPr>
        <p:spPr>
          <a:xfrm>
            <a:off x="399353" y="2494248"/>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Popularity </a:t>
            </a:r>
          </a:p>
          <a:p>
            <a:pPr algn="ctr"/>
            <a:r>
              <a:rPr lang="en-US" sz="900" dirty="0" smtClean="0">
                <a:solidFill>
                  <a:schemeClr val="tx1"/>
                </a:solidFill>
                <a:latin typeface="+mj-lt"/>
                <a:ea typeface="Muli"/>
                <a:cs typeface="Muli"/>
              </a:rPr>
              <a:t>base RS</a:t>
            </a:r>
            <a:endParaRPr lang="fa-IR" sz="900" dirty="0">
              <a:solidFill>
                <a:schemeClr val="tx1"/>
              </a:solidFill>
              <a:latin typeface="+mj-lt"/>
              <a:ea typeface="Muli"/>
              <a:cs typeface="Muli"/>
            </a:endParaRPr>
          </a:p>
        </p:txBody>
      </p:sp>
      <p:sp>
        <p:nvSpPr>
          <p:cNvPr id="92" name="Rounded Rectangle 91">
            <a:hlinkClick r:id="rId8" action="ppaction://hlinksldjump"/>
          </p:cNvPr>
          <p:cNvSpPr/>
          <p:nvPr/>
        </p:nvSpPr>
        <p:spPr>
          <a:xfrm>
            <a:off x="399353" y="2878029"/>
            <a:ext cx="984418"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Similarity </a:t>
            </a:r>
          </a:p>
          <a:p>
            <a:pPr algn="ctr"/>
            <a:r>
              <a:rPr lang="en-US" sz="900" dirty="0" smtClean="0">
                <a:solidFill>
                  <a:schemeClr val="tx1"/>
                </a:solidFill>
                <a:latin typeface="+mj-lt"/>
                <a:ea typeface="Muli"/>
                <a:cs typeface="Muli"/>
              </a:rPr>
              <a:t>Base RS</a:t>
            </a:r>
            <a:endParaRPr lang="fa-IR" sz="900" dirty="0">
              <a:solidFill>
                <a:schemeClr val="tx1"/>
              </a:solidFill>
              <a:latin typeface="+mj-lt"/>
              <a:ea typeface="Muli"/>
              <a:cs typeface="Muli"/>
            </a:endParaRPr>
          </a:p>
        </p:txBody>
      </p:sp>
      <p:sp>
        <p:nvSpPr>
          <p:cNvPr id="93" name="Rounded Rectangle 92">
            <a:hlinkClick r:id="rId8" action="ppaction://hlinksldjump"/>
          </p:cNvPr>
          <p:cNvSpPr/>
          <p:nvPr/>
        </p:nvSpPr>
        <p:spPr>
          <a:xfrm>
            <a:off x="401787" y="3269069"/>
            <a:ext cx="984418"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Matrix </a:t>
            </a:r>
          </a:p>
          <a:p>
            <a:pPr algn="ctr"/>
            <a:r>
              <a:rPr lang="en-US" sz="900" dirty="0">
                <a:latin typeface="+mj-lt"/>
                <a:cs typeface="B Behnam " pitchFamily="2" charset="-78"/>
              </a:rPr>
              <a:t>Factorization</a:t>
            </a:r>
            <a:endParaRPr lang="fa-IR" sz="900" dirty="0">
              <a:latin typeface="+mj-lt"/>
              <a:cs typeface="B Behnam " pitchFamily="2" charset="-78"/>
            </a:endParaRPr>
          </a:p>
        </p:txBody>
      </p:sp>
    </p:spTree>
    <p:extLst>
      <p:ext uri="{BB962C8B-B14F-4D97-AF65-F5344CB8AC3E}">
        <p14:creationId xmlns:p14="http://schemas.microsoft.com/office/powerpoint/2010/main" val="1910610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left)">
                                      <p:cBhvr>
                                        <p:cTn id="7" dur="500"/>
                                        <p:tgtEl>
                                          <p:spTgt spid="54"/>
                                        </p:tgtEl>
                                      </p:cBhvr>
                                    </p:animEffect>
                                  </p:childTnLst>
                                </p:cTn>
                              </p:par>
                              <p:par>
                                <p:cTn id="8" presetID="22" presetClass="entr" presetSubtype="8"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left)">
                                      <p:cBhvr>
                                        <p:cTn id="10" dur="500"/>
                                        <p:tgtEl>
                                          <p:spTgt spid="5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left)">
                                      <p:cBhvr>
                                        <p:cTn id="13" dur="500"/>
                                        <p:tgtEl>
                                          <p:spTgt spid="6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animEffect transition="in" filter="wipe(left)">
                                      <p:cBhvr>
                                        <p:cTn id="27" dur="500"/>
                                        <p:tgtEl>
                                          <p:spTgt spid="87"/>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wipe(left)">
                                      <p:cBhvr>
                                        <p:cTn id="30" dur="500"/>
                                        <p:tgtEl>
                                          <p:spTgt spid="8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animEffect transition="in" filter="wipe(left)">
                                      <p:cBhvr>
                                        <p:cTn id="33" dur="500"/>
                                        <p:tgtEl>
                                          <p:spTgt spid="62"/>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left)">
                                      <p:cBhvr>
                                        <p:cTn id="36" dur="500"/>
                                        <p:tgtEl>
                                          <p:spTgt spid="12"/>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wipe(left)">
                                      <p:cBhvr>
                                        <p:cTn id="42" dur="500"/>
                                        <p:tgtEl>
                                          <p:spTgt spid="6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par>
                                <p:cTn id="48" presetID="1" presetClass="entr" presetSubtype="0" fill="hold" grpId="0" nodeType="withEffect">
                                  <p:stCondLst>
                                    <p:cond delay="0"/>
                                  </p:stCondLst>
                                  <p:childTnLst>
                                    <p:set>
                                      <p:cBhvr>
                                        <p:cTn id="49" dur="1" fill="hold">
                                          <p:stCondLst>
                                            <p:cond delay="0"/>
                                          </p:stCondLst>
                                        </p:cTn>
                                        <p:tgtEl>
                                          <p:spTgt spid="2"/>
                                        </p:tgtEl>
                                        <p:attrNameLst>
                                          <p:attrName>style.visibility</p:attrName>
                                        </p:attrNameLst>
                                      </p:cBhvr>
                                      <p:to>
                                        <p:strVal val="visible"/>
                                      </p:to>
                                    </p:set>
                                  </p:childTnLst>
                                </p:cTn>
                              </p:par>
                              <p:par>
                                <p:cTn id="50" presetID="22" presetClass="entr" presetSubtype="8"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wipe(left)">
                                      <p:cBhvr>
                                        <p:cTn id="58" dur="500"/>
                                        <p:tgtEl>
                                          <p:spTgt spid="6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ipe(left)">
                                      <p:cBhvr>
                                        <p:cTn id="63" dur="500"/>
                                        <p:tgtEl>
                                          <p:spTgt spid="28"/>
                                        </p:tgtEl>
                                      </p:cBhvr>
                                    </p:animEffect>
                                  </p:childTnLst>
                                </p:cTn>
                              </p:par>
                              <p:par>
                                <p:cTn id="64" presetID="1" presetClass="entr" presetSubtype="0" fill="hold" grpId="0" nodeType="withEffect">
                                  <p:stCondLst>
                                    <p:cond delay="0"/>
                                  </p:stCondLst>
                                  <p:childTnLst>
                                    <p:set>
                                      <p:cBhvr>
                                        <p:cTn id="65" dur="1" fill="hold">
                                          <p:stCondLst>
                                            <p:cond delay="0"/>
                                          </p:stCondLst>
                                        </p:cTn>
                                        <p:tgtEl>
                                          <p:spTgt spid="51"/>
                                        </p:tgtEl>
                                        <p:attrNameLst>
                                          <p:attrName>style.visibility</p:attrName>
                                        </p:attrNameLst>
                                      </p:cBhvr>
                                      <p:to>
                                        <p:strVal val="visible"/>
                                      </p:to>
                                    </p:set>
                                  </p:childTnLst>
                                </p:cTn>
                              </p:par>
                              <p:par>
                                <p:cTn id="66" presetID="22" presetClass="entr" presetSubtype="8" fill="hold"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wipe(left)">
                                      <p:cBhvr>
                                        <p:cTn id="68" dur="500"/>
                                        <p:tgtEl>
                                          <p:spTgt spid="30"/>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left)">
                                      <p:cBhvr>
                                        <p:cTn id="71" dur="500"/>
                                        <p:tgtEl>
                                          <p:spTgt spid="19"/>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transition="in" filter="wipe(left)">
                                      <p:cBhvr>
                                        <p:cTn id="74" dur="500"/>
                                        <p:tgtEl>
                                          <p:spTgt spid="6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left)">
                                      <p:cBhvr>
                                        <p:cTn id="79" dur="500"/>
                                        <p:tgtEl>
                                          <p:spTgt spid="32"/>
                                        </p:tgtEl>
                                      </p:cBhvr>
                                    </p:animEffect>
                                  </p:childTnLst>
                                </p:cTn>
                              </p:par>
                              <p:par>
                                <p:cTn id="80" presetID="22" presetClass="entr" presetSubtype="8" fill="hold"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wipe(left)">
                                      <p:cBhvr>
                                        <p:cTn id="85" dur="500"/>
                                        <p:tgtEl>
                                          <p:spTgt spid="20"/>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wipe(left)">
                                      <p:cBhvr>
                                        <p:cTn id="88" dur="500"/>
                                        <p:tgtEl>
                                          <p:spTgt spid="70"/>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wipe(left)">
                                      <p:cBhvr>
                                        <p:cTn id="93" dur="500"/>
                                        <p:tgtEl>
                                          <p:spTgt spid="36"/>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Effect transition="in" filter="wipe(left)">
                                      <p:cBhvr>
                                        <p:cTn id="96" dur="500"/>
                                        <p:tgtEl>
                                          <p:spTgt spid="21"/>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animEffect transition="in" filter="wipe(left)">
                                      <p:cBhvr>
                                        <p:cTn id="99" dur="500"/>
                                        <p:tgtEl>
                                          <p:spTgt spid="71"/>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44"/>
                                        </p:tgtEl>
                                        <p:attrNameLst>
                                          <p:attrName>style.visibility</p:attrName>
                                        </p:attrNameLst>
                                      </p:cBhvr>
                                      <p:to>
                                        <p:strVal val="visible"/>
                                      </p:to>
                                    </p:set>
                                    <p:animEffect transition="in" filter="wipe(down)">
                                      <p:cBhvr>
                                        <p:cTn id="104" dur="500"/>
                                        <p:tgtEl>
                                          <p:spTgt spid="44"/>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22"/>
                                        </p:tgtEl>
                                        <p:attrNameLst>
                                          <p:attrName>style.visibility</p:attrName>
                                        </p:attrNameLst>
                                      </p:cBhvr>
                                      <p:to>
                                        <p:strVal val="visible"/>
                                      </p:to>
                                    </p:set>
                                    <p:animEffect transition="in" filter="wipe(down)">
                                      <p:cBhvr>
                                        <p:cTn id="107" dur="500"/>
                                        <p:tgtEl>
                                          <p:spTgt spid="22"/>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58"/>
                                        </p:tgtEl>
                                        <p:attrNameLst>
                                          <p:attrName>style.visibility</p:attrName>
                                        </p:attrNameLst>
                                      </p:cBhvr>
                                      <p:to>
                                        <p:strVal val="visible"/>
                                      </p:to>
                                    </p:set>
                                    <p:animEffect transition="in" filter="wipe(down)">
                                      <p:cBhvr>
                                        <p:cTn id="110" dur="500"/>
                                        <p:tgtEl>
                                          <p:spTgt spid="58"/>
                                        </p:tgtEl>
                                      </p:cBhvr>
                                    </p:animEffect>
                                  </p:childTnLst>
                                </p:cTn>
                              </p:par>
                            </p:childTnLst>
                          </p:cTn>
                        </p:par>
                        <p:par>
                          <p:cTn id="111" fill="hold">
                            <p:stCondLst>
                              <p:cond delay="500"/>
                            </p:stCondLst>
                            <p:childTnLst>
                              <p:par>
                                <p:cTn id="112" presetID="22" presetClass="entr" presetSubtype="8" fill="hold" nodeType="afterEffect">
                                  <p:stCondLst>
                                    <p:cond delay="0"/>
                                  </p:stCondLst>
                                  <p:childTnLst>
                                    <p:set>
                                      <p:cBhvr>
                                        <p:cTn id="113" dur="1" fill="hold">
                                          <p:stCondLst>
                                            <p:cond delay="0"/>
                                          </p:stCondLst>
                                        </p:cTn>
                                        <p:tgtEl>
                                          <p:spTgt spid="57"/>
                                        </p:tgtEl>
                                        <p:attrNameLst>
                                          <p:attrName>style.visibility</p:attrName>
                                        </p:attrNameLst>
                                      </p:cBhvr>
                                      <p:to>
                                        <p:strVal val="visible"/>
                                      </p:to>
                                    </p:set>
                                    <p:animEffect transition="in" filter="wipe(left)">
                                      <p:cBhvr>
                                        <p:cTn id="114" dur="500"/>
                                        <p:tgtEl>
                                          <p:spTgt spid="57"/>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nodeType="click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wipe(left)">
                                      <p:cBhvr>
                                        <p:cTn id="119" dur="500"/>
                                        <p:tgtEl>
                                          <p:spTgt spid="41"/>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wipe(left)">
                                      <p:cBhvr>
                                        <p:cTn id="122" dur="500"/>
                                        <p:tgtEl>
                                          <p:spTgt spid="43"/>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45"/>
                                        </p:tgtEl>
                                        <p:attrNameLst>
                                          <p:attrName>style.visibility</p:attrName>
                                        </p:attrNameLst>
                                      </p:cBhvr>
                                      <p:to>
                                        <p:strVal val="visible"/>
                                      </p:to>
                                    </p:set>
                                    <p:animEffect transition="in" filter="wipe(left)">
                                      <p:cBhvr>
                                        <p:cTn id="125" dur="500"/>
                                        <p:tgtEl>
                                          <p:spTgt spid="45"/>
                                        </p:tgtEl>
                                      </p:cBhvr>
                                    </p:animEffect>
                                  </p:childTnLst>
                                </p:cTn>
                              </p:par>
                              <p:par>
                                <p:cTn id="126" presetID="22" presetClass="entr" presetSubtype="8" fill="hold" nodeType="withEffect">
                                  <p:stCondLst>
                                    <p:cond delay="0"/>
                                  </p:stCondLst>
                                  <p:childTnLst>
                                    <p:set>
                                      <p:cBhvr>
                                        <p:cTn id="127" dur="1" fill="hold">
                                          <p:stCondLst>
                                            <p:cond delay="0"/>
                                          </p:stCondLst>
                                        </p:cTn>
                                        <p:tgtEl>
                                          <p:spTgt spid="46"/>
                                        </p:tgtEl>
                                        <p:attrNameLst>
                                          <p:attrName>style.visibility</p:attrName>
                                        </p:attrNameLst>
                                      </p:cBhvr>
                                      <p:to>
                                        <p:strVal val="visible"/>
                                      </p:to>
                                    </p:set>
                                    <p:animEffect transition="in" filter="wipe(left)">
                                      <p:cBhvr>
                                        <p:cTn id="128" dur="500"/>
                                        <p:tgtEl>
                                          <p:spTgt spid="46"/>
                                        </p:tgtEl>
                                      </p:cBhvr>
                                    </p:animEffect>
                                  </p:childTnLst>
                                </p:cTn>
                              </p:par>
                              <p:par>
                                <p:cTn id="129" presetID="22" presetClass="entr" presetSubtype="8" fill="hold" nodeType="withEffect">
                                  <p:stCondLst>
                                    <p:cond delay="0"/>
                                  </p:stCondLst>
                                  <p:childTnLst>
                                    <p:set>
                                      <p:cBhvr>
                                        <p:cTn id="130" dur="1" fill="hold">
                                          <p:stCondLst>
                                            <p:cond delay="0"/>
                                          </p:stCondLst>
                                        </p:cTn>
                                        <p:tgtEl>
                                          <p:spTgt spid="48"/>
                                        </p:tgtEl>
                                        <p:attrNameLst>
                                          <p:attrName>style.visibility</p:attrName>
                                        </p:attrNameLst>
                                      </p:cBhvr>
                                      <p:to>
                                        <p:strVal val="visible"/>
                                      </p:to>
                                    </p:set>
                                    <p:animEffect transition="in" filter="wipe(left)">
                                      <p:cBhvr>
                                        <p:cTn id="131" dur="500"/>
                                        <p:tgtEl>
                                          <p:spTgt spid="48"/>
                                        </p:tgtEl>
                                      </p:cBhvr>
                                    </p:animEffect>
                                  </p:childTnLst>
                                </p:cTn>
                              </p:par>
                              <p:par>
                                <p:cTn id="132" presetID="22" presetClass="entr" presetSubtype="8" fill="hold" grpId="0" nodeType="withEffect">
                                  <p:stCondLst>
                                    <p:cond delay="0"/>
                                  </p:stCondLst>
                                  <p:childTnLst>
                                    <p:set>
                                      <p:cBhvr>
                                        <p:cTn id="133" dur="1" fill="hold">
                                          <p:stCondLst>
                                            <p:cond delay="0"/>
                                          </p:stCondLst>
                                        </p:cTn>
                                        <p:tgtEl>
                                          <p:spTgt spid="49"/>
                                        </p:tgtEl>
                                        <p:attrNameLst>
                                          <p:attrName>style.visibility</p:attrName>
                                        </p:attrNameLst>
                                      </p:cBhvr>
                                      <p:to>
                                        <p:strVal val="visible"/>
                                      </p:to>
                                    </p:set>
                                    <p:animEffect transition="in" filter="wipe(left)">
                                      <p:cBhvr>
                                        <p:cTn id="134" dur="500"/>
                                        <p:tgtEl>
                                          <p:spTgt spid="49"/>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50"/>
                                        </p:tgtEl>
                                        <p:attrNameLst>
                                          <p:attrName>style.visibility</p:attrName>
                                        </p:attrNameLst>
                                      </p:cBhvr>
                                      <p:to>
                                        <p:strVal val="visible"/>
                                      </p:to>
                                    </p:set>
                                    <p:animEffect transition="in" filter="wipe(left)">
                                      <p:cBhvr>
                                        <p:cTn id="1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8" grpId="0" animBg="1"/>
      <p:bldP spid="19" grpId="0" animBg="1"/>
      <p:bldP spid="20" grpId="0" animBg="1"/>
      <p:bldP spid="21" grpId="0" animBg="1"/>
      <p:bldP spid="22" grpId="0" animBg="1"/>
      <p:bldP spid="58" grpId="0"/>
      <p:bldP spid="60" grpId="0"/>
      <p:bldP spid="61" grpId="0"/>
      <p:bldP spid="62" grpId="0"/>
      <p:bldP spid="63" grpId="0"/>
      <p:bldP spid="64" grpId="0"/>
      <p:bldP spid="65" grpId="0"/>
      <p:bldP spid="70" grpId="0"/>
      <p:bldP spid="71" grpId="0"/>
      <p:bldP spid="86" grpId="0" animBg="1"/>
      <p:bldP spid="87" grpId="0"/>
      <p:bldP spid="43" grpId="0" animBg="1"/>
      <p:bldP spid="45" grpId="0"/>
      <p:bldP spid="49" grpId="0" animBg="1"/>
      <p:bldP spid="50" grpId="0" animBg="1"/>
      <p:bldP spid="2" grpId="0"/>
      <p:bldP spid="51"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46"/>
        <p:cNvGrpSpPr/>
        <p:nvPr/>
      </p:nvGrpSpPr>
      <p:grpSpPr>
        <a:xfrm>
          <a:off x="0" y="0"/>
          <a:ext cx="0" cy="0"/>
          <a:chOff x="0" y="0"/>
          <a:chExt cx="0" cy="0"/>
        </a:xfrm>
      </p:grpSpPr>
      <p:sp>
        <p:nvSpPr>
          <p:cNvPr id="647" name="Google Shape;647;p44"/>
          <p:cNvSpPr/>
          <p:nvPr/>
        </p:nvSpPr>
        <p:spPr>
          <a:xfrm>
            <a:off x="-54" y="0"/>
            <a:ext cx="9144000" cy="5143500"/>
          </a:xfrm>
          <a:prstGeom prst="rect">
            <a:avLst/>
          </a:prstGeom>
          <a:solidFill>
            <a:srgbClr val="566579">
              <a:alpha val="71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648" name="Google Shape;648;p44"/>
          <p:cNvGrpSpPr/>
          <p:nvPr/>
        </p:nvGrpSpPr>
        <p:grpSpPr>
          <a:xfrm>
            <a:off x="3544260" y="1789667"/>
            <a:ext cx="2055372" cy="2247336"/>
            <a:chOff x="3395619" y="1394296"/>
            <a:chExt cx="2352761" cy="2572500"/>
          </a:xfrm>
        </p:grpSpPr>
        <p:grpSp>
          <p:nvGrpSpPr>
            <p:cNvPr id="649" name="Google Shape;649;p44"/>
            <p:cNvGrpSpPr/>
            <p:nvPr/>
          </p:nvGrpSpPr>
          <p:grpSpPr>
            <a:xfrm>
              <a:off x="3395619" y="1394296"/>
              <a:ext cx="2352761" cy="2354908"/>
              <a:chOff x="2600775" y="1409700"/>
              <a:chExt cx="1972800" cy="1974600"/>
            </a:xfrm>
          </p:grpSpPr>
          <p:sp>
            <p:nvSpPr>
              <p:cNvPr id="650" name="Google Shape;650;p44"/>
              <p:cNvSpPr/>
              <p:nvPr/>
            </p:nvSpPr>
            <p:spPr>
              <a:xfrm>
                <a:off x="2600775" y="1409700"/>
                <a:ext cx="1972800" cy="1974600"/>
              </a:xfrm>
              <a:prstGeom prst="ellipse">
                <a:avLst/>
              </a:prstGeom>
              <a:noFill/>
              <a:ln w="762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1" name="Google Shape;651;p44"/>
              <p:cNvSpPr/>
              <p:nvPr/>
            </p:nvSpPr>
            <p:spPr>
              <a:xfrm>
                <a:off x="2811075" y="1620300"/>
                <a:ext cx="1552200" cy="1553400"/>
              </a:xfrm>
              <a:prstGeom prst="ellipse">
                <a:avLst/>
              </a:prstGeom>
              <a:noFill/>
              <a:ln w="762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2" name="Google Shape;652;p44"/>
              <p:cNvSpPr/>
              <p:nvPr/>
            </p:nvSpPr>
            <p:spPr>
              <a:xfrm>
                <a:off x="3017175" y="1826550"/>
                <a:ext cx="1140000" cy="1140900"/>
              </a:xfrm>
              <a:prstGeom prst="ellipse">
                <a:avLst/>
              </a:prstGeom>
              <a:noFill/>
              <a:ln w="762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3" name="Google Shape;653;p44"/>
              <p:cNvSpPr/>
              <p:nvPr/>
            </p:nvSpPr>
            <p:spPr>
              <a:xfrm>
                <a:off x="3210375" y="2019900"/>
                <a:ext cx="753600" cy="754200"/>
              </a:xfrm>
              <a:prstGeom prst="ellipse">
                <a:avLst/>
              </a:prstGeom>
              <a:noFill/>
              <a:ln w="762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4" name="Google Shape;654;p44"/>
              <p:cNvSpPr/>
              <p:nvPr/>
            </p:nvSpPr>
            <p:spPr>
              <a:xfrm>
                <a:off x="3389775" y="2199450"/>
                <a:ext cx="394800" cy="395100"/>
              </a:xfrm>
              <a:prstGeom prst="ellipse">
                <a:avLst/>
              </a:prstGeom>
              <a:noFill/>
              <a:ln w="76200" cap="flat" cmpd="sng">
                <a:solidFill>
                  <a:srgbClr val="EE795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55" name="Google Shape;655;p44"/>
            <p:cNvSpPr/>
            <p:nvPr/>
          </p:nvSpPr>
          <p:spPr>
            <a:xfrm>
              <a:off x="4488000" y="2487750"/>
              <a:ext cx="168000" cy="1680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6" name="Google Shape;656;p44"/>
            <p:cNvSpPr/>
            <p:nvPr/>
          </p:nvSpPr>
          <p:spPr>
            <a:xfrm rot="-7200143">
              <a:off x="4968158" y="3565405"/>
              <a:ext cx="496764" cy="248382"/>
            </a:xfrm>
            <a:prstGeom prst="chevron">
              <a:avLst>
                <a:gd name="adj" fmla="val 50000"/>
              </a:avLst>
            </a:prstGeom>
            <a:solidFill>
              <a:srgbClr val="D8D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7" name="Google Shape;657;p44"/>
            <p:cNvSpPr/>
            <p:nvPr/>
          </p:nvSpPr>
          <p:spPr>
            <a:xfrm rot="3600455">
              <a:off x="4186306" y="3200168"/>
              <a:ext cx="1541754" cy="80375"/>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0" name="Google Shape;660;p44"/>
          <p:cNvSpPr/>
          <p:nvPr/>
        </p:nvSpPr>
        <p:spPr>
          <a:xfrm>
            <a:off x="2770194" y="2687323"/>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1" name="Google Shape;661;p44"/>
          <p:cNvSpPr/>
          <p:nvPr/>
        </p:nvSpPr>
        <p:spPr>
          <a:xfrm>
            <a:off x="2770194" y="3474302"/>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2" name="Google Shape;662;p44"/>
          <p:cNvSpPr/>
          <p:nvPr/>
        </p:nvSpPr>
        <p:spPr>
          <a:xfrm>
            <a:off x="5875446" y="1950770"/>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667" name="Google Shape;667;p44"/>
          <p:cNvGrpSpPr/>
          <p:nvPr/>
        </p:nvGrpSpPr>
        <p:grpSpPr>
          <a:xfrm>
            <a:off x="2845134" y="3611280"/>
            <a:ext cx="315732" cy="191626"/>
            <a:chOff x="3633788" y="3265488"/>
            <a:chExt cx="4980000" cy="3022500"/>
          </a:xfrm>
        </p:grpSpPr>
        <p:sp>
          <p:nvSpPr>
            <p:cNvPr id="668" name="Google Shape;668;p44"/>
            <p:cNvSpPr/>
            <p:nvPr/>
          </p:nvSpPr>
          <p:spPr>
            <a:xfrm>
              <a:off x="3633788" y="3265488"/>
              <a:ext cx="4980000" cy="3022500"/>
            </a:xfrm>
            <a:custGeom>
              <a:avLst/>
              <a:gdLst/>
              <a:ahLst/>
              <a:cxnLst/>
              <a:rect l="l" t="t" r="r" b="b"/>
              <a:pathLst>
                <a:path w="120000" h="120000" extrusionOk="0">
                  <a:moveTo>
                    <a:pt x="60784" y="14555"/>
                  </a:moveTo>
                  <a:lnTo>
                    <a:pt x="57685" y="14744"/>
                  </a:lnTo>
                  <a:lnTo>
                    <a:pt x="54644" y="15216"/>
                  </a:lnTo>
                  <a:lnTo>
                    <a:pt x="51679" y="16004"/>
                  </a:lnTo>
                  <a:lnTo>
                    <a:pt x="48772" y="17075"/>
                  </a:lnTo>
                  <a:lnTo>
                    <a:pt x="45980" y="18398"/>
                  </a:lnTo>
                  <a:lnTo>
                    <a:pt x="43206" y="19973"/>
                  </a:lnTo>
                  <a:lnTo>
                    <a:pt x="40586" y="21706"/>
                  </a:lnTo>
                  <a:lnTo>
                    <a:pt x="38042" y="23565"/>
                  </a:lnTo>
                  <a:lnTo>
                    <a:pt x="35575" y="25613"/>
                  </a:lnTo>
                  <a:lnTo>
                    <a:pt x="33203" y="27755"/>
                  </a:lnTo>
                  <a:lnTo>
                    <a:pt x="30985" y="29992"/>
                  </a:lnTo>
                  <a:lnTo>
                    <a:pt x="28842" y="32197"/>
                  </a:lnTo>
                  <a:lnTo>
                    <a:pt x="26853" y="34528"/>
                  </a:lnTo>
                  <a:lnTo>
                    <a:pt x="24960" y="36828"/>
                  </a:lnTo>
                  <a:lnTo>
                    <a:pt x="23162" y="39096"/>
                  </a:lnTo>
                  <a:lnTo>
                    <a:pt x="21383" y="41491"/>
                  </a:lnTo>
                  <a:lnTo>
                    <a:pt x="19719" y="43822"/>
                  </a:lnTo>
                  <a:lnTo>
                    <a:pt x="18112" y="46185"/>
                  </a:lnTo>
                  <a:lnTo>
                    <a:pt x="16659" y="48453"/>
                  </a:lnTo>
                  <a:lnTo>
                    <a:pt x="15282" y="50658"/>
                  </a:lnTo>
                  <a:lnTo>
                    <a:pt x="14000" y="52832"/>
                  </a:lnTo>
                  <a:lnTo>
                    <a:pt x="12833" y="54817"/>
                  </a:lnTo>
                  <a:lnTo>
                    <a:pt x="11820" y="56676"/>
                  </a:lnTo>
                  <a:lnTo>
                    <a:pt x="10883" y="58409"/>
                  </a:lnTo>
                  <a:lnTo>
                    <a:pt x="10079" y="59889"/>
                  </a:lnTo>
                  <a:lnTo>
                    <a:pt x="13235" y="65781"/>
                  </a:lnTo>
                  <a:lnTo>
                    <a:pt x="16410" y="71168"/>
                  </a:lnTo>
                  <a:lnTo>
                    <a:pt x="19604" y="76208"/>
                  </a:lnTo>
                  <a:lnTo>
                    <a:pt x="22798" y="80903"/>
                  </a:lnTo>
                  <a:lnTo>
                    <a:pt x="26012" y="85156"/>
                  </a:lnTo>
                  <a:lnTo>
                    <a:pt x="29282" y="88999"/>
                  </a:lnTo>
                  <a:lnTo>
                    <a:pt x="32515" y="92402"/>
                  </a:lnTo>
                  <a:lnTo>
                    <a:pt x="35824" y="95458"/>
                  </a:lnTo>
                  <a:lnTo>
                    <a:pt x="39094" y="98104"/>
                  </a:lnTo>
                  <a:lnTo>
                    <a:pt x="42422" y="100309"/>
                  </a:lnTo>
                  <a:lnTo>
                    <a:pt x="45750" y="102168"/>
                  </a:lnTo>
                  <a:lnTo>
                    <a:pt x="49097" y="103617"/>
                  </a:lnTo>
                  <a:lnTo>
                    <a:pt x="52445" y="104625"/>
                  </a:lnTo>
                  <a:lnTo>
                    <a:pt x="55830" y="105255"/>
                  </a:lnTo>
                  <a:lnTo>
                    <a:pt x="59215" y="105413"/>
                  </a:lnTo>
                  <a:lnTo>
                    <a:pt x="62314" y="105255"/>
                  </a:lnTo>
                  <a:lnTo>
                    <a:pt x="65336" y="104751"/>
                  </a:lnTo>
                  <a:lnTo>
                    <a:pt x="68320" y="103995"/>
                  </a:lnTo>
                  <a:lnTo>
                    <a:pt x="71227" y="102893"/>
                  </a:lnTo>
                  <a:lnTo>
                    <a:pt x="74019" y="101569"/>
                  </a:lnTo>
                  <a:lnTo>
                    <a:pt x="76754" y="100026"/>
                  </a:lnTo>
                  <a:lnTo>
                    <a:pt x="79413" y="98293"/>
                  </a:lnTo>
                  <a:lnTo>
                    <a:pt x="81957" y="96434"/>
                  </a:lnTo>
                  <a:lnTo>
                    <a:pt x="84424" y="94386"/>
                  </a:lnTo>
                  <a:lnTo>
                    <a:pt x="86758" y="92213"/>
                  </a:lnTo>
                  <a:lnTo>
                    <a:pt x="89014" y="90007"/>
                  </a:lnTo>
                  <a:lnTo>
                    <a:pt x="91157" y="87739"/>
                  </a:lnTo>
                  <a:lnTo>
                    <a:pt x="93165" y="85439"/>
                  </a:lnTo>
                  <a:lnTo>
                    <a:pt x="95039" y="83171"/>
                  </a:lnTo>
                  <a:lnTo>
                    <a:pt x="96837" y="80903"/>
                  </a:lnTo>
                  <a:lnTo>
                    <a:pt x="98616" y="78540"/>
                  </a:lnTo>
                  <a:lnTo>
                    <a:pt x="100280" y="76145"/>
                  </a:lnTo>
                  <a:lnTo>
                    <a:pt x="101848" y="73814"/>
                  </a:lnTo>
                  <a:lnTo>
                    <a:pt x="103340" y="71546"/>
                  </a:lnTo>
                  <a:lnTo>
                    <a:pt x="104717" y="69309"/>
                  </a:lnTo>
                  <a:lnTo>
                    <a:pt x="105999" y="67230"/>
                  </a:lnTo>
                  <a:lnTo>
                    <a:pt x="107166" y="65182"/>
                  </a:lnTo>
                  <a:lnTo>
                    <a:pt x="108179" y="63323"/>
                  </a:lnTo>
                  <a:lnTo>
                    <a:pt x="109116" y="61590"/>
                  </a:lnTo>
                  <a:lnTo>
                    <a:pt x="109920" y="60078"/>
                  </a:lnTo>
                  <a:lnTo>
                    <a:pt x="106764" y="54218"/>
                  </a:lnTo>
                  <a:lnTo>
                    <a:pt x="103589" y="48800"/>
                  </a:lnTo>
                  <a:lnTo>
                    <a:pt x="100395" y="43696"/>
                  </a:lnTo>
                  <a:lnTo>
                    <a:pt x="97201" y="39096"/>
                  </a:lnTo>
                  <a:lnTo>
                    <a:pt x="93949" y="34843"/>
                  </a:lnTo>
                  <a:lnTo>
                    <a:pt x="90717" y="31000"/>
                  </a:lnTo>
                  <a:lnTo>
                    <a:pt x="87446" y="27566"/>
                  </a:lnTo>
                  <a:lnTo>
                    <a:pt x="84175" y="24510"/>
                  </a:lnTo>
                  <a:lnTo>
                    <a:pt x="80905" y="21895"/>
                  </a:lnTo>
                  <a:lnTo>
                    <a:pt x="77558" y="19658"/>
                  </a:lnTo>
                  <a:lnTo>
                    <a:pt x="74249" y="17799"/>
                  </a:lnTo>
                  <a:lnTo>
                    <a:pt x="70902" y="16350"/>
                  </a:lnTo>
                  <a:lnTo>
                    <a:pt x="67554" y="15342"/>
                  </a:lnTo>
                  <a:lnTo>
                    <a:pt x="64169" y="14744"/>
                  </a:lnTo>
                  <a:lnTo>
                    <a:pt x="60784" y="14555"/>
                  </a:lnTo>
                  <a:close/>
                  <a:moveTo>
                    <a:pt x="60822" y="0"/>
                  </a:moveTo>
                  <a:lnTo>
                    <a:pt x="64418" y="189"/>
                  </a:lnTo>
                  <a:lnTo>
                    <a:pt x="68014" y="787"/>
                  </a:lnTo>
                  <a:lnTo>
                    <a:pt x="71590" y="1732"/>
                  </a:lnTo>
                  <a:lnTo>
                    <a:pt x="75148" y="3055"/>
                  </a:lnTo>
                  <a:lnTo>
                    <a:pt x="78686" y="4788"/>
                  </a:lnTo>
                  <a:lnTo>
                    <a:pt x="82167" y="6962"/>
                  </a:lnTo>
                  <a:lnTo>
                    <a:pt x="85667" y="9419"/>
                  </a:lnTo>
                  <a:lnTo>
                    <a:pt x="89110" y="12286"/>
                  </a:lnTo>
                  <a:lnTo>
                    <a:pt x="92534" y="15594"/>
                  </a:lnTo>
                  <a:lnTo>
                    <a:pt x="95957" y="19249"/>
                  </a:lnTo>
                  <a:lnTo>
                    <a:pt x="99343" y="23250"/>
                  </a:lnTo>
                  <a:lnTo>
                    <a:pt x="102690" y="27629"/>
                  </a:lnTo>
                  <a:lnTo>
                    <a:pt x="106037" y="32449"/>
                  </a:lnTo>
                  <a:lnTo>
                    <a:pt x="109308" y="37584"/>
                  </a:lnTo>
                  <a:lnTo>
                    <a:pt x="112578" y="43160"/>
                  </a:lnTo>
                  <a:lnTo>
                    <a:pt x="115811" y="49115"/>
                  </a:lnTo>
                  <a:lnTo>
                    <a:pt x="119062" y="55416"/>
                  </a:lnTo>
                  <a:lnTo>
                    <a:pt x="119521" y="56550"/>
                  </a:lnTo>
                  <a:lnTo>
                    <a:pt x="119827" y="57810"/>
                  </a:lnTo>
                  <a:lnTo>
                    <a:pt x="120000" y="59133"/>
                  </a:lnTo>
                  <a:lnTo>
                    <a:pt x="120000" y="60456"/>
                  </a:lnTo>
                  <a:lnTo>
                    <a:pt x="119885" y="61811"/>
                  </a:lnTo>
                  <a:lnTo>
                    <a:pt x="119598" y="63071"/>
                  </a:lnTo>
                  <a:lnTo>
                    <a:pt x="119158" y="64268"/>
                  </a:lnTo>
                  <a:lnTo>
                    <a:pt x="119062" y="64520"/>
                  </a:lnTo>
                  <a:lnTo>
                    <a:pt x="118833" y="64993"/>
                  </a:lnTo>
                  <a:lnTo>
                    <a:pt x="118508" y="65718"/>
                  </a:lnTo>
                  <a:lnTo>
                    <a:pt x="118029" y="66694"/>
                  </a:lnTo>
                  <a:lnTo>
                    <a:pt x="117494" y="67828"/>
                  </a:lnTo>
                  <a:lnTo>
                    <a:pt x="116805" y="69152"/>
                  </a:lnTo>
                  <a:lnTo>
                    <a:pt x="116002" y="70695"/>
                  </a:lnTo>
                  <a:lnTo>
                    <a:pt x="115122" y="72365"/>
                  </a:lnTo>
                  <a:lnTo>
                    <a:pt x="114109" y="74161"/>
                  </a:lnTo>
                  <a:lnTo>
                    <a:pt x="113018" y="76145"/>
                  </a:lnTo>
                  <a:lnTo>
                    <a:pt x="111813" y="78193"/>
                  </a:lnTo>
                  <a:lnTo>
                    <a:pt x="110513" y="80367"/>
                  </a:lnTo>
                  <a:lnTo>
                    <a:pt x="109097" y="82572"/>
                  </a:lnTo>
                  <a:lnTo>
                    <a:pt x="107605" y="84904"/>
                  </a:lnTo>
                  <a:lnTo>
                    <a:pt x="105999" y="87235"/>
                  </a:lnTo>
                  <a:lnTo>
                    <a:pt x="104316" y="89661"/>
                  </a:lnTo>
                  <a:lnTo>
                    <a:pt x="102537" y="92055"/>
                  </a:lnTo>
                  <a:lnTo>
                    <a:pt x="99477" y="95899"/>
                  </a:lnTo>
                  <a:lnTo>
                    <a:pt x="96359" y="99490"/>
                  </a:lnTo>
                  <a:lnTo>
                    <a:pt x="93222" y="102830"/>
                  </a:lnTo>
                  <a:lnTo>
                    <a:pt x="90066" y="105886"/>
                  </a:lnTo>
                  <a:lnTo>
                    <a:pt x="86891" y="108658"/>
                  </a:lnTo>
                  <a:lnTo>
                    <a:pt x="83697" y="111115"/>
                  </a:lnTo>
                  <a:lnTo>
                    <a:pt x="80216" y="113447"/>
                  </a:lnTo>
                  <a:lnTo>
                    <a:pt x="76716" y="115431"/>
                  </a:lnTo>
                  <a:lnTo>
                    <a:pt x="73178" y="117038"/>
                  </a:lnTo>
                  <a:lnTo>
                    <a:pt x="69697" y="118298"/>
                  </a:lnTo>
                  <a:lnTo>
                    <a:pt x="66197" y="119212"/>
                  </a:lnTo>
                  <a:lnTo>
                    <a:pt x="62715" y="119810"/>
                  </a:lnTo>
                  <a:lnTo>
                    <a:pt x="59215" y="120000"/>
                  </a:lnTo>
                  <a:lnTo>
                    <a:pt x="55581" y="119747"/>
                  </a:lnTo>
                  <a:lnTo>
                    <a:pt x="51985" y="119212"/>
                  </a:lnTo>
                  <a:lnTo>
                    <a:pt x="48409" y="118267"/>
                  </a:lnTo>
                  <a:lnTo>
                    <a:pt x="44890" y="116881"/>
                  </a:lnTo>
                  <a:lnTo>
                    <a:pt x="41351" y="115148"/>
                  </a:lnTo>
                  <a:lnTo>
                    <a:pt x="37832" y="113037"/>
                  </a:lnTo>
                  <a:lnTo>
                    <a:pt x="34332" y="110517"/>
                  </a:lnTo>
                  <a:lnTo>
                    <a:pt x="30889" y="107650"/>
                  </a:lnTo>
                  <a:lnTo>
                    <a:pt x="27465" y="104405"/>
                  </a:lnTo>
                  <a:lnTo>
                    <a:pt x="24042" y="100750"/>
                  </a:lnTo>
                  <a:lnTo>
                    <a:pt x="20656" y="96718"/>
                  </a:lnTo>
                  <a:lnTo>
                    <a:pt x="17309" y="92276"/>
                  </a:lnTo>
                  <a:lnTo>
                    <a:pt x="14000" y="87487"/>
                  </a:lnTo>
                  <a:lnTo>
                    <a:pt x="10691" y="82320"/>
                  </a:lnTo>
                  <a:lnTo>
                    <a:pt x="7421" y="76807"/>
                  </a:lnTo>
                  <a:lnTo>
                    <a:pt x="4188" y="70884"/>
                  </a:lnTo>
                  <a:lnTo>
                    <a:pt x="975" y="64583"/>
                  </a:lnTo>
                  <a:lnTo>
                    <a:pt x="516" y="63386"/>
                  </a:lnTo>
                  <a:lnTo>
                    <a:pt x="191" y="62126"/>
                  </a:lnTo>
                  <a:lnTo>
                    <a:pt x="38" y="60803"/>
                  </a:lnTo>
                  <a:lnTo>
                    <a:pt x="0" y="59480"/>
                  </a:lnTo>
                  <a:lnTo>
                    <a:pt x="153" y="58156"/>
                  </a:lnTo>
                  <a:lnTo>
                    <a:pt x="439" y="56833"/>
                  </a:lnTo>
                  <a:lnTo>
                    <a:pt x="841" y="55636"/>
                  </a:lnTo>
                  <a:lnTo>
                    <a:pt x="937" y="55479"/>
                  </a:lnTo>
                  <a:lnTo>
                    <a:pt x="1166" y="54912"/>
                  </a:lnTo>
                  <a:lnTo>
                    <a:pt x="1530" y="54218"/>
                  </a:lnTo>
                  <a:lnTo>
                    <a:pt x="1970" y="53305"/>
                  </a:lnTo>
                  <a:lnTo>
                    <a:pt x="2543" y="52108"/>
                  </a:lnTo>
                  <a:lnTo>
                    <a:pt x="3194" y="50784"/>
                  </a:lnTo>
                  <a:lnTo>
                    <a:pt x="3997" y="49304"/>
                  </a:lnTo>
                  <a:lnTo>
                    <a:pt x="4915" y="47603"/>
                  </a:lnTo>
                  <a:lnTo>
                    <a:pt x="5890" y="45744"/>
                  </a:lnTo>
                  <a:lnTo>
                    <a:pt x="7019" y="43822"/>
                  </a:lnTo>
                  <a:lnTo>
                    <a:pt x="8224" y="41743"/>
                  </a:lnTo>
                  <a:lnTo>
                    <a:pt x="9525" y="39569"/>
                  </a:lnTo>
                  <a:lnTo>
                    <a:pt x="10921" y="37364"/>
                  </a:lnTo>
                  <a:lnTo>
                    <a:pt x="12432" y="35064"/>
                  </a:lnTo>
                  <a:lnTo>
                    <a:pt x="14000" y="32669"/>
                  </a:lnTo>
                  <a:lnTo>
                    <a:pt x="15722" y="30338"/>
                  </a:lnTo>
                  <a:lnTo>
                    <a:pt x="17500" y="27944"/>
                  </a:lnTo>
                  <a:lnTo>
                    <a:pt x="20561" y="24037"/>
                  </a:lnTo>
                  <a:lnTo>
                    <a:pt x="23640" y="20446"/>
                  </a:lnTo>
                  <a:lnTo>
                    <a:pt x="26815" y="17075"/>
                  </a:lnTo>
                  <a:lnTo>
                    <a:pt x="29933" y="14019"/>
                  </a:lnTo>
                  <a:lnTo>
                    <a:pt x="33146" y="11278"/>
                  </a:lnTo>
                  <a:lnTo>
                    <a:pt x="36340" y="8821"/>
                  </a:lnTo>
                  <a:lnTo>
                    <a:pt x="39821" y="6458"/>
                  </a:lnTo>
                  <a:lnTo>
                    <a:pt x="43321" y="4505"/>
                  </a:lnTo>
                  <a:lnTo>
                    <a:pt x="46821" y="2866"/>
                  </a:lnTo>
                  <a:lnTo>
                    <a:pt x="50302" y="1606"/>
                  </a:lnTo>
                  <a:lnTo>
                    <a:pt x="53841" y="724"/>
                  </a:lnTo>
                  <a:lnTo>
                    <a:pt x="57322" y="189"/>
                  </a:lnTo>
                  <a:lnTo>
                    <a:pt x="6082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9" name="Google Shape;669;p44"/>
            <p:cNvSpPr/>
            <p:nvPr/>
          </p:nvSpPr>
          <p:spPr>
            <a:xfrm>
              <a:off x="5265738" y="3917951"/>
              <a:ext cx="1716000" cy="1717800"/>
            </a:xfrm>
            <a:custGeom>
              <a:avLst/>
              <a:gdLst/>
              <a:ahLst/>
              <a:cxnLst/>
              <a:rect l="l" t="t" r="r" b="b"/>
              <a:pathLst>
                <a:path w="120000" h="120000" extrusionOk="0">
                  <a:moveTo>
                    <a:pt x="59944" y="0"/>
                  </a:moveTo>
                  <a:lnTo>
                    <a:pt x="62497" y="332"/>
                  </a:lnTo>
                  <a:lnTo>
                    <a:pt x="64884" y="1053"/>
                  </a:lnTo>
                  <a:lnTo>
                    <a:pt x="67104" y="2218"/>
                  </a:lnTo>
                  <a:lnTo>
                    <a:pt x="69047" y="3826"/>
                  </a:lnTo>
                  <a:lnTo>
                    <a:pt x="70601" y="5711"/>
                  </a:lnTo>
                  <a:lnTo>
                    <a:pt x="71766" y="7818"/>
                  </a:lnTo>
                  <a:lnTo>
                    <a:pt x="72488" y="10258"/>
                  </a:lnTo>
                  <a:lnTo>
                    <a:pt x="72710" y="12754"/>
                  </a:lnTo>
                  <a:lnTo>
                    <a:pt x="72488" y="15415"/>
                  </a:lnTo>
                  <a:lnTo>
                    <a:pt x="71766" y="17744"/>
                  </a:lnTo>
                  <a:lnTo>
                    <a:pt x="70601" y="19963"/>
                  </a:lnTo>
                  <a:lnTo>
                    <a:pt x="69047" y="21848"/>
                  </a:lnTo>
                  <a:lnTo>
                    <a:pt x="67104" y="23456"/>
                  </a:lnTo>
                  <a:lnTo>
                    <a:pt x="64884" y="24621"/>
                  </a:lnTo>
                  <a:lnTo>
                    <a:pt x="62497" y="25341"/>
                  </a:lnTo>
                  <a:lnTo>
                    <a:pt x="59944" y="25674"/>
                  </a:lnTo>
                  <a:lnTo>
                    <a:pt x="55282" y="25841"/>
                  </a:lnTo>
                  <a:lnTo>
                    <a:pt x="50897" y="26839"/>
                  </a:lnTo>
                  <a:lnTo>
                    <a:pt x="46567" y="28280"/>
                  </a:lnTo>
                  <a:lnTo>
                    <a:pt x="42627" y="30277"/>
                  </a:lnTo>
                  <a:lnTo>
                    <a:pt x="38963" y="32717"/>
                  </a:lnTo>
                  <a:lnTo>
                    <a:pt x="35689" y="35711"/>
                  </a:lnTo>
                  <a:lnTo>
                    <a:pt x="32691" y="38983"/>
                  </a:lnTo>
                  <a:lnTo>
                    <a:pt x="30305" y="42643"/>
                  </a:lnTo>
                  <a:lnTo>
                    <a:pt x="28307" y="46635"/>
                  </a:lnTo>
                  <a:lnTo>
                    <a:pt x="26808" y="50905"/>
                  </a:lnTo>
                  <a:lnTo>
                    <a:pt x="25864" y="55341"/>
                  </a:lnTo>
                  <a:lnTo>
                    <a:pt x="25531" y="59944"/>
                  </a:lnTo>
                  <a:lnTo>
                    <a:pt x="25864" y="64713"/>
                  </a:lnTo>
                  <a:lnTo>
                    <a:pt x="26808" y="69149"/>
                  </a:lnTo>
                  <a:lnTo>
                    <a:pt x="28307" y="73364"/>
                  </a:lnTo>
                  <a:lnTo>
                    <a:pt x="30305" y="77356"/>
                  </a:lnTo>
                  <a:lnTo>
                    <a:pt x="32691" y="81072"/>
                  </a:lnTo>
                  <a:lnTo>
                    <a:pt x="35689" y="84343"/>
                  </a:lnTo>
                  <a:lnTo>
                    <a:pt x="38963" y="87171"/>
                  </a:lnTo>
                  <a:lnTo>
                    <a:pt x="42627" y="89722"/>
                  </a:lnTo>
                  <a:lnTo>
                    <a:pt x="46567" y="91719"/>
                  </a:lnTo>
                  <a:lnTo>
                    <a:pt x="50897" y="93216"/>
                  </a:lnTo>
                  <a:lnTo>
                    <a:pt x="55282" y="94048"/>
                  </a:lnTo>
                  <a:lnTo>
                    <a:pt x="59944" y="94380"/>
                  </a:lnTo>
                  <a:lnTo>
                    <a:pt x="64606" y="94048"/>
                  </a:lnTo>
                  <a:lnTo>
                    <a:pt x="69158" y="93216"/>
                  </a:lnTo>
                  <a:lnTo>
                    <a:pt x="73376" y="91719"/>
                  </a:lnTo>
                  <a:lnTo>
                    <a:pt x="77372" y="89722"/>
                  </a:lnTo>
                  <a:lnTo>
                    <a:pt x="80980" y="87171"/>
                  </a:lnTo>
                  <a:lnTo>
                    <a:pt x="84310" y="84343"/>
                  </a:lnTo>
                  <a:lnTo>
                    <a:pt x="87197" y="81072"/>
                  </a:lnTo>
                  <a:lnTo>
                    <a:pt x="89694" y="77356"/>
                  </a:lnTo>
                  <a:lnTo>
                    <a:pt x="91637" y="73364"/>
                  </a:lnTo>
                  <a:lnTo>
                    <a:pt x="93080" y="69149"/>
                  </a:lnTo>
                  <a:lnTo>
                    <a:pt x="94024" y="64713"/>
                  </a:lnTo>
                  <a:lnTo>
                    <a:pt x="94357" y="59944"/>
                  </a:lnTo>
                  <a:lnTo>
                    <a:pt x="94690" y="57449"/>
                  </a:lnTo>
                  <a:lnTo>
                    <a:pt x="95411" y="55009"/>
                  </a:lnTo>
                  <a:lnTo>
                    <a:pt x="96577" y="52902"/>
                  </a:lnTo>
                  <a:lnTo>
                    <a:pt x="98186" y="51016"/>
                  </a:lnTo>
                  <a:lnTo>
                    <a:pt x="100074" y="49408"/>
                  </a:lnTo>
                  <a:lnTo>
                    <a:pt x="102183" y="48243"/>
                  </a:lnTo>
                  <a:lnTo>
                    <a:pt x="104625" y="47523"/>
                  </a:lnTo>
                  <a:lnTo>
                    <a:pt x="107123" y="47190"/>
                  </a:lnTo>
                  <a:lnTo>
                    <a:pt x="109787" y="47523"/>
                  </a:lnTo>
                  <a:lnTo>
                    <a:pt x="112118" y="48243"/>
                  </a:lnTo>
                  <a:lnTo>
                    <a:pt x="114338" y="49408"/>
                  </a:lnTo>
                  <a:lnTo>
                    <a:pt x="116225" y="51016"/>
                  </a:lnTo>
                  <a:lnTo>
                    <a:pt x="117779" y="52902"/>
                  </a:lnTo>
                  <a:lnTo>
                    <a:pt x="118945" y="55009"/>
                  </a:lnTo>
                  <a:lnTo>
                    <a:pt x="119722" y="57449"/>
                  </a:lnTo>
                  <a:lnTo>
                    <a:pt x="120000" y="59944"/>
                  </a:lnTo>
                  <a:lnTo>
                    <a:pt x="119722" y="66099"/>
                  </a:lnTo>
                  <a:lnTo>
                    <a:pt x="118723" y="72088"/>
                  </a:lnTo>
                  <a:lnTo>
                    <a:pt x="117280" y="77800"/>
                  </a:lnTo>
                  <a:lnTo>
                    <a:pt x="115282" y="83290"/>
                  </a:lnTo>
                  <a:lnTo>
                    <a:pt x="112728" y="88558"/>
                  </a:lnTo>
                  <a:lnTo>
                    <a:pt x="109676" y="93548"/>
                  </a:lnTo>
                  <a:lnTo>
                    <a:pt x="106290" y="98151"/>
                  </a:lnTo>
                  <a:lnTo>
                    <a:pt x="102405" y="102421"/>
                  </a:lnTo>
                  <a:lnTo>
                    <a:pt x="98186" y="106303"/>
                  </a:lnTo>
                  <a:lnTo>
                    <a:pt x="93524" y="109796"/>
                  </a:lnTo>
                  <a:lnTo>
                    <a:pt x="88529" y="112735"/>
                  </a:lnTo>
                  <a:lnTo>
                    <a:pt x="83256" y="115286"/>
                  </a:lnTo>
                  <a:lnTo>
                    <a:pt x="77816" y="117282"/>
                  </a:lnTo>
                  <a:lnTo>
                    <a:pt x="72099" y="118780"/>
                  </a:lnTo>
                  <a:lnTo>
                    <a:pt x="66049" y="119722"/>
                  </a:lnTo>
                  <a:lnTo>
                    <a:pt x="59944" y="120000"/>
                  </a:lnTo>
                  <a:lnTo>
                    <a:pt x="53839" y="119722"/>
                  </a:lnTo>
                  <a:lnTo>
                    <a:pt x="47900" y="118780"/>
                  </a:lnTo>
                  <a:lnTo>
                    <a:pt x="42127" y="117282"/>
                  </a:lnTo>
                  <a:lnTo>
                    <a:pt x="36632" y="115286"/>
                  </a:lnTo>
                  <a:lnTo>
                    <a:pt x="31359" y="112735"/>
                  </a:lnTo>
                  <a:lnTo>
                    <a:pt x="26364" y="109796"/>
                  </a:lnTo>
                  <a:lnTo>
                    <a:pt x="21868" y="106303"/>
                  </a:lnTo>
                  <a:lnTo>
                    <a:pt x="17539" y="102421"/>
                  </a:lnTo>
                  <a:lnTo>
                    <a:pt x="13709" y="98151"/>
                  </a:lnTo>
                  <a:lnTo>
                    <a:pt x="10212" y="93548"/>
                  </a:lnTo>
                  <a:lnTo>
                    <a:pt x="7160" y="88558"/>
                  </a:lnTo>
                  <a:lnTo>
                    <a:pt x="4662" y="83290"/>
                  </a:lnTo>
                  <a:lnTo>
                    <a:pt x="2608" y="77800"/>
                  </a:lnTo>
                  <a:lnTo>
                    <a:pt x="1165" y="72088"/>
                  </a:lnTo>
                  <a:lnTo>
                    <a:pt x="333" y="66099"/>
                  </a:lnTo>
                  <a:lnTo>
                    <a:pt x="0" y="59944"/>
                  </a:lnTo>
                  <a:lnTo>
                    <a:pt x="333" y="53844"/>
                  </a:lnTo>
                  <a:lnTo>
                    <a:pt x="1165" y="47911"/>
                  </a:lnTo>
                  <a:lnTo>
                    <a:pt x="2608" y="42255"/>
                  </a:lnTo>
                  <a:lnTo>
                    <a:pt x="4662" y="36765"/>
                  </a:lnTo>
                  <a:lnTo>
                    <a:pt x="7160" y="31441"/>
                  </a:lnTo>
                  <a:lnTo>
                    <a:pt x="10212" y="26506"/>
                  </a:lnTo>
                  <a:lnTo>
                    <a:pt x="13709" y="21848"/>
                  </a:lnTo>
                  <a:lnTo>
                    <a:pt x="17539" y="17634"/>
                  </a:lnTo>
                  <a:lnTo>
                    <a:pt x="21868" y="13752"/>
                  </a:lnTo>
                  <a:lnTo>
                    <a:pt x="26364" y="10258"/>
                  </a:lnTo>
                  <a:lnTo>
                    <a:pt x="31359" y="7264"/>
                  </a:lnTo>
                  <a:lnTo>
                    <a:pt x="36632" y="4768"/>
                  </a:lnTo>
                  <a:lnTo>
                    <a:pt x="42127" y="2772"/>
                  </a:lnTo>
                  <a:lnTo>
                    <a:pt x="47900" y="1275"/>
                  </a:lnTo>
                  <a:lnTo>
                    <a:pt x="53839" y="332"/>
                  </a:lnTo>
                  <a:lnTo>
                    <a:pt x="5994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71" name="Google Shape;671;p44"/>
          <p:cNvSpPr/>
          <p:nvPr/>
        </p:nvSpPr>
        <p:spPr>
          <a:xfrm>
            <a:off x="5963949" y="2093562"/>
            <a:ext cx="288600" cy="180000"/>
          </a:xfrm>
          <a:custGeom>
            <a:avLst/>
            <a:gdLst/>
            <a:ahLst/>
            <a:cxnLst/>
            <a:rect l="l" t="t" r="r" b="b"/>
            <a:pathLst>
              <a:path w="120000" h="120000" extrusionOk="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 name="Title 1"/>
          <p:cNvSpPr txBox="1">
            <a:spLocks/>
          </p:cNvSpPr>
          <p:nvPr/>
        </p:nvSpPr>
        <p:spPr>
          <a:xfrm>
            <a:off x="2587487" y="139985"/>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smtClean="0">
                <a:solidFill>
                  <a:schemeClr val="bg1"/>
                </a:solidFill>
              </a:rPr>
              <a:t>Company Profile</a:t>
            </a:r>
            <a:endParaRPr lang="ko-KR" altLang="en-US" dirty="0">
              <a:solidFill>
                <a:schemeClr val="bg1"/>
              </a:solidFill>
            </a:endParaRPr>
          </a:p>
        </p:txBody>
      </p:sp>
      <p:grpSp>
        <p:nvGrpSpPr>
          <p:cNvPr id="28" name="Google Shape;371;p47"/>
          <p:cNvGrpSpPr/>
          <p:nvPr/>
        </p:nvGrpSpPr>
        <p:grpSpPr>
          <a:xfrm rot="5400000">
            <a:off x="8612837" y="315553"/>
            <a:ext cx="278152" cy="345818"/>
            <a:chOff x="0" y="46600"/>
            <a:chExt cx="3121800" cy="5004600"/>
          </a:xfrm>
        </p:grpSpPr>
        <p:sp>
          <p:nvSpPr>
            <p:cNvPr id="29"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2" name="TextBox 31"/>
          <p:cNvSpPr txBox="1"/>
          <p:nvPr/>
        </p:nvSpPr>
        <p:spPr>
          <a:xfrm>
            <a:off x="587843" y="2035826"/>
            <a:ext cx="2399981" cy="369332"/>
          </a:xfrm>
          <a:prstGeom prst="rect">
            <a:avLst/>
          </a:prstGeom>
          <a:noFill/>
        </p:spPr>
        <p:txBody>
          <a:bodyPr wrap="square" rtlCol="0">
            <a:spAutoFit/>
          </a:bodyPr>
          <a:lstStyle/>
          <a:p>
            <a:r>
              <a:rPr lang="en-US" dirty="0" smtClean="0">
                <a:solidFill>
                  <a:schemeClr val="bg1"/>
                </a:solidFill>
              </a:rPr>
              <a:t>Top 4 cities</a:t>
            </a:r>
          </a:p>
        </p:txBody>
      </p:sp>
      <p:sp>
        <p:nvSpPr>
          <p:cNvPr id="33" name="Google Shape;663;p44"/>
          <p:cNvSpPr/>
          <p:nvPr/>
        </p:nvSpPr>
        <p:spPr>
          <a:xfrm>
            <a:off x="2771800" y="1995686"/>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Google Shape;670;p44"/>
          <p:cNvSpPr/>
          <p:nvPr/>
        </p:nvSpPr>
        <p:spPr>
          <a:xfrm>
            <a:off x="2885789" y="2124385"/>
            <a:ext cx="237600" cy="208200"/>
          </a:xfrm>
          <a:custGeom>
            <a:avLst/>
            <a:gdLst/>
            <a:ahLst/>
            <a:cxnLst/>
            <a:rect l="l" t="t" r="r" b="b"/>
            <a:pathLst>
              <a:path w="120000" h="120000" extrusionOk="0">
                <a:moveTo>
                  <a:pt x="33305" y="11734"/>
                </a:moveTo>
                <a:lnTo>
                  <a:pt x="31275" y="11875"/>
                </a:lnTo>
                <a:lnTo>
                  <a:pt x="29269" y="12158"/>
                </a:lnTo>
                <a:lnTo>
                  <a:pt x="27338" y="12667"/>
                </a:lnTo>
                <a:lnTo>
                  <a:pt x="25406" y="13345"/>
                </a:lnTo>
                <a:lnTo>
                  <a:pt x="23574" y="14194"/>
                </a:lnTo>
                <a:lnTo>
                  <a:pt x="21791" y="15240"/>
                </a:lnTo>
                <a:lnTo>
                  <a:pt x="20107" y="16512"/>
                </a:lnTo>
                <a:lnTo>
                  <a:pt x="18497" y="17926"/>
                </a:lnTo>
                <a:lnTo>
                  <a:pt x="17011" y="19453"/>
                </a:lnTo>
                <a:lnTo>
                  <a:pt x="15600" y="21262"/>
                </a:lnTo>
                <a:lnTo>
                  <a:pt x="14337" y="23129"/>
                </a:lnTo>
                <a:lnTo>
                  <a:pt x="13248" y="25080"/>
                </a:lnTo>
                <a:lnTo>
                  <a:pt x="12331" y="27115"/>
                </a:lnTo>
                <a:lnTo>
                  <a:pt x="11613" y="29264"/>
                </a:lnTo>
                <a:lnTo>
                  <a:pt x="11019" y="31413"/>
                </a:lnTo>
                <a:lnTo>
                  <a:pt x="10598" y="33619"/>
                </a:lnTo>
                <a:lnTo>
                  <a:pt x="10375" y="35852"/>
                </a:lnTo>
                <a:lnTo>
                  <a:pt x="10251" y="38086"/>
                </a:lnTo>
                <a:lnTo>
                  <a:pt x="10375" y="40348"/>
                </a:lnTo>
                <a:lnTo>
                  <a:pt x="10598" y="42582"/>
                </a:lnTo>
                <a:lnTo>
                  <a:pt x="11019" y="44787"/>
                </a:lnTo>
                <a:lnTo>
                  <a:pt x="11613" y="46936"/>
                </a:lnTo>
                <a:lnTo>
                  <a:pt x="12331" y="49057"/>
                </a:lnTo>
                <a:lnTo>
                  <a:pt x="13248" y="51093"/>
                </a:lnTo>
                <a:lnTo>
                  <a:pt x="14337" y="53044"/>
                </a:lnTo>
                <a:lnTo>
                  <a:pt x="15600" y="54938"/>
                </a:lnTo>
                <a:lnTo>
                  <a:pt x="17011" y="56720"/>
                </a:lnTo>
                <a:lnTo>
                  <a:pt x="59975" y="105834"/>
                </a:lnTo>
                <a:lnTo>
                  <a:pt x="102988" y="56720"/>
                </a:lnTo>
                <a:lnTo>
                  <a:pt x="104424" y="54938"/>
                </a:lnTo>
                <a:lnTo>
                  <a:pt x="105662" y="53044"/>
                </a:lnTo>
                <a:lnTo>
                  <a:pt x="106727" y="51093"/>
                </a:lnTo>
                <a:lnTo>
                  <a:pt x="107618" y="49057"/>
                </a:lnTo>
                <a:lnTo>
                  <a:pt x="108386" y="46936"/>
                </a:lnTo>
                <a:lnTo>
                  <a:pt x="108980" y="44787"/>
                </a:lnTo>
                <a:lnTo>
                  <a:pt x="109376" y="42582"/>
                </a:lnTo>
                <a:lnTo>
                  <a:pt x="109624" y="40348"/>
                </a:lnTo>
                <a:lnTo>
                  <a:pt x="109698" y="38086"/>
                </a:lnTo>
                <a:lnTo>
                  <a:pt x="109624" y="35852"/>
                </a:lnTo>
                <a:lnTo>
                  <a:pt x="109376" y="33619"/>
                </a:lnTo>
                <a:lnTo>
                  <a:pt x="108980" y="31413"/>
                </a:lnTo>
                <a:lnTo>
                  <a:pt x="108386" y="29264"/>
                </a:lnTo>
                <a:lnTo>
                  <a:pt x="107618" y="27115"/>
                </a:lnTo>
                <a:lnTo>
                  <a:pt x="106727" y="25080"/>
                </a:lnTo>
                <a:lnTo>
                  <a:pt x="105662" y="23129"/>
                </a:lnTo>
                <a:lnTo>
                  <a:pt x="104424" y="21262"/>
                </a:lnTo>
                <a:lnTo>
                  <a:pt x="102988" y="19453"/>
                </a:lnTo>
                <a:lnTo>
                  <a:pt x="101502" y="17926"/>
                </a:lnTo>
                <a:lnTo>
                  <a:pt x="99892" y="16512"/>
                </a:lnTo>
                <a:lnTo>
                  <a:pt x="98184" y="15240"/>
                </a:lnTo>
                <a:lnTo>
                  <a:pt x="96425" y="14194"/>
                </a:lnTo>
                <a:lnTo>
                  <a:pt x="94568" y="13345"/>
                </a:lnTo>
                <a:lnTo>
                  <a:pt x="92661" y="12667"/>
                </a:lnTo>
                <a:lnTo>
                  <a:pt x="90730" y="12158"/>
                </a:lnTo>
                <a:lnTo>
                  <a:pt x="88724" y="11875"/>
                </a:lnTo>
                <a:lnTo>
                  <a:pt x="86694" y="11734"/>
                </a:lnTo>
                <a:lnTo>
                  <a:pt x="84638" y="11875"/>
                </a:lnTo>
                <a:lnTo>
                  <a:pt x="82633" y="12158"/>
                </a:lnTo>
                <a:lnTo>
                  <a:pt x="80701" y="12667"/>
                </a:lnTo>
                <a:lnTo>
                  <a:pt x="78819" y="13345"/>
                </a:lnTo>
                <a:lnTo>
                  <a:pt x="76937" y="14194"/>
                </a:lnTo>
                <a:lnTo>
                  <a:pt x="75204" y="15240"/>
                </a:lnTo>
                <a:lnTo>
                  <a:pt x="73470" y="16512"/>
                </a:lnTo>
                <a:lnTo>
                  <a:pt x="71886" y="17926"/>
                </a:lnTo>
                <a:lnTo>
                  <a:pt x="70375" y="19453"/>
                </a:lnTo>
                <a:lnTo>
                  <a:pt x="63640" y="27172"/>
                </a:lnTo>
                <a:lnTo>
                  <a:pt x="62946" y="27851"/>
                </a:lnTo>
                <a:lnTo>
                  <a:pt x="62179" y="28331"/>
                </a:lnTo>
                <a:lnTo>
                  <a:pt x="61337" y="28671"/>
                </a:lnTo>
                <a:lnTo>
                  <a:pt x="60470" y="28840"/>
                </a:lnTo>
                <a:lnTo>
                  <a:pt x="59554" y="28840"/>
                </a:lnTo>
                <a:lnTo>
                  <a:pt x="58662" y="28671"/>
                </a:lnTo>
                <a:lnTo>
                  <a:pt x="57820" y="28331"/>
                </a:lnTo>
                <a:lnTo>
                  <a:pt x="57078" y="27851"/>
                </a:lnTo>
                <a:lnTo>
                  <a:pt x="56384" y="27172"/>
                </a:lnTo>
                <a:lnTo>
                  <a:pt x="49624" y="19453"/>
                </a:lnTo>
                <a:lnTo>
                  <a:pt x="48089" y="17926"/>
                </a:lnTo>
                <a:lnTo>
                  <a:pt x="46479" y="16512"/>
                </a:lnTo>
                <a:lnTo>
                  <a:pt x="44820" y="15240"/>
                </a:lnTo>
                <a:lnTo>
                  <a:pt x="43062" y="14194"/>
                </a:lnTo>
                <a:lnTo>
                  <a:pt x="41205" y="13345"/>
                </a:lnTo>
                <a:lnTo>
                  <a:pt x="39298" y="12667"/>
                </a:lnTo>
                <a:lnTo>
                  <a:pt x="37366" y="12158"/>
                </a:lnTo>
                <a:lnTo>
                  <a:pt x="35361" y="11875"/>
                </a:lnTo>
                <a:lnTo>
                  <a:pt x="33305" y="11734"/>
                </a:lnTo>
                <a:close/>
                <a:moveTo>
                  <a:pt x="33305" y="0"/>
                </a:moveTo>
                <a:lnTo>
                  <a:pt x="35732" y="84"/>
                </a:lnTo>
                <a:lnTo>
                  <a:pt x="38085" y="367"/>
                </a:lnTo>
                <a:lnTo>
                  <a:pt x="40462" y="876"/>
                </a:lnTo>
                <a:lnTo>
                  <a:pt x="42740" y="1526"/>
                </a:lnTo>
                <a:lnTo>
                  <a:pt x="44993" y="2375"/>
                </a:lnTo>
                <a:lnTo>
                  <a:pt x="47172" y="3421"/>
                </a:lnTo>
                <a:lnTo>
                  <a:pt x="49252" y="4608"/>
                </a:lnTo>
                <a:lnTo>
                  <a:pt x="51308" y="5994"/>
                </a:lnTo>
                <a:lnTo>
                  <a:pt x="53264" y="7549"/>
                </a:lnTo>
                <a:lnTo>
                  <a:pt x="55121" y="9245"/>
                </a:lnTo>
                <a:lnTo>
                  <a:pt x="56879" y="11168"/>
                </a:lnTo>
                <a:lnTo>
                  <a:pt x="59975" y="14703"/>
                </a:lnTo>
                <a:lnTo>
                  <a:pt x="63095" y="11168"/>
                </a:lnTo>
                <a:lnTo>
                  <a:pt x="64878" y="9245"/>
                </a:lnTo>
                <a:lnTo>
                  <a:pt x="66735" y="7549"/>
                </a:lnTo>
                <a:lnTo>
                  <a:pt x="68691" y="5994"/>
                </a:lnTo>
                <a:lnTo>
                  <a:pt x="70697" y="4608"/>
                </a:lnTo>
                <a:lnTo>
                  <a:pt x="72827" y="3421"/>
                </a:lnTo>
                <a:lnTo>
                  <a:pt x="75006" y="2375"/>
                </a:lnTo>
                <a:lnTo>
                  <a:pt x="77234" y="1526"/>
                </a:lnTo>
                <a:lnTo>
                  <a:pt x="79537" y="876"/>
                </a:lnTo>
                <a:lnTo>
                  <a:pt x="81865" y="367"/>
                </a:lnTo>
                <a:lnTo>
                  <a:pt x="84292" y="84"/>
                </a:lnTo>
                <a:lnTo>
                  <a:pt x="86694" y="0"/>
                </a:lnTo>
                <a:lnTo>
                  <a:pt x="89096" y="84"/>
                </a:lnTo>
                <a:lnTo>
                  <a:pt x="91498" y="367"/>
                </a:lnTo>
                <a:lnTo>
                  <a:pt x="93825" y="876"/>
                </a:lnTo>
                <a:lnTo>
                  <a:pt x="96128" y="1526"/>
                </a:lnTo>
                <a:lnTo>
                  <a:pt x="98357" y="2375"/>
                </a:lnTo>
                <a:lnTo>
                  <a:pt x="100561" y="3421"/>
                </a:lnTo>
                <a:lnTo>
                  <a:pt x="102666" y="4608"/>
                </a:lnTo>
                <a:lnTo>
                  <a:pt x="104671" y="5994"/>
                </a:lnTo>
                <a:lnTo>
                  <a:pt x="106652" y="7549"/>
                </a:lnTo>
                <a:lnTo>
                  <a:pt x="108510" y="9245"/>
                </a:lnTo>
                <a:lnTo>
                  <a:pt x="110243" y="11168"/>
                </a:lnTo>
                <a:lnTo>
                  <a:pt x="112051" y="13345"/>
                </a:lnTo>
                <a:lnTo>
                  <a:pt x="113635" y="15636"/>
                </a:lnTo>
                <a:lnTo>
                  <a:pt x="115022" y="18039"/>
                </a:lnTo>
                <a:lnTo>
                  <a:pt x="116260" y="20556"/>
                </a:lnTo>
                <a:lnTo>
                  <a:pt x="117325" y="23072"/>
                </a:lnTo>
                <a:lnTo>
                  <a:pt x="118241" y="25758"/>
                </a:lnTo>
                <a:lnTo>
                  <a:pt x="118935" y="28416"/>
                </a:lnTo>
                <a:lnTo>
                  <a:pt x="119479" y="31159"/>
                </a:lnTo>
                <a:lnTo>
                  <a:pt x="119801" y="33930"/>
                </a:lnTo>
                <a:lnTo>
                  <a:pt x="119999" y="36701"/>
                </a:lnTo>
                <a:lnTo>
                  <a:pt x="119999" y="39500"/>
                </a:lnTo>
                <a:lnTo>
                  <a:pt x="119801" y="42271"/>
                </a:lnTo>
                <a:lnTo>
                  <a:pt x="119479" y="45042"/>
                </a:lnTo>
                <a:lnTo>
                  <a:pt x="118935" y="47756"/>
                </a:lnTo>
                <a:lnTo>
                  <a:pt x="118241" y="50471"/>
                </a:lnTo>
                <a:lnTo>
                  <a:pt x="117325" y="53100"/>
                </a:lnTo>
                <a:lnTo>
                  <a:pt x="116260" y="55673"/>
                </a:lnTo>
                <a:lnTo>
                  <a:pt x="115022" y="58133"/>
                </a:lnTo>
                <a:lnTo>
                  <a:pt x="113635" y="60565"/>
                </a:lnTo>
                <a:lnTo>
                  <a:pt x="112051" y="62855"/>
                </a:lnTo>
                <a:lnTo>
                  <a:pt x="110243" y="65061"/>
                </a:lnTo>
                <a:lnTo>
                  <a:pt x="63664" y="118275"/>
                </a:lnTo>
                <a:lnTo>
                  <a:pt x="63045" y="118897"/>
                </a:lnTo>
                <a:lnTo>
                  <a:pt x="62327" y="119377"/>
                </a:lnTo>
                <a:lnTo>
                  <a:pt x="61584" y="119745"/>
                </a:lnTo>
                <a:lnTo>
                  <a:pt x="60817" y="119943"/>
                </a:lnTo>
                <a:lnTo>
                  <a:pt x="60024" y="120000"/>
                </a:lnTo>
                <a:lnTo>
                  <a:pt x="59034" y="119915"/>
                </a:lnTo>
                <a:lnTo>
                  <a:pt x="58316" y="119660"/>
                </a:lnTo>
                <a:lnTo>
                  <a:pt x="57573" y="119321"/>
                </a:lnTo>
                <a:lnTo>
                  <a:pt x="56929" y="118868"/>
                </a:lnTo>
                <a:lnTo>
                  <a:pt x="56335" y="118275"/>
                </a:lnTo>
                <a:lnTo>
                  <a:pt x="9706" y="65061"/>
                </a:lnTo>
                <a:lnTo>
                  <a:pt x="7973" y="62855"/>
                </a:lnTo>
                <a:lnTo>
                  <a:pt x="6364" y="60565"/>
                </a:lnTo>
                <a:lnTo>
                  <a:pt x="4927" y="58133"/>
                </a:lnTo>
                <a:lnTo>
                  <a:pt x="3689" y="55673"/>
                </a:lnTo>
                <a:lnTo>
                  <a:pt x="2649" y="53100"/>
                </a:lnTo>
                <a:lnTo>
                  <a:pt x="1758" y="50471"/>
                </a:lnTo>
                <a:lnTo>
                  <a:pt x="1064" y="47756"/>
                </a:lnTo>
                <a:lnTo>
                  <a:pt x="520" y="45042"/>
                </a:lnTo>
                <a:lnTo>
                  <a:pt x="148" y="42271"/>
                </a:lnTo>
                <a:lnTo>
                  <a:pt x="0" y="39500"/>
                </a:lnTo>
                <a:lnTo>
                  <a:pt x="0" y="36701"/>
                </a:lnTo>
                <a:lnTo>
                  <a:pt x="148" y="33930"/>
                </a:lnTo>
                <a:lnTo>
                  <a:pt x="520" y="31159"/>
                </a:lnTo>
                <a:lnTo>
                  <a:pt x="1064" y="28416"/>
                </a:lnTo>
                <a:lnTo>
                  <a:pt x="1758" y="25758"/>
                </a:lnTo>
                <a:lnTo>
                  <a:pt x="2649" y="23072"/>
                </a:lnTo>
                <a:lnTo>
                  <a:pt x="3689" y="20556"/>
                </a:lnTo>
                <a:lnTo>
                  <a:pt x="4927" y="18039"/>
                </a:lnTo>
                <a:lnTo>
                  <a:pt x="6364" y="15636"/>
                </a:lnTo>
                <a:lnTo>
                  <a:pt x="7973" y="13345"/>
                </a:lnTo>
                <a:lnTo>
                  <a:pt x="9706" y="11168"/>
                </a:lnTo>
                <a:lnTo>
                  <a:pt x="11514" y="9245"/>
                </a:lnTo>
                <a:lnTo>
                  <a:pt x="13371" y="7549"/>
                </a:lnTo>
                <a:lnTo>
                  <a:pt x="15303" y="5994"/>
                </a:lnTo>
                <a:lnTo>
                  <a:pt x="17333" y="4608"/>
                </a:lnTo>
                <a:lnTo>
                  <a:pt x="19463" y="3421"/>
                </a:lnTo>
                <a:lnTo>
                  <a:pt x="21642" y="2375"/>
                </a:lnTo>
                <a:lnTo>
                  <a:pt x="23871" y="1526"/>
                </a:lnTo>
                <a:lnTo>
                  <a:pt x="26174" y="876"/>
                </a:lnTo>
                <a:lnTo>
                  <a:pt x="28501" y="367"/>
                </a:lnTo>
                <a:lnTo>
                  <a:pt x="30903" y="84"/>
                </a:lnTo>
                <a:lnTo>
                  <a:pt x="3330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 name="TextBox 34"/>
          <p:cNvSpPr txBox="1"/>
          <p:nvPr/>
        </p:nvSpPr>
        <p:spPr>
          <a:xfrm>
            <a:off x="611560" y="2720664"/>
            <a:ext cx="2399981" cy="369332"/>
          </a:xfrm>
          <a:prstGeom prst="rect">
            <a:avLst/>
          </a:prstGeom>
          <a:noFill/>
        </p:spPr>
        <p:txBody>
          <a:bodyPr wrap="square" rtlCol="0">
            <a:spAutoFit/>
          </a:bodyPr>
          <a:lstStyle/>
          <a:p>
            <a:r>
              <a:rPr lang="en-US" dirty="0">
                <a:solidFill>
                  <a:schemeClr val="bg1"/>
                </a:solidFill>
              </a:rPr>
              <a:t>Average price </a:t>
            </a:r>
          </a:p>
        </p:txBody>
      </p:sp>
      <p:sp>
        <p:nvSpPr>
          <p:cNvPr id="36" name="TextBox 35"/>
          <p:cNvSpPr txBox="1"/>
          <p:nvPr/>
        </p:nvSpPr>
        <p:spPr>
          <a:xfrm>
            <a:off x="625489" y="3410707"/>
            <a:ext cx="2290327" cy="646331"/>
          </a:xfrm>
          <a:prstGeom prst="rect">
            <a:avLst/>
          </a:prstGeom>
          <a:noFill/>
        </p:spPr>
        <p:txBody>
          <a:bodyPr wrap="square" rtlCol="0">
            <a:spAutoFit/>
          </a:bodyPr>
          <a:lstStyle/>
          <a:p>
            <a:r>
              <a:rPr lang="en-US" dirty="0" smtClean="0">
                <a:solidFill>
                  <a:schemeClr val="bg1"/>
                </a:solidFill>
              </a:rPr>
              <a:t>Top 4 most</a:t>
            </a:r>
          </a:p>
          <a:p>
            <a:r>
              <a:rPr lang="en-US" dirty="0" smtClean="0">
                <a:solidFill>
                  <a:schemeClr val="bg1"/>
                </a:solidFill>
              </a:rPr>
              <a:t>used rate codes</a:t>
            </a:r>
            <a:endParaRPr lang="en-US" dirty="0">
              <a:solidFill>
                <a:schemeClr val="bg1"/>
              </a:solidFill>
            </a:endParaRPr>
          </a:p>
        </p:txBody>
      </p:sp>
      <p:grpSp>
        <p:nvGrpSpPr>
          <p:cNvPr id="39" name="Google Shape;626;p43"/>
          <p:cNvGrpSpPr/>
          <p:nvPr/>
        </p:nvGrpSpPr>
        <p:grpSpPr>
          <a:xfrm>
            <a:off x="6026337" y="2803910"/>
            <a:ext cx="239402" cy="113447"/>
            <a:chOff x="3232150" y="2884488"/>
            <a:chExt cx="6505500" cy="3082800"/>
          </a:xfrm>
        </p:grpSpPr>
        <p:sp>
          <p:nvSpPr>
            <p:cNvPr id="40" name="Google Shape;627;p43"/>
            <p:cNvSpPr/>
            <p:nvPr/>
          </p:nvSpPr>
          <p:spPr>
            <a:xfrm>
              <a:off x="3232150" y="2884488"/>
              <a:ext cx="6505500" cy="3082800"/>
            </a:xfrm>
            <a:custGeom>
              <a:avLst/>
              <a:gdLst/>
              <a:ahLst/>
              <a:cxnLst/>
              <a:rect l="l" t="t" r="r" b="b"/>
              <a:pathLst>
                <a:path w="120000" h="120000" extrusionOk="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628;p43"/>
            <p:cNvSpPr/>
            <p:nvPr/>
          </p:nvSpPr>
          <p:spPr>
            <a:xfrm>
              <a:off x="4945063" y="4597401"/>
              <a:ext cx="574800" cy="574800"/>
            </a:xfrm>
            <a:custGeom>
              <a:avLst/>
              <a:gdLst/>
              <a:ahLst/>
              <a:cxnLst/>
              <a:rect l="l" t="t" r="r" b="b"/>
              <a:pathLst>
                <a:path w="120000" h="120000" extrusionOk="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 name="Google Shape;629;p43"/>
            <p:cNvSpPr/>
            <p:nvPr/>
          </p:nvSpPr>
          <p:spPr>
            <a:xfrm>
              <a:off x="7448550" y="3684588"/>
              <a:ext cx="576300" cy="574800"/>
            </a:xfrm>
            <a:custGeom>
              <a:avLst/>
              <a:gdLst/>
              <a:ahLst/>
              <a:cxnLst/>
              <a:rect l="l" t="t" r="r" b="b"/>
              <a:pathLst>
                <a:path w="120000" h="120000" extrusionOk="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3" name="Google Shape;662;p44"/>
          <p:cNvSpPr/>
          <p:nvPr/>
        </p:nvSpPr>
        <p:spPr>
          <a:xfrm>
            <a:off x="5906600" y="2615365"/>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5" name="Google Shape;987;p53"/>
          <p:cNvGrpSpPr/>
          <p:nvPr/>
        </p:nvGrpSpPr>
        <p:grpSpPr>
          <a:xfrm>
            <a:off x="2843808" y="2767149"/>
            <a:ext cx="313104" cy="269068"/>
            <a:chOff x="4121150" y="3970338"/>
            <a:chExt cx="3059100" cy="2578250"/>
          </a:xfrm>
          <a:solidFill>
            <a:schemeClr val="bg1"/>
          </a:solidFill>
        </p:grpSpPr>
        <p:sp>
          <p:nvSpPr>
            <p:cNvPr id="46" name="Google Shape;988;p53"/>
            <p:cNvSpPr/>
            <p:nvPr/>
          </p:nvSpPr>
          <p:spPr>
            <a:xfrm>
              <a:off x="4365625" y="5551488"/>
              <a:ext cx="485700" cy="996900"/>
            </a:xfrm>
            <a:custGeom>
              <a:avLst/>
              <a:gdLst/>
              <a:ahLst/>
              <a:cxnLst/>
              <a:rect l="l" t="t" r="r" b="b"/>
              <a:pathLst>
                <a:path w="120000" h="120000" extrusionOk="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 name="Google Shape;989;p53"/>
            <p:cNvSpPr/>
            <p:nvPr/>
          </p:nvSpPr>
          <p:spPr>
            <a:xfrm>
              <a:off x="4121150" y="4298950"/>
              <a:ext cx="3059100" cy="1720800"/>
            </a:xfrm>
            <a:custGeom>
              <a:avLst/>
              <a:gdLst/>
              <a:ahLst/>
              <a:cxnLst/>
              <a:rect l="l" t="t" r="r" b="b"/>
              <a:pathLst>
                <a:path w="120000" h="120000" extrusionOk="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 name="Google Shape;990;p53"/>
            <p:cNvSpPr/>
            <p:nvPr/>
          </p:nvSpPr>
          <p:spPr>
            <a:xfrm>
              <a:off x="5276850" y="3970338"/>
              <a:ext cx="651000" cy="1257300"/>
            </a:xfrm>
            <a:custGeom>
              <a:avLst/>
              <a:gdLst/>
              <a:ahLst/>
              <a:cxnLst/>
              <a:rect l="l" t="t" r="r" b="b"/>
              <a:pathLst>
                <a:path w="120000" h="120000" extrusionOk="0">
                  <a:moveTo>
                    <a:pt x="54000" y="0"/>
                  </a:moveTo>
                  <a:lnTo>
                    <a:pt x="60292" y="0"/>
                  </a:lnTo>
                  <a:lnTo>
                    <a:pt x="64829" y="0"/>
                  </a:lnTo>
                  <a:lnTo>
                    <a:pt x="68048" y="151"/>
                  </a:lnTo>
                  <a:lnTo>
                    <a:pt x="70536" y="303"/>
                  </a:lnTo>
                  <a:lnTo>
                    <a:pt x="72439" y="681"/>
                  </a:lnTo>
                  <a:lnTo>
                    <a:pt x="73609" y="1287"/>
                  </a:lnTo>
                  <a:lnTo>
                    <a:pt x="74341" y="2272"/>
                  </a:lnTo>
                  <a:lnTo>
                    <a:pt x="74634" y="3560"/>
                  </a:lnTo>
                  <a:lnTo>
                    <a:pt x="74780" y="5303"/>
                  </a:lnTo>
                  <a:lnTo>
                    <a:pt x="75073" y="7575"/>
                  </a:lnTo>
                  <a:lnTo>
                    <a:pt x="75073" y="9318"/>
                  </a:lnTo>
                  <a:lnTo>
                    <a:pt x="75219" y="10606"/>
                  </a:lnTo>
                  <a:lnTo>
                    <a:pt x="75512" y="11590"/>
                  </a:lnTo>
                  <a:lnTo>
                    <a:pt x="76243" y="12348"/>
                  </a:lnTo>
                  <a:lnTo>
                    <a:pt x="77414" y="12727"/>
                  </a:lnTo>
                  <a:lnTo>
                    <a:pt x="79317" y="13106"/>
                  </a:lnTo>
                  <a:lnTo>
                    <a:pt x="81804" y="13484"/>
                  </a:lnTo>
                  <a:lnTo>
                    <a:pt x="85317" y="13712"/>
                  </a:lnTo>
                  <a:lnTo>
                    <a:pt x="92926" y="14545"/>
                  </a:lnTo>
                  <a:lnTo>
                    <a:pt x="100536" y="15681"/>
                  </a:lnTo>
                  <a:lnTo>
                    <a:pt x="107853" y="17196"/>
                  </a:lnTo>
                  <a:lnTo>
                    <a:pt x="109902" y="17803"/>
                  </a:lnTo>
                  <a:lnTo>
                    <a:pt x="111365" y="18484"/>
                  </a:lnTo>
                  <a:lnTo>
                    <a:pt x="112243" y="19469"/>
                  </a:lnTo>
                  <a:lnTo>
                    <a:pt x="112682" y="20530"/>
                  </a:lnTo>
                  <a:lnTo>
                    <a:pt x="112097" y="21666"/>
                  </a:lnTo>
                  <a:lnTo>
                    <a:pt x="109317" y="26666"/>
                  </a:lnTo>
                  <a:lnTo>
                    <a:pt x="106536" y="31515"/>
                  </a:lnTo>
                  <a:lnTo>
                    <a:pt x="105658" y="32803"/>
                  </a:lnTo>
                  <a:lnTo>
                    <a:pt x="104487" y="33712"/>
                  </a:lnTo>
                  <a:lnTo>
                    <a:pt x="103170" y="34242"/>
                  </a:lnTo>
                  <a:lnTo>
                    <a:pt x="101707" y="34318"/>
                  </a:lnTo>
                  <a:lnTo>
                    <a:pt x="99658" y="34166"/>
                  </a:lnTo>
                  <a:lnTo>
                    <a:pt x="97024" y="33560"/>
                  </a:lnTo>
                  <a:lnTo>
                    <a:pt x="88390" y="31742"/>
                  </a:lnTo>
                  <a:lnTo>
                    <a:pt x="79463" y="30530"/>
                  </a:lnTo>
                  <a:lnTo>
                    <a:pt x="70390" y="29924"/>
                  </a:lnTo>
                  <a:lnTo>
                    <a:pt x="61170" y="29924"/>
                  </a:lnTo>
                  <a:lnTo>
                    <a:pt x="57951" y="30075"/>
                  </a:lnTo>
                  <a:lnTo>
                    <a:pt x="54731" y="30454"/>
                  </a:lnTo>
                  <a:lnTo>
                    <a:pt x="51658" y="30984"/>
                  </a:lnTo>
                  <a:lnTo>
                    <a:pt x="48292" y="31893"/>
                  </a:lnTo>
                  <a:lnTo>
                    <a:pt x="45804" y="33106"/>
                  </a:lnTo>
                  <a:lnTo>
                    <a:pt x="43902" y="34393"/>
                  </a:lnTo>
                  <a:lnTo>
                    <a:pt x="42731" y="35909"/>
                  </a:lnTo>
                  <a:lnTo>
                    <a:pt x="42146" y="37424"/>
                  </a:lnTo>
                  <a:lnTo>
                    <a:pt x="42585" y="39015"/>
                  </a:lnTo>
                  <a:lnTo>
                    <a:pt x="43756" y="40530"/>
                  </a:lnTo>
                  <a:lnTo>
                    <a:pt x="45658" y="42045"/>
                  </a:lnTo>
                  <a:lnTo>
                    <a:pt x="48146" y="43409"/>
                  </a:lnTo>
                  <a:lnTo>
                    <a:pt x="53121" y="45227"/>
                  </a:lnTo>
                  <a:lnTo>
                    <a:pt x="58243" y="46742"/>
                  </a:lnTo>
                  <a:lnTo>
                    <a:pt x="63804" y="47954"/>
                  </a:lnTo>
                  <a:lnTo>
                    <a:pt x="73317" y="49999"/>
                  </a:lnTo>
                  <a:lnTo>
                    <a:pt x="82829" y="52121"/>
                  </a:lnTo>
                  <a:lnTo>
                    <a:pt x="92048" y="54545"/>
                  </a:lnTo>
                  <a:lnTo>
                    <a:pt x="97902" y="56515"/>
                  </a:lnTo>
                  <a:lnTo>
                    <a:pt x="103170" y="58712"/>
                  </a:lnTo>
                  <a:lnTo>
                    <a:pt x="107853" y="61212"/>
                  </a:lnTo>
                  <a:lnTo>
                    <a:pt x="111658" y="63939"/>
                  </a:lnTo>
                  <a:lnTo>
                    <a:pt x="114878" y="66818"/>
                  </a:lnTo>
                  <a:lnTo>
                    <a:pt x="117219" y="69772"/>
                  </a:lnTo>
                  <a:lnTo>
                    <a:pt x="118975" y="72878"/>
                  </a:lnTo>
                  <a:lnTo>
                    <a:pt x="119853" y="76060"/>
                  </a:lnTo>
                  <a:lnTo>
                    <a:pt x="120000" y="79318"/>
                  </a:lnTo>
                  <a:lnTo>
                    <a:pt x="119268" y="82499"/>
                  </a:lnTo>
                  <a:lnTo>
                    <a:pt x="117951" y="85681"/>
                  </a:lnTo>
                  <a:lnTo>
                    <a:pt x="115609" y="88787"/>
                  </a:lnTo>
                  <a:lnTo>
                    <a:pt x="112390" y="91818"/>
                  </a:lnTo>
                  <a:lnTo>
                    <a:pt x="108585" y="94621"/>
                  </a:lnTo>
                  <a:lnTo>
                    <a:pt x="103902" y="97196"/>
                  </a:lnTo>
                  <a:lnTo>
                    <a:pt x="98634" y="99393"/>
                  </a:lnTo>
                  <a:lnTo>
                    <a:pt x="92926" y="101363"/>
                  </a:lnTo>
                  <a:lnTo>
                    <a:pt x="86780" y="102878"/>
                  </a:lnTo>
                  <a:lnTo>
                    <a:pt x="80341" y="104015"/>
                  </a:lnTo>
                  <a:lnTo>
                    <a:pt x="77707" y="104469"/>
                  </a:lnTo>
                  <a:lnTo>
                    <a:pt x="75658" y="105151"/>
                  </a:lnTo>
                  <a:lnTo>
                    <a:pt x="74341" y="106060"/>
                  </a:lnTo>
                  <a:lnTo>
                    <a:pt x="73609" y="107196"/>
                  </a:lnTo>
                  <a:lnTo>
                    <a:pt x="73463" y="108636"/>
                  </a:lnTo>
                  <a:lnTo>
                    <a:pt x="73463" y="112575"/>
                  </a:lnTo>
                  <a:lnTo>
                    <a:pt x="73463" y="116363"/>
                  </a:lnTo>
                  <a:lnTo>
                    <a:pt x="73170" y="117651"/>
                  </a:lnTo>
                  <a:lnTo>
                    <a:pt x="72292" y="118712"/>
                  </a:lnTo>
                  <a:lnTo>
                    <a:pt x="71121" y="119393"/>
                  </a:lnTo>
                  <a:lnTo>
                    <a:pt x="69219" y="119848"/>
                  </a:lnTo>
                  <a:lnTo>
                    <a:pt x="66878" y="119999"/>
                  </a:lnTo>
                  <a:lnTo>
                    <a:pt x="58536" y="119999"/>
                  </a:lnTo>
                  <a:lnTo>
                    <a:pt x="50634" y="119999"/>
                  </a:lnTo>
                  <a:lnTo>
                    <a:pt x="48000" y="119848"/>
                  </a:lnTo>
                  <a:lnTo>
                    <a:pt x="46097" y="119318"/>
                  </a:lnTo>
                  <a:lnTo>
                    <a:pt x="44780" y="118484"/>
                  </a:lnTo>
                  <a:lnTo>
                    <a:pt x="43902" y="117424"/>
                  </a:lnTo>
                  <a:lnTo>
                    <a:pt x="43609" y="116212"/>
                  </a:lnTo>
                  <a:lnTo>
                    <a:pt x="43609" y="113257"/>
                  </a:lnTo>
                  <a:lnTo>
                    <a:pt x="43609" y="110454"/>
                  </a:lnTo>
                  <a:lnTo>
                    <a:pt x="43463" y="108939"/>
                  </a:lnTo>
                  <a:lnTo>
                    <a:pt x="43170" y="107803"/>
                  </a:lnTo>
                  <a:lnTo>
                    <a:pt x="42731" y="107045"/>
                  </a:lnTo>
                  <a:lnTo>
                    <a:pt x="41853" y="106515"/>
                  </a:lnTo>
                  <a:lnTo>
                    <a:pt x="40243" y="106060"/>
                  </a:lnTo>
                  <a:lnTo>
                    <a:pt x="38195" y="105757"/>
                  </a:lnTo>
                  <a:lnTo>
                    <a:pt x="35414" y="105530"/>
                  </a:lnTo>
                  <a:lnTo>
                    <a:pt x="27951" y="104924"/>
                  </a:lnTo>
                  <a:lnTo>
                    <a:pt x="20780" y="103939"/>
                  </a:lnTo>
                  <a:lnTo>
                    <a:pt x="13609" y="102803"/>
                  </a:lnTo>
                  <a:lnTo>
                    <a:pt x="6585" y="101287"/>
                  </a:lnTo>
                  <a:lnTo>
                    <a:pt x="4097" y="100530"/>
                  </a:lnTo>
                  <a:lnTo>
                    <a:pt x="2048" y="99848"/>
                  </a:lnTo>
                  <a:lnTo>
                    <a:pt x="878" y="99166"/>
                  </a:lnTo>
                  <a:lnTo>
                    <a:pt x="146" y="98257"/>
                  </a:lnTo>
                  <a:lnTo>
                    <a:pt x="0" y="97272"/>
                  </a:lnTo>
                  <a:lnTo>
                    <a:pt x="292" y="96060"/>
                  </a:lnTo>
                  <a:lnTo>
                    <a:pt x="1024" y="94545"/>
                  </a:lnTo>
                  <a:lnTo>
                    <a:pt x="3365" y="90303"/>
                  </a:lnTo>
                  <a:lnTo>
                    <a:pt x="5853" y="85984"/>
                  </a:lnTo>
                  <a:lnTo>
                    <a:pt x="6878" y="84545"/>
                  </a:lnTo>
                  <a:lnTo>
                    <a:pt x="7902" y="83560"/>
                  </a:lnTo>
                  <a:lnTo>
                    <a:pt x="9073" y="83030"/>
                  </a:lnTo>
                  <a:lnTo>
                    <a:pt x="10682" y="82878"/>
                  </a:lnTo>
                  <a:lnTo>
                    <a:pt x="12731" y="83106"/>
                  </a:lnTo>
                  <a:lnTo>
                    <a:pt x="15365" y="83787"/>
                  </a:lnTo>
                  <a:lnTo>
                    <a:pt x="22975" y="85606"/>
                  </a:lnTo>
                  <a:lnTo>
                    <a:pt x="30878" y="87045"/>
                  </a:lnTo>
                  <a:lnTo>
                    <a:pt x="39073" y="88106"/>
                  </a:lnTo>
                  <a:lnTo>
                    <a:pt x="47268" y="88787"/>
                  </a:lnTo>
                  <a:lnTo>
                    <a:pt x="52829" y="88863"/>
                  </a:lnTo>
                  <a:lnTo>
                    <a:pt x="57951" y="88787"/>
                  </a:lnTo>
                  <a:lnTo>
                    <a:pt x="63219" y="88257"/>
                  </a:lnTo>
                  <a:lnTo>
                    <a:pt x="68195" y="87272"/>
                  </a:lnTo>
                  <a:lnTo>
                    <a:pt x="71707" y="86287"/>
                  </a:lnTo>
                  <a:lnTo>
                    <a:pt x="74487" y="85151"/>
                  </a:lnTo>
                  <a:lnTo>
                    <a:pt x="76536" y="83787"/>
                  </a:lnTo>
                  <a:lnTo>
                    <a:pt x="78146" y="82196"/>
                  </a:lnTo>
                  <a:lnTo>
                    <a:pt x="78731" y="80606"/>
                  </a:lnTo>
                  <a:lnTo>
                    <a:pt x="79024" y="78863"/>
                  </a:lnTo>
                  <a:lnTo>
                    <a:pt x="78292" y="77196"/>
                  </a:lnTo>
                  <a:lnTo>
                    <a:pt x="77121" y="75530"/>
                  </a:lnTo>
                  <a:lnTo>
                    <a:pt x="75073" y="73939"/>
                  </a:lnTo>
                  <a:lnTo>
                    <a:pt x="72146" y="72500"/>
                  </a:lnTo>
                  <a:lnTo>
                    <a:pt x="68487" y="71212"/>
                  </a:lnTo>
                  <a:lnTo>
                    <a:pt x="64390" y="70000"/>
                  </a:lnTo>
                  <a:lnTo>
                    <a:pt x="60292" y="69015"/>
                  </a:lnTo>
                  <a:lnTo>
                    <a:pt x="52097" y="67196"/>
                  </a:lnTo>
                  <a:lnTo>
                    <a:pt x="43756" y="65454"/>
                  </a:lnTo>
                  <a:lnTo>
                    <a:pt x="35560" y="63636"/>
                  </a:lnTo>
                  <a:lnTo>
                    <a:pt x="27658" y="61363"/>
                  </a:lnTo>
                  <a:lnTo>
                    <a:pt x="22829" y="59772"/>
                  </a:lnTo>
                  <a:lnTo>
                    <a:pt x="18439" y="58106"/>
                  </a:lnTo>
                  <a:lnTo>
                    <a:pt x="14487" y="56136"/>
                  </a:lnTo>
                  <a:lnTo>
                    <a:pt x="10975" y="54242"/>
                  </a:lnTo>
                  <a:lnTo>
                    <a:pt x="7902" y="52045"/>
                  </a:lnTo>
                  <a:lnTo>
                    <a:pt x="5414" y="49696"/>
                  </a:lnTo>
                  <a:lnTo>
                    <a:pt x="3512" y="47272"/>
                  </a:lnTo>
                  <a:lnTo>
                    <a:pt x="2195" y="44469"/>
                  </a:lnTo>
                  <a:lnTo>
                    <a:pt x="1463" y="41666"/>
                  </a:lnTo>
                  <a:lnTo>
                    <a:pt x="1609" y="38560"/>
                  </a:lnTo>
                  <a:lnTo>
                    <a:pt x="2341" y="35151"/>
                  </a:lnTo>
                  <a:lnTo>
                    <a:pt x="3658" y="32045"/>
                  </a:lnTo>
                  <a:lnTo>
                    <a:pt x="6000" y="29090"/>
                  </a:lnTo>
                  <a:lnTo>
                    <a:pt x="8634" y="26363"/>
                  </a:lnTo>
                  <a:lnTo>
                    <a:pt x="12000" y="24015"/>
                  </a:lnTo>
                  <a:lnTo>
                    <a:pt x="15804" y="21742"/>
                  </a:lnTo>
                  <a:lnTo>
                    <a:pt x="20487" y="19848"/>
                  </a:lnTo>
                  <a:lnTo>
                    <a:pt x="25463" y="18181"/>
                  </a:lnTo>
                  <a:lnTo>
                    <a:pt x="31024" y="16666"/>
                  </a:lnTo>
                  <a:lnTo>
                    <a:pt x="37024" y="15303"/>
                  </a:lnTo>
                  <a:lnTo>
                    <a:pt x="39951" y="14772"/>
                  </a:lnTo>
                  <a:lnTo>
                    <a:pt x="42146" y="14318"/>
                  </a:lnTo>
                  <a:lnTo>
                    <a:pt x="43756" y="13939"/>
                  </a:lnTo>
                  <a:lnTo>
                    <a:pt x="44780" y="13409"/>
                  </a:lnTo>
                  <a:lnTo>
                    <a:pt x="45512" y="12651"/>
                  </a:lnTo>
                  <a:lnTo>
                    <a:pt x="45804" y="11818"/>
                  </a:lnTo>
                  <a:lnTo>
                    <a:pt x="45951" y="10606"/>
                  </a:lnTo>
                  <a:lnTo>
                    <a:pt x="45951" y="9015"/>
                  </a:lnTo>
                  <a:lnTo>
                    <a:pt x="45951" y="6666"/>
                  </a:lnTo>
                  <a:lnTo>
                    <a:pt x="45951" y="4242"/>
                  </a:lnTo>
                  <a:lnTo>
                    <a:pt x="46097" y="2651"/>
                  </a:lnTo>
                  <a:lnTo>
                    <a:pt x="46682" y="1590"/>
                  </a:lnTo>
                  <a:lnTo>
                    <a:pt x="47560" y="833"/>
                  </a:lnTo>
                  <a:lnTo>
                    <a:pt x="48878" y="378"/>
                  </a:lnTo>
                  <a:lnTo>
                    <a:pt x="51073" y="151"/>
                  </a:lnTo>
                  <a:lnTo>
                    <a:pt x="5400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 name="Google Shape;991;p53"/>
            <p:cNvSpPr/>
            <p:nvPr/>
          </p:nvSpPr>
          <p:spPr>
            <a:xfrm>
              <a:off x="5037138" y="5729288"/>
              <a:ext cx="485700" cy="819300"/>
            </a:xfrm>
            <a:custGeom>
              <a:avLst/>
              <a:gdLst/>
              <a:ahLst/>
              <a:cxnLst/>
              <a:rect l="l" t="t" r="r" b="b"/>
              <a:pathLst>
                <a:path w="120000" h="120000" extrusionOk="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 name="Google Shape;992;p53"/>
            <p:cNvSpPr/>
            <p:nvPr/>
          </p:nvSpPr>
          <p:spPr>
            <a:xfrm>
              <a:off x="5707063" y="5707063"/>
              <a:ext cx="487500" cy="841500"/>
            </a:xfrm>
            <a:custGeom>
              <a:avLst/>
              <a:gdLst/>
              <a:ahLst/>
              <a:cxnLst/>
              <a:rect l="l" t="t" r="r" b="b"/>
              <a:pathLst>
                <a:path w="120000" h="120000" extrusionOk="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 name="Google Shape;993;p53"/>
            <p:cNvSpPr/>
            <p:nvPr/>
          </p:nvSpPr>
          <p:spPr>
            <a:xfrm>
              <a:off x="6378575" y="5005388"/>
              <a:ext cx="485700" cy="1542900"/>
            </a:xfrm>
            <a:custGeom>
              <a:avLst/>
              <a:gdLst/>
              <a:ahLst/>
              <a:cxnLst/>
              <a:rect l="l" t="t" r="r" b="b"/>
              <a:pathLst>
                <a:path w="120000" h="120000" extrusionOk="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5" name="TextBox 54"/>
          <p:cNvSpPr txBox="1"/>
          <p:nvPr/>
        </p:nvSpPr>
        <p:spPr>
          <a:xfrm>
            <a:off x="6659165" y="1980226"/>
            <a:ext cx="2521347" cy="369332"/>
          </a:xfrm>
          <a:prstGeom prst="rect">
            <a:avLst/>
          </a:prstGeom>
          <a:noFill/>
        </p:spPr>
        <p:txBody>
          <a:bodyPr wrap="square" rtlCol="0">
            <a:spAutoFit/>
          </a:bodyPr>
          <a:lstStyle/>
          <a:p>
            <a:r>
              <a:rPr lang="en-US" dirty="0" smtClean="0">
                <a:solidFill>
                  <a:schemeClr val="bg1"/>
                </a:solidFill>
              </a:rPr>
              <a:t>Months of Travelling</a:t>
            </a:r>
            <a:endParaRPr lang="en-US" dirty="0">
              <a:solidFill>
                <a:schemeClr val="bg1"/>
              </a:solidFill>
            </a:endParaRPr>
          </a:p>
        </p:txBody>
      </p:sp>
      <p:sp>
        <p:nvSpPr>
          <p:cNvPr id="56" name="TextBox 55"/>
          <p:cNvSpPr txBox="1"/>
          <p:nvPr/>
        </p:nvSpPr>
        <p:spPr>
          <a:xfrm>
            <a:off x="6738464" y="2626511"/>
            <a:ext cx="5034336" cy="369332"/>
          </a:xfrm>
          <a:prstGeom prst="rect">
            <a:avLst/>
          </a:prstGeom>
          <a:noFill/>
        </p:spPr>
        <p:txBody>
          <a:bodyPr wrap="square" rtlCol="0">
            <a:spAutoFit/>
          </a:bodyPr>
          <a:lstStyle>
            <a:defPPr>
              <a:defRPr lang="en-US"/>
            </a:defPPr>
            <a:lvl1pPr marL="285750" indent="-285750" defTabSz="457200" latinLnBrk="0">
              <a:buFont typeface="Arial" panose="020B0604020202020204" pitchFamily="34" charset="0"/>
              <a:buChar char="•"/>
            </a:lvl1pPr>
            <a:lvl2pPr defTabSz="457200" latinLnBrk="0"/>
            <a:lvl3pPr defTabSz="457200" latinLnBrk="0"/>
            <a:lvl4pPr defTabSz="457200" latinLnBrk="0"/>
            <a:lvl5pPr defTabSz="457200" latinLnBrk="0"/>
            <a:lvl6pPr defTabSz="457200" latinLnBrk="0"/>
            <a:lvl7pPr defTabSz="457200" latinLnBrk="0"/>
            <a:lvl8pPr defTabSz="457200" latinLnBrk="0"/>
            <a:lvl9pPr defTabSz="457200" latinLnBrk="0"/>
          </a:lstStyle>
          <a:p>
            <a:pPr marL="0" indent="0">
              <a:buNone/>
            </a:pPr>
            <a:r>
              <a:rPr lang="en-US" dirty="0">
                <a:solidFill>
                  <a:schemeClr val="bg1"/>
                </a:solidFill>
              </a:rPr>
              <a:t>Number of </a:t>
            </a:r>
            <a:r>
              <a:rPr lang="en-US" dirty="0" smtClean="0">
                <a:solidFill>
                  <a:schemeClr val="bg1"/>
                </a:solidFill>
              </a:rPr>
              <a:t>Bookings</a:t>
            </a:r>
            <a:endParaRPr lang="en-IE" dirty="0">
              <a:solidFill>
                <a:schemeClr val="bg1"/>
              </a:solidFill>
            </a:endParaRPr>
          </a:p>
        </p:txBody>
      </p:sp>
      <p:sp>
        <p:nvSpPr>
          <p:cNvPr id="59" name="TextBox 58"/>
          <p:cNvSpPr txBox="1"/>
          <p:nvPr/>
        </p:nvSpPr>
        <p:spPr>
          <a:xfrm>
            <a:off x="6741672" y="3363838"/>
            <a:ext cx="2798880" cy="646331"/>
          </a:xfrm>
          <a:prstGeom prst="rect">
            <a:avLst/>
          </a:prstGeom>
          <a:noFill/>
        </p:spPr>
        <p:txBody>
          <a:bodyPr wrap="square" rtlCol="0">
            <a:spAutoFit/>
          </a:bodyPr>
          <a:lstStyle>
            <a:defPPr>
              <a:defRPr lang="en-US"/>
            </a:defPPr>
            <a:lvl1pPr marL="285750" indent="-285750" defTabSz="457200" latinLnBrk="0">
              <a:buFont typeface="Arial" panose="020B0604020202020204" pitchFamily="34" charset="0"/>
              <a:buChar char="•"/>
            </a:lvl1pPr>
            <a:lvl2pPr defTabSz="457200" latinLnBrk="0"/>
            <a:lvl3pPr defTabSz="457200" latinLnBrk="0"/>
            <a:lvl4pPr defTabSz="457200" latinLnBrk="0"/>
            <a:lvl5pPr defTabSz="457200" latinLnBrk="0"/>
            <a:lvl6pPr defTabSz="457200" latinLnBrk="0"/>
            <a:lvl7pPr defTabSz="457200" latinLnBrk="0"/>
            <a:lvl8pPr defTabSz="457200" latinLnBrk="0"/>
            <a:lvl9pPr defTabSz="457200" latinLnBrk="0"/>
          </a:lstStyle>
          <a:p>
            <a:pPr marL="0" indent="0">
              <a:buNone/>
            </a:pPr>
            <a:r>
              <a:rPr lang="en-US" dirty="0" smtClean="0">
                <a:solidFill>
                  <a:schemeClr val="bg1"/>
                </a:solidFill>
              </a:rPr>
              <a:t>Average Length of</a:t>
            </a:r>
          </a:p>
          <a:p>
            <a:pPr marL="0" indent="0">
              <a:buNone/>
            </a:pPr>
            <a:r>
              <a:rPr lang="en-US" dirty="0" smtClean="0">
                <a:solidFill>
                  <a:schemeClr val="bg1"/>
                </a:solidFill>
              </a:rPr>
              <a:t> Stay</a:t>
            </a:r>
            <a:endParaRPr lang="en-IE" dirty="0">
              <a:solidFill>
                <a:schemeClr val="bg1"/>
              </a:solidFill>
            </a:endParaRPr>
          </a:p>
        </p:txBody>
      </p:sp>
      <p:sp>
        <p:nvSpPr>
          <p:cNvPr id="61" name="Google Shape;662;p44"/>
          <p:cNvSpPr/>
          <p:nvPr/>
        </p:nvSpPr>
        <p:spPr>
          <a:xfrm>
            <a:off x="5940152" y="3384463"/>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Google Shape;1226;p53"/>
          <p:cNvSpPr/>
          <p:nvPr/>
        </p:nvSpPr>
        <p:spPr>
          <a:xfrm>
            <a:off x="6072691" y="3510280"/>
            <a:ext cx="241251" cy="192973"/>
          </a:xfrm>
          <a:custGeom>
            <a:avLst/>
            <a:gdLst/>
            <a:ahLst/>
            <a:cxnLst/>
            <a:rect l="l" t="t" r="r" b="b"/>
            <a:pathLst>
              <a:path w="120000" h="120000" extrusionOk="0">
                <a:moveTo>
                  <a:pt x="29828" y="80503"/>
                </a:moveTo>
                <a:lnTo>
                  <a:pt x="43067" y="80503"/>
                </a:lnTo>
                <a:lnTo>
                  <a:pt x="44065" y="80611"/>
                </a:lnTo>
                <a:lnTo>
                  <a:pt x="45019" y="80914"/>
                </a:lnTo>
                <a:lnTo>
                  <a:pt x="45839" y="81346"/>
                </a:lnTo>
                <a:lnTo>
                  <a:pt x="46593" y="81929"/>
                </a:lnTo>
                <a:lnTo>
                  <a:pt x="47192" y="82663"/>
                </a:lnTo>
                <a:lnTo>
                  <a:pt x="47636" y="83462"/>
                </a:lnTo>
                <a:lnTo>
                  <a:pt x="47946" y="84390"/>
                </a:lnTo>
                <a:lnTo>
                  <a:pt x="48013" y="85362"/>
                </a:lnTo>
                <a:lnTo>
                  <a:pt x="47946" y="86312"/>
                </a:lnTo>
                <a:lnTo>
                  <a:pt x="47636" y="87241"/>
                </a:lnTo>
                <a:lnTo>
                  <a:pt x="47192" y="88061"/>
                </a:lnTo>
                <a:lnTo>
                  <a:pt x="46593" y="88774"/>
                </a:lnTo>
                <a:lnTo>
                  <a:pt x="45839" y="89357"/>
                </a:lnTo>
                <a:lnTo>
                  <a:pt x="45019" y="89832"/>
                </a:lnTo>
                <a:lnTo>
                  <a:pt x="44065" y="90091"/>
                </a:lnTo>
                <a:lnTo>
                  <a:pt x="43067" y="90199"/>
                </a:lnTo>
                <a:lnTo>
                  <a:pt x="29828" y="90199"/>
                </a:lnTo>
                <a:lnTo>
                  <a:pt x="28830" y="90091"/>
                </a:lnTo>
                <a:lnTo>
                  <a:pt x="27876" y="89832"/>
                </a:lnTo>
                <a:lnTo>
                  <a:pt x="27055" y="89357"/>
                </a:lnTo>
                <a:lnTo>
                  <a:pt x="26301" y="88774"/>
                </a:lnTo>
                <a:lnTo>
                  <a:pt x="25703" y="88061"/>
                </a:lnTo>
                <a:lnTo>
                  <a:pt x="25259" y="87241"/>
                </a:lnTo>
                <a:lnTo>
                  <a:pt x="24949" y="86312"/>
                </a:lnTo>
                <a:lnTo>
                  <a:pt x="24838" y="85362"/>
                </a:lnTo>
                <a:lnTo>
                  <a:pt x="24949" y="84390"/>
                </a:lnTo>
                <a:lnTo>
                  <a:pt x="25259" y="83462"/>
                </a:lnTo>
                <a:lnTo>
                  <a:pt x="25703" y="82663"/>
                </a:lnTo>
                <a:lnTo>
                  <a:pt x="26301" y="81929"/>
                </a:lnTo>
                <a:lnTo>
                  <a:pt x="27055" y="81346"/>
                </a:lnTo>
                <a:lnTo>
                  <a:pt x="27876" y="80914"/>
                </a:lnTo>
                <a:lnTo>
                  <a:pt x="28830" y="80611"/>
                </a:lnTo>
                <a:lnTo>
                  <a:pt x="29828" y="80503"/>
                </a:lnTo>
                <a:close/>
                <a:moveTo>
                  <a:pt x="115143" y="74155"/>
                </a:moveTo>
                <a:lnTo>
                  <a:pt x="116008" y="74219"/>
                </a:lnTo>
                <a:lnTo>
                  <a:pt x="116828" y="74479"/>
                </a:lnTo>
                <a:lnTo>
                  <a:pt x="117582" y="74846"/>
                </a:lnTo>
                <a:lnTo>
                  <a:pt x="118336" y="75364"/>
                </a:lnTo>
                <a:lnTo>
                  <a:pt x="118935" y="76012"/>
                </a:lnTo>
                <a:lnTo>
                  <a:pt x="119423" y="76703"/>
                </a:lnTo>
                <a:lnTo>
                  <a:pt x="119756" y="77480"/>
                </a:lnTo>
                <a:lnTo>
                  <a:pt x="119955" y="78322"/>
                </a:lnTo>
                <a:lnTo>
                  <a:pt x="120000" y="79121"/>
                </a:lnTo>
                <a:lnTo>
                  <a:pt x="119889" y="79964"/>
                </a:lnTo>
                <a:lnTo>
                  <a:pt x="119622" y="80806"/>
                </a:lnTo>
                <a:lnTo>
                  <a:pt x="119201" y="81561"/>
                </a:lnTo>
                <a:lnTo>
                  <a:pt x="118669" y="82296"/>
                </a:lnTo>
                <a:lnTo>
                  <a:pt x="88020" y="115465"/>
                </a:lnTo>
                <a:lnTo>
                  <a:pt x="87466" y="116005"/>
                </a:lnTo>
                <a:lnTo>
                  <a:pt x="86823" y="116415"/>
                </a:lnTo>
                <a:lnTo>
                  <a:pt x="86113" y="116739"/>
                </a:lnTo>
                <a:lnTo>
                  <a:pt x="85359" y="116955"/>
                </a:lnTo>
                <a:lnTo>
                  <a:pt x="84538" y="117063"/>
                </a:lnTo>
                <a:lnTo>
                  <a:pt x="84383" y="117063"/>
                </a:lnTo>
                <a:lnTo>
                  <a:pt x="83407" y="116998"/>
                </a:lnTo>
                <a:lnTo>
                  <a:pt x="82498" y="116739"/>
                </a:lnTo>
                <a:lnTo>
                  <a:pt x="81633" y="116307"/>
                </a:lnTo>
                <a:lnTo>
                  <a:pt x="80924" y="115724"/>
                </a:lnTo>
                <a:lnTo>
                  <a:pt x="63537" y="99442"/>
                </a:lnTo>
                <a:lnTo>
                  <a:pt x="62849" y="98707"/>
                </a:lnTo>
                <a:lnTo>
                  <a:pt x="62361" y="97865"/>
                </a:lnTo>
                <a:lnTo>
                  <a:pt x="62095" y="96980"/>
                </a:lnTo>
                <a:lnTo>
                  <a:pt x="61984" y="96073"/>
                </a:lnTo>
                <a:lnTo>
                  <a:pt x="62029" y="95123"/>
                </a:lnTo>
                <a:lnTo>
                  <a:pt x="62295" y="94237"/>
                </a:lnTo>
                <a:lnTo>
                  <a:pt x="62738" y="93374"/>
                </a:lnTo>
                <a:lnTo>
                  <a:pt x="63337" y="92596"/>
                </a:lnTo>
                <a:lnTo>
                  <a:pt x="64136" y="91970"/>
                </a:lnTo>
                <a:lnTo>
                  <a:pt x="64956" y="91495"/>
                </a:lnTo>
                <a:lnTo>
                  <a:pt x="65888" y="91214"/>
                </a:lnTo>
                <a:lnTo>
                  <a:pt x="66841" y="91106"/>
                </a:lnTo>
                <a:lnTo>
                  <a:pt x="67773" y="91171"/>
                </a:lnTo>
                <a:lnTo>
                  <a:pt x="68704" y="91430"/>
                </a:lnTo>
                <a:lnTo>
                  <a:pt x="69569" y="91840"/>
                </a:lnTo>
                <a:lnTo>
                  <a:pt x="70412" y="92445"/>
                </a:lnTo>
                <a:lnTo>
                  <a:pt x="84051" y="105229"/>
                </a:lnTo>
                <a:lnTo>
                  <a:pt x="111284" y="75753"/>
                </a:lnTo>
                <a:lnTo>
                  <a:pt x="111949" y="75170"/>
                </a:lnTo>
                <a:lnTo>
                  <a:pt x="112659" y="74694"/>
                </a:lnTo>
                <a:lnTo>
                  <a:pt x="113457" y="74371"/>
                </a:lnTo>
                <a:lnTo>
                  <a:pt x="114278" y="74198"/>
                </a:lnTo>
                <a:lnTo>
                  <a:pt x="115143" y="74155"/>
                </a:lnTo>
                <a:close/>
                <a:moveTo>
                  <a:pt x="29828" y="54763"/>
                </a:moveTo>
                <a:lnTo>
                  <a:pt x="74537" y="54763"/>
                </a:lnTo>
                <a:lnTo>
                  <a:pt x="75512" y="54871"/>
                </a:lnTo>
                <a:lnTo>
                  <a:pt x="76444" y="55173"/>
                </a:lnTo>
                <a:lnTo>
                  <a:pt x="77309" y="55605"/>
                </a:lnTo>
                <a:lnTo>
                  <a:pt x="78041" y="56188"/>
                </a:lnTo>
                <a:lnTo>
                  <a:pt x="78639" y="56922"/>
                </a:lnTo>
                <a:lnTo>
                  <a:pt x="79127" y="57721"/>
                </a:lnTo>
                <a:lnTo>
                  <a:pt x="79393" y="58628"/>
                </a:lnTo>
                <a:lnTo>
                  <a:pt x="79504" y="59578"/>
                </a:lnTo>
                <a:lnTo>
                  <a:pt x="79393" y="60572"/>
                </a:lnTo>
                <a:lnTo>
                  <a:pt x="79127" y="61479"/>
                </a:lnTo>
                <a:lnTo>
                  <a:pt x="78639" y="62278"/>
                </a:lnTo>
                <a:lnTo>
                  <a:pt x="78041" y="63012"/>
                </a:lnTo>
                <a:lnTo>
                  <a:pt x="77309" y="63595"/>
                </a:lnTo>
                <a:lnTo>
                  <a:pt x="76444" y="64048"/>
                </a:lnTo>
                <a:lnTo>
                  <a:pt x="75512" y="64329"/>
                </a:lnTo>
                <a:lnTo>
                  <a:pt x="74537" y="64437"/>
                </a:lnTo>
                <a:lnTo>
                  <a:pt x="29828" y="64437"/>
                </a:lnTo>
                <a:lnTo>
                  <a:pt x="28830" y="64329"/>
                </a:lnTo>
                <a:lnTo>
                  <a:pt x="27876" y="64048"/>
                </a:lnTo>
                <a:lnTo>
                  <a:pt x="27055" y="63595"/>
                </a:lnTo>
                <a:lnTo>
                  <a:pt x="26301" y="63012"/>
                </a:lnTo>
                <a:lnTo>
                  <a:pt x="25703" y="62278"/>
                </a:lnTo>
                <a:lnTo>
                  <a:pt x="25259" y="61479"/>
                </a:lnTo>
                <a:lnTo>
                  <a:pt x="24949" y="60572"/>
                </a:lnTo>
                <a:lnTo>
                  <a:pt x="24838" y="59578"/>
                </a:lnTo>
                <a:lnTo>
                  <a:pt x="24949" y="58628"/>
                </a:lnTo>
                <a:lnTo>
                  <a:pt x="25259" y="57721"/>
                </a:lnTo>
                <a:lnTo>
                  <a:pt x="25703" y="56922"/>
                </a:lnTo>
                <a:lnTo>
                  <a:pt x="26301" y="56188"/>
                </a:lnTo>
                <a:lnTo>
                  <a:pt x="27055" y="55605"/>
                </a:lnTo>
                <a:lnTo>
                  <a:pt x="27876" y="55173"/>
                </a:lnTo>
                <a:lnTo>
                  <a:pt x="28830" y="54871"/>
                </a:lnTo>
                <a:lnTo>
                  <a:pt x="29828" y="54763"/>
                </a:lnTo>
                <a:close/>
                <a:moveTo>
                  <a:pt x="29828" y="28202"/>
                </a:moveTo>
                <a:lnTo>
                  <a:pt x="74537" y="28202"/>
                </a:lnTo>
                <a:lnTo>
                  <a:pt x="75512" y="28288"/>
                </a:lnTo>
                <a:lnTo>
                  <a:pt x="76444" y="28569"/>
                </a:lnTo>
                <a:lnTo>
                  <a:pt x="77309" y="29001"/>
                </a:lnTo>
                <a:lnTo>
                  <a:pt x="78041" y="29627"/>
                </a:lnTo>
                <a:lnTo>
                  <a:pt x="78639" y="30318"/>
                </a:lnTo>
                <a:lnTo>
                  <a:pt x="79127" y="31160"/>
                </a:lnTo>
                <a:lnTo>
                  <a:pt x="79393" y="32046"/>
                </a:lnTo>
                <a:lnTo>
                  <a:pt x="79504" y="33039"/>
                </a:lnTo>
                <a:lnTo>
                  <a:pt x="79393" y="34011"/>
                </a:lnTo>
                <a:lnTo>
                  <a:pt x="79127" y="34896"/>
                </a:lnTo>
                <a:lnTo>
                  <a:pt x="78639" y="35738"/>
                </a:lnTo>
                <a:lnTo>
                  <a:pt x="78041" y="36429"/>
                </a:lnTo>
                <a:lnTo>
                  <a:pt x="77309" y="37055"/>
                </a:lnTo>
                <a:lnTo>
                  <a:pt x="76444" y="37487"/>
                </a:lnTo>
                <a:lnTo>
                  <a:pt x="75512" y="37768"/>
                </a:lnTo>
                <a:lnTo>
                  <a:pt x="74537" y="37854"/>
                </a:lnTo>
                <a:lnTo>
                  <a:pt x="29828" y="37854"/>
                </a:lnTo>
                <a:lnTo>
                  <a:pt x="28830" y="37768"/>
                </a:lnTo>
                <a:lnTo>
                  <a:pt x="27876" y="37487"/>
                </a:lnTo>
                <a:lnTo>
                  <a:pt x="27055" y="37055"/>
                </a:lnTo>
                <a:lnTo>
                  <a:pt x="26301" y="36429"/>
                </a:lnTo>
                <a:lnTo>
                  <a:pt x="25703" y="35738"/>
                </a:lnTo>
                <a:lnTo>
                  <a:pt x="25259" y="34896"/>
                </a:lnTo>
                <a:lnTo>
                  <a:pt x="24949" y="34011"/>
                </a:lnTo>
                <a:lnTo>
                  <a:pt x="24838" y="33039"/>
                </a:lnTo>
                <a:lnTo>
                  <a:pt x="24949" y="32046"/>
                </a:lnTo>
                <a:lnTo>
                  <a:pt x="25259" y="31160"/>
                </a:lnTo>
                <a:lnTo>
                  <a:pt x="25703" y="30318"/>
                </a:lnTo>
                <a:lnTo>
                  <a:pt x="26301" y="29627"/>
                </a:lnTo>
                <a:lnTo>
                  <a:pt x="27055" y="29001"/>
                </a:lnTo>
                <a:lnTo>
                  <a:pt x="27876" y="28569"/>
                </a:lnTo>
                <a:lnTo>
                  <a:pt x="28830" y="28288"/>
                </a:lnTo>
                <a:lnTo>
                  <a:pt x="29828" y="28202"/>
                </a:lnTo>
                <a:close/>
                <a:moveTo>
                  <a:pt x="4967" y="0"/>
                </a:moveTo>
                <a:lnTo>
                  <a:pt x="97712" y="0"/>
                </a:lnTo>
                <a:lnTo>
                  <a:pt x="98732" y="129"/>
                </a:lnTo>
                <a:lnTo>
                  <a:pt x="99641" y="410"/>
                </a:lnTo>
                <a:lnTo>
                  <a:pt x="100484" y="842"/>
                </a:lnTo>
                <a:lnTo>
                  <a:pt x="101216" y="1425"/>
                </a:lnTo>
                <a:lnTo>
                  <a:pt x="101836" y="2159"/>
                </a:lnTo>
                <a:lnTo>
                  <a:pt x="102302" y="2958"/>
                </a:lnTo>
                <a:lnTo>
                  <a:pt x="102568" y="3886"/>
                </a:lnTo>
                <a:lnTo>
                  <a:pt x="102679" y="4858"/>
                </a:lnTo>
                <a:lnTo>
                  <a:pt x="102679" y="63638"/>
                </a:lnTo>
                <a:lnTo>
                  <a:pt x="102568" y="64588"/>
                </a:lnTo>
                <a:lnTo>
                  <a:pt x="102302" y="65495"/>
                </a:lnTo>
                <a:lnTo>
                  <a:pt x="101836" y="66294"/>
                </a:lnTo>
                <a:lnTo>
                  <a:pt x="101216" y="67028"/>
                </a:lnTo>
                <a:lnTo>
                  <a:pt x="100484" y="67612"/>
                </a:lnTo>
                <a:lnTo>
                  <a:pt x="99641" y="68065"/>
                </a:lnTo>
                <a:lnTo>
                  <a:pt x="98732" y="68346"/>
                </a:lnTo>
                <a:lnTo>
                  <a:pt x="97712" y="68454"/>
                </a:lnTo>
                <a:lnTo>
                  <a:pt x="96691" y="68346"/>
                </a:lnTo>
                <a:lnTo>
                  <a:pt x="95804" y="68065"/>
                </a:lnTo>
                <a:lnTo>
                  <a:pt x="94939" y="67612"/>
                </a:lnTo>
                <a:lnTo>
                  <a:pt x="94230" y="67028"/>
                </a:lnTo>
                <a:lnTo>
                  <a:pt x="93587" y="66294"/>
                </a:lnTo>
                <a:lnTo>
                  <a:pt x="93121" y="65495"/>
                </a:lnTo>
                <a:lnTo>
                  <a:pt x="92833" y="64588"/>
                </a:lnTo>
                <a:lnTo>
                  <a:pt x="92766" y="63638"/>
                </a:lnTo>
                <a:lnTo>
                  <a:pt x="92766" y="9695"/>
                </a:lnTo>
                <a:lnTo>
                  <a:pt x="9957" y="9695"/>
                </a:lnTo>
                <a:lnTo>
                  <a:pt x="9957" y="110325"/>
                </a:lnTo>
                <a:lnTo>
                  <a:pt x="48013" y="110325"/>
                </a:lnTo>
                <a:lnTo>
                  <a:pt x="49033" y="110433"/>
                </a:lnTo>
                <a:lnTo>
                  <a:pt x="49964" y="110671"/>
                </a:lnTo>
                <a:lnTo>
                  <a:pt x="50785" y="111146"/>
                </a:lnTo>
                <a:lnTo>
                  <a:pt x="51539" y="111750"/>
                </a:lnTo>
                <a:lnTo>
                  <a:pt x="52138" y="112441"/>
                </a:lnTo>
                <a:lnTo>
                  <a:pt x="52603" y="113284"/>
                </a:lnTo>
                <a:lnTo>
                  <a:pt x="52892" y="114191"/>
                </a:lnTo>
                <a:lnTo>
                  <a:pt x="53003" y="115141"/>
                </a:lnTo>
                <a:lnTo>
                  <a:pt x="52892" y="116113"/>
                </a:lnTo>
                <a:lnTo>
                  <a:pt x="52603" y="117041"/>
                </a:lnTo>
                <a:lnTo>
                  <a:pt x="52138" y="117840"/>
                </a:lnTo>
                <a:lnTo>
                  <a:pt x="51539" y="118574"/>
                </a:lnTo>
                <a:lnTo>
                  <a:pt x="50785" y="119157"/>
                </a:lnTo>
                <a:lnTo>
                  <a:pt x="49964" y="119589"/>
                </a:lnTo>
                <a:lnTo>
                  <a:pt x="49033" y="119892"/>
                </a:lnTo>
                <a:lnTo>
                  <a:pt x="48013" y="120000"/>
                </a:lnTo>
                <a:lnTo>
                  <a:pt x="4967" y="120000"/>
                </a:lnTo>
                <a:lnTo>
                  <a:pt x="3991" y="119892"/>
                </a:lnTo>
                <a:lnTo>
                  <a:pt x="3060" y="119589"/>
                </a:lnTo>
                <a:lnTo>
                  <a:pt x="2195" y="119157"/>
                </a:lnTo>
                <a:lnTo>
                  <a:pt x="1463" y="118574"/>
                </a:lnTo>
                <a:lnTo>
                  <a:pt x="864" y="117840"/>
                </a:lnTo>
                <a:lnTo>
                  <a:pt x="377" y="117041"/>
                </a:lnTo>
                <a:lnTo>
                  <a:pt x="110" y="116113"/>
                </a:lnTo>
                <a:lnTo>
                  <a:pt x="0" y="115141"/>
                </a:lnTo>
                <a:lnTo>
                  <a:pt x="0" y="4858"/>
                </a:lnTo>
                <a:lnTo>
                  <a:pt x="110" y="3886"/>
                </a:lnTo>
                <a:lnTo>
                  <a:pt x="377" y="2958"/>
                </a:lnTo>
                <a:lnTo>
                  <a:pt x="864" y="2159"/>
                </a:lnTo>
                <a:lnTo>
                  <a:pt x="1463" y="1425"/>
                </a:lnTo>
                <a:lnTo>
                  <a:pt x="2195" y="842"/>
                </a:lnTo>
                <a:lnTo>
                  <a:pt x="3060" y="410"/>
                </a:lnTo>
                <a:lnTo>
                  <a:pt x="3991" y="129"/>
                </a:lnTo>
                <a:lnTo>
                  <a:pt x="4967" y="0"/>
                </a:lnTo>
                <a:close/>
              </a:path>
            </a:pathLst>
          </a:custGeom>
          <a:solidFill>
            <a:schemeClr val="bg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 name="Google Shape;662;p44"/>
          <p:cNvSpPr/>
          <p:nvPr/>
        </p:nvSpPr>
        <p:spPr>
          <a:xfrm>
            <a:off x="4322424" y="4050366"/>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Google Shape;1092;p53"/>
          <p:cNvSpPr/>
          <p:nvPr/>
        </p:nvSpPr>
        <p:spPr>
          <a:xfrm>
            <a:off x="4409814" y="4152406"/>
            <a:ext cx="258900" cy="258000"/>
          </a:xfrm>
          <a:custGeom>
            <a:avLst/>
            <a:gdLst/>
            <a:ahLst/>
            <a:cxnLst/>
            <a:rect l="l" t="t" r="r" b="b"/>
            <a:pathLst>
              <a:path w="120000" h="120000" extrusionOk="0">
                <a:moveTo>
                  <a:pt x="97958" y="0"/>
                </a:moveTo>
                <a:lnTo>
                  <a:pt x="100204" y="140"/>
                </a:lnTo>
                <a:lnTo>
                  <a:pt x="102380" y="493"/>
                </a:lnTo>
                <a:lnTo>
                  <a:pt x="104521" y="986"/>
                </a:lnTo>
                <a:lnTo>
                  <a:pt x="106557" y="1726"/>
                </a:lnTo>
                <a:lnTo>
                  <a:pt x="108487" y="2678"/>
                </a:lnTo>
                <a:lnTo>
                  <a:pt x="110277" y="3735"/>
                </a:lnTo>
                <a:lnTo>
                  <a:pt x="111997" y="5039"/>
                </a:lnTo>
                <a:lnTo>
                  <a:pt x="113577" y="6414"/>
                </a:lnTo>
                <a:lnTo>
                  <a:pt x="115016" y="7999"/>
                </a:lnTo>
                <a:lnTo>
                  <a:pt x="116279" y="9691"/>
                </a:lnTo>
                <a:lnTo>
                  <a:pt x="117332" y="11488"/>
                </a:lnTo>
                <a:lnTo>
                  <a:pt x="118280" y="13392"/>
                </a:lnTo>
                <a:lnTo>
                  <a:pt x="119052" y="15365"/>
                </a:lnTo>
                <a:lnTo>
                  <a:pt x="119578" y="17515"/>
                </a:lnTo>
                <a:lnTo>
                  <a:pt x="119929" y="19665"/>
                </a:lnTo>
                <a:lnTo>
                  <a:pt x="120000" y="21920"/>
                </a:lnTo>
                <a:lnTo>
                  <a:pt x="119929" y="24140"/>
                </a:lnTo>
                <a:lnTo>
                  <a:pt x="119578" y="26290"/>
                </a:lnTo>
                <a:lnTo>
                  <a:pt x="119052" y="28405"/>
                </a:lnTo>
                <a:lnTo>
                  <a:pt x="118280" y="30378"/>
                </a:lnTo>
                <a:lnTo>
                  <a:pt x="117332" y="32317"/>
                </a:lnTo>
                <a:lnTo>
                  <a:pt x="116279" y="34114"/>
                </a:lnTo>
                <a:lnTo>
                  <a:pt x="115016" y="35806"/>
                </a:lnTo>
                <a:lnTo>
                  <a:pt x="113577" y="37356"/>
                </a:lnTo>
                <a:lnTo>
                  <a:pt x="111997" y="38766"/>
                </a:lnTo>
                <a:lnTo>
                  <a:pt x="110277" y="40035"/>
                </a:lnTo>
                <a:lnTo>
                  <a:pt x="108487" y="41127"/>
                </a:lnTo>
                <a:lnTo>
                  <a:pt x="106557" y="42044"/>
                </a:lnTo>
                <a:lnTo>
                  <a:pt x="104521" y="42784"/>
                </a:lnTo>
                <a:lnTo>
                  <a:pt x="102380" y="43277"/>
                </a:lnTo>
                <a:lnTo>
                  <a:pt x="100204" y="43629"/>
                </a:lnTo>
                <a:lnTo>
                  <a:pt x="97958" y="43770"/>
                </a:lnTo>
                <a:lnTo>
                  <a:pt x="95817" y="43629"/>
                </a:lnTo>
                <a:lnTo>
                  <a:pt x="93746" y="43312"/>
                </a:lnTo>
                <a:lnTo>
                  <a:pt x="91711" y="42854"/>
                </a:lnTo>
                <a:lnTo>
                  <a:pt x="89815" y="42185"/>
                </a:lnTo>
                <a:lnTo>
                  <a:pt x="87990" y="41374"/>
                </a:lnTo>
                <a:lnTo>
                  <a:pt x="86235" y="40387"/>
                </a:lnTo>
                <a:lnTo>
                  <a:pt x="84586" y="39224"/>
                </a:lnTo>
                <a:lnTo>
                  <a:pt x="83076" y="37955"/>
                </a:lnTo>
                <a:lnTo>
                  <a:pt x="81637" y="36511"/>
                </a:lnTo>
                <a:lnTo>
                  <a:pt x="80374" y="34995"/>
                </a:lnTo>
                <a:lnTo>
                  <a:pt x="43100" y="53885"/>
                </a:lnTo>
                <a:lnTo>
                  <a:pt x="43486" y="55400"/>
                </a:lnTo>
                <a:lnTo>
                  <a:pt x="43837" y="56881"/>
                </a:lnTo>
                <a:lnTo>
                  <a:pt x="44012" y="58431"/>
                </a:lnTo>
                <a:lnTo>
                  <a:pt x="44083" y="60017"/>
                </a:lnTo>
                <a:lnTo>
                  <a:pt x="43977" y="61955"/>
                </a:lnTo>
                <a:lnTo>
                  <a:pt x="43696" y="63823"/>
                </a:lnTo>
                <a:lnTo>
                  <a:pt x="43275" y="65691"/>
                </a:lnTo>
                <a:lnTo>
                  <a:pt x="80725" y="84687"/>
                </a:lnTo>
                <a:lnTo>
                  <a:pt x="82164" y="83066"/>
                </a:lnTo>
                <a:lnTo>
                  <a:pt x="83708" y="81550"/>
                </a:lnTo>
                <a:lnTo>
                  <a:pt x="85428" y="80246"/>
                </a:lnTo>
                <a:lnTo>
                  <a:pt x="87288" y="79083"/>
                </a:lnTo>
                <a:lnTo>
                  <a:pt x="89219" y="78096"/>
                </a:lnTo>
                <a:lnTo>
                  <a:pt x="91254" y="77321"/>
                </a:lnTo>
                <a:lnTo>
                  <a:pt x="93430" y="76757"/>
                </a:lnTo>
                <a:lnTo>
                  <a:pt x="95642" y="76405"/>
                </a:lnTo>
                <a:lnTo>
                  <a:pt x="97958" y="76299"/>
                </a:lnTo>
                <a:lnTo>
                  <a:pt x="100204" y="76405"/>
                </a:lnTo>
                <a:lnTo>
                  <a:pt x="102380" y="76722"/>
                </a:lnTo>
                <a:lnTo>
                  <a:pt x="104521" y="77286"/>
                </a:lnTo>
                <a:lnTo>
                  <a:pt x="106557" y="78026"/>
                </a:lnTo>
                <a:lnTo>
                  <a:pt x="108452" y="78942"/>
                </a:lnTo>
                <a:lnTo>
                  <a:pt x="110277" y="80035"/>
                </a:lnTo>
                <a:lnTo>
                  <a:pt x="111997" y="81303"/>
                </a:lnTo>
                <a:lnTo>
                  <a:pt x="113577" y="82713"/>
                </a:lnTo>
                <a:lnTo>
                  <a:pt x="114980" y="84229"/>
                </a:lnTo>
                <a:lnTo>
                  <a:pt x="116244" y="85920"/>
                </a:lnTo>
                <a:lnTo>
                  <a:pt x="117332" y="87753"/>
                </a:lnTo>
                <a:lnTo>
                  <a:pt x="118280" y="89656"/>
                </a:lnTo>
                <a:lnTo>
                  <a:pt x="119017" y="91665"/>
                </a:lnTo>
                <a:lnTo>
                  <a:pt x="119578" y="93744"/>
                </a:lnTo>
                <a:lnTo>
                  <a:pt x="119929" y="95894"/>
                </a:lnTo>
                <a:lnTo>
                  <a:pt x="120000" y="98149"/>
                </a:lnTo>
                <a:lnTo>
                  <a:pt x="119929" y="100405"/>
                </a:lnTo>
                <a:lnTo>
                  <a:pt x="119578" y="102555"/>
                </a:lnTo>
                <a:lnTo>
                  <a:pt x="119017" y="104669"/>
                </a:lnTo>
                <a:lnTo>
                  <a:pt x="118280" y="106678"/>
                </a:lnTo>
                <a:lnTo>
                  <a:pt x="117332" y="108581"/>
                </a:lnTo>
                <a:lnTo>
                  <a:pt x="116244" y="110378"/>
                </a:lnTo>
                <a:lnTo>
                  <a:pt x="114980" y="112070"/>
                </a:lnTo>
                <a:lnTo>
                  <a:pt x="113577" y="113621"/>
                </a:lnTo>
                <a:lnTo>
                  <a:pt x="111997" y="115066"/>
                </a:lnTo>
                <a:lnTo>
                  <a:pt x="110277" y="116299"/>
                </a:lnTo>
                <a:lnTo>
                  <a:pt x="108452" y="117356"/>
                </a:lnTo>
                <a:lnTo>
                  <a:pt x="106557" y="118308"/>
                </a:lnTo>
                <a:lnTo>
                  <a:pt x="104521" y="119013"/>
                </a:lnTo>
                <a:lnTo>
                  <a:pt x="102380" y="119577"/>
                </a:lnTo>
                <a:lnTo>
                  <a:pt x="100204" y="119929"/>
                </a:lnTo>
                <a:lnTo>
                  <a:pt x="97958" y="119999"/>
                </a:lnTo>
                <a:lnTo>
                  <a:pt x="95677" y="119929"/>
                </a:lnTo>
                <a:lnTo>
                  <a:pt x="93501" y="119577"/>
                </a:lnTo>
                <a:lnTo>
                  <a:pt x="91395" y="119013"/>
                </a:lnTo>
                <a:lnTo>
                  <a:pt x="89394" y="118308"/>
                </a:lnTo>
                <a:lnTo>
                  <a:pt x="87429" y="117356"/>
                </a:lnTo>
                <a:lnTo>
                  <a:pt x="85603" y="116299"/>
                </a:lnTo>
                <a:lnTo>
                  <a:pt x="83954" y="115066"/>
                </a:lnTo>
                <a:lnTo>
                  <a:pt x="82374" y="113621"/>
                </a:lnTo>
                <a:lnTo>
                  <a:pt x="80935" y="112070"/>
                </a:lnTo>
                <a:lnTo>
                  <a:pt x="79672" y="110378"/>
                </a:lnTo>
                <a:lnTo>
                  <a:pt x="78549" y="108581"/>
                </a:lnTo>
                <a:lnTo>
                  <a:pt x="77636" y="106678"/>
                </a:lnTo>
                <a:lnTo>
                  <a:pt x="76899" y="104669"/>
                </a:lnTo>
                <a:lnTo>
                  <a:pt x="76338" y="102555"/>
                </a:lnTo>
                <a:lnTo>
                  <a:pt x="76022" y="100405"/>
                </a:lnTo>
                <a:lnTo>
                  <a:pt x="75916" y="98149"/>
                </a:lnTo>
                <a:lnTo>
                  <a:pt x="75987" y="96563"/>
                </a:lnTo>
                <a:lnTo>
                  <a:pt x="76162" y="95013"/>
                </a:lnTo>
                <a:lnTo>
                  <a:pt x="76513" y="93462"/>
                </a:lnTo>
                <a:lnTo>
                  <a:pt x="76934" y="92017"/>
                </a:lnTo>
                <a:lnTo>
                  <a:pt x="39625" y="73092"/>
                </a:lnTo>
                <a:lnTo>
                  <a:pt x="38362" y="74643"/>
                </a:lnTo>
                <a:lnTo>
                  <a:pt x="36958" y="76052"/>
                </a:lnTo>
                <a:lnTo>
                  <a:pt x="35413" y="77321"/>
                </a:lnTo>
                <a:lnTo>
                  <a:pt x="33799" y="78484"/>
                </a:lnTo>
                <a:lnTo>
                  <a:pt x="32044" y="79471"/>
                </a:lnTo>
                <a:lnTo>
                  <a:pt x="30184" y="80317"/>
                </a:lnTo>
                <a:lnTo>
                  <a:pt x="28288" y="80986"/>
                </a:lnTo>
                <a:lnTo>
                  <a:pt x="26253" y="81480"/>
                </a:lnTo>
                <a:lnTo>
                  <a:pt x="24182" y="81797"/>
                </a:lnTo>
                <a:lnTo>
                  <a:pt x="22041" y="81867"/>
                </a:lnTo>
                <a:lnTo>
                  <a:pt x="19795" y="81762"/>
                </a:lnTo>
                <a:lnTo>
                  <a:pt x="17619" y="81444"/>
                </a:lnTo>
                <a:lnTo>
                  <a:pt x="15513" y="80881"/>
                </a:lnTo>
                <a:lnTo>
                  <a:pt x="13477" y="80176"/>
                </a:lnTo>
                <a:lnTo>
                  <a:pt x="11547" y="79259"/>
                </a:lnTo>
                <a:lnTo>
                  <a:pt x="9722" y="78132"/>
                </a:lnTo>
                <a:lnTo>
                  <a:pt x="8002" y="76898"/>
                </a:lnTo>
                <a:lnTo>
                  <a:pt x="6458" y="75488"/>
                </a:lnTo>
                <a:lnTo>
                  <a:pt x="5019" y="73938"/>
                </a:lnTo>
                <a:lnTo>
                  <a:pt x="3755" y="72246"/>
                </a:lnTo>
                <a:lnTo>
                  <a:pt x="2667" y="70449"/>
                </a:lnTo>
                <a:lnTo>
                  <a:pt x="1754" y="68546"/>
                </a:lnTo>
                <a:lnTo>
                  <a:pt x="982" y="66502"/>
                </a:lnTo>
                <a:lnTo>
                  <a:pt x="421" y="64422"/>
                </a:lnTo>
                <a:lnTo>
                  <a:pt x="105" y="62273"/>
                </a:lnTo>
                <a:lnTo>
                  <a:pt x="0" y="60017"/>
                </a:lnTo>
                <a:lnTo>
                  <a:pt x="105" y="57797"/>
                </a:lnTo>
                <a:lnTo>
                  <a:pt x="421" y="55612"/>
                </a:lnTo>
                <a:lnTo>
                  <a:pt x="982" y="53533"/>
                </a:lnTo>
                <a:lnTo>
                  <a:pt x="1754" y="51488"/>
                </a:lnTo>
                <a:lnTo>
                  <a:pt x="2667" y="49621"/>
                </a:lnTo>
                <a:lnTo>
                  <a:pt x="3755" y="47788"/>
                </a:lnTo>
                <a:lnTo>
                  <a:pt x="5019" y="46132"/>
                </a:lnTo>
                <a:lnTo>
                  <a:pt x="6458" y="44581"/>
                </a:lnTo>
                <a:lnTo>
                  <a:pt x="8002" y="43171"/>
                </a:lnTo>
                <a:lnTo>
                  <a:pt x="9722" y="41903"/>
                </a:lnTo>
                <a:lnTo>
                  <a:pt x="11547" y="40810"/>
                </a:lnTo>
                <a:lnTo>
                  <a:pt x="13477" y="39859"/>
                </a:lnTo>
                <a:lnTo>
                  <a:pt x="15513" y="39154"/>
                </a:lnTo>
                <a:lnTo>
                  <a:pt x="17619" y="38625"/>
                </a:lnTo>
                <a:lnTo>
                  <a:pt x="19795" y="38308"/>
                </a:lnTo>
                <a:lnTo>
                  <a:pt x="22041" y="38167"/>
                </a:lnTo>
                <a:lnTo>
                  <a:pt x="24357" y="38308"/>
                </a:lnTo>
                <a:lnTo>
                  <a:pt x="26604" y="38660"/>
                </a:lnTo>
                <a:lnTo>
                  <a:pt x="28745" y="39189"/>
                </a:lnTo>
                <a:lnTo>
                  <a:pt x="30816" y="39999"/>
                </a:lnTo>
                <a:lnTo>
                  <a:pt x="32746" y="40951"/>
                </a:lnTo>
                <a:lnTo>
                  <a:pt x="34571" y="42114"/>
                </a:lnTo>
                <a:lnTo>
                  <a:pt x="36326" y="43453"/>
                </a:lnTo>
                <a:lnTo>
                  <a:pt x="37870" y="44933"/>
                </a:lnTo>
                <a:lnTo>
                  <a:pt x="39309" y="46555"/>
                </a:lnTo>
                <a:lnTo>
                  <a:pt x="76759" y="27559"/>
                </a:lnTo>
                <a:lnTo>
                  <a:pt x="76338" y="25726"/>
                </a:lnTo>
                <a:lnTo>
                  <a:pt x="76022" y="23823"/>
                </a:lnTo>
                <a:lnTo>
                  <a:pt x="75916" y="21920"/>
                </a:lnTo>
                <a:lnTo>
                  <a:pt x="76022" y="19665"/>
                </a:lnTo>
                <a:lnTo>
                  <a:pt x="76373" y="17515"/>
                </a:lnTo>
                <a:lnTo>
                  <a:pt x="76899" y="15365"/>
                </a:lnTo>
                <a:lnTo>
                  <a:pt x="77636" y="13392"/>
                </a:lnTo>
                <a:lnTo>
                  <a:pt x="78549" y="11488"/>
                </a:lnTo>
                <a:lnTo>
                  <a:pt x="79672" y="9691"/>
                </a:lnTo>
                <a:lnTo>
                  <a:pt x="80935" y="7999"/>
                </a:lnTo>
                <a:lnTo>
                  <a:pt x="82374" y="6414"/>
                </a:lnTo>
                <a:lnTo>
                  <a:pt x="83954" y="5039"/>
                </a:lnTo>
                <a:lnTo>
                  <a:pt x="85674" y="3735"/>
                </a:lnTo>
                <a:lnTo>
                  <a:pt x="87429" y="2678"/>
                </a:lnTo>
                <a:lnTo>
                  <a:pt x="89394" y="1726"/>
                </a:lnTo>
                <a:lnTo>
                  <a:pt x="91395" y="986"/>
                </a:lnTo>
                <a:lnTo>
                  <a:pt x="93501" y="493"/>
                </a:lnTo>
                <a:lnTo>
                  <a:pt x="95677" y="140"/>
                </a:lnTo>
                <a:lnTo>
                  <a:pt x="97958" y="0"/>
                </a:lnTo>
                <a:close/>
              </a:path>
            </a:pathLst>
          </a:custGeom>
          <a:solidFill>
            <a:schemeClr val="bg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 name="TextBox 65"/>
          <p:cNvSpPr txBox="1"/>
          <p:nvPr/>
        </p:nvSpPr>
        <p:spPr>
          <a:xfrm>
            <a:off x="3315088" y="4598018"/>
            <a:ext cx="3701432" cy="369332"/>
          </a:xfrm>
          <a:prstGeom prst="rect">
            <a:avLst/>
          </a:prstGeom>
          <a:noFill/>
        </p:spPr>
        <p:txBody>
          <a:bodyPr wrap="square" rtlCol="0">
            <a:spAutoFit/>
          </a:bodyPr>
          <a:lstStyle>
            <a:defPPr>
              <a:defRPr lang="en-US"/>
            </a:defPPr>
            <a:lvl1pPr marL="285750" indent="-285750" defTabSz="457200" latinLnBrk="0">
              <a:buFont typeface="Arial" panose="020B0604020202020204" pitchFamily="34" charset="0"/>
              <a:buChar char="•"/>
            </a:lvl1pPr>
            <a:lvl2pPr defTabSz="457200" latinLnBrk="0"/>
            <a:lvl3pPr defTabSz="457200" latinLnBrk="0"/>
            <a:lvl4pPr defTabSz="457200" latinLnBrk="0"/>
            <a:lvl5pPr defTabSz="457200" latinLnBrk="0"/>
            <a:lvl6pPr defTabSz="457200" latinLnBrk="0"/>
            <a:lvl7pPr defTabSz="457200" latinLnBrk="0"/>
            <a:lvl8pPr defTabSz="457200" latinLnBrk="0"/>
            <a:lvl9pPr defTabSz="457200" latinLnBrk="0"/>
          </a:lstStyle>
          <a:p>
            <a:pPr marL="0" indent="0">
              <a:buNone/>
            </a:pPr>
            <a:r>
              <a:rPr lang="en-US" dirty="0" smtClean="0">
                <a:solidFill>
                  <a:schemeClr val="bg1"/>
                </a:solidFill>
              </a:rPr>
              <a:t>Number of visited cities</a:t>
            </a:r>
            <a:endParaRPr lang="en-IE" dirty="0">
              <a:solidFill>
                <a:schemeClr val="bg1"/>
              </a:solidFill>
            </a:endParaRPr>
          </a:p>
        </p:txBody>
      </p:sp>
      <p:sp>
        <p:nvSpPr>
          <p:cNvPr id="52" name="Google Shape;488;p40"/>
          <p:cNvSpPr txBox="1">
            <a:spLocks/>
          </p:cNvSpPr>
          <p:nvPr/>
        </p:nvSpPr>
        <p:spPr>
          <a:xfrm>
            <a:off x="434300" y="4736375"/>
            <a:ext cx="379800" cy="174600"/>
          </a:xfrm>
          <a:prstGeom prst="rect">
            <a:avLst/>
          </a:prstGeom>
        </p:spPr>
        <p:txBody>
          <a:bodyPr spcFirstLastPara="1" wrap="square" lIns="91425" tIns="91425" rIns="91425" bIns="91425" anchor="ctr" anchorCtr="0">
            <a:noAutofit/>
          </a:bodyPr>
          <a:lstStyle>
            <a:defPPr>
              <a:defRPr lang="ko-KR"/>
            </a:defPPr>
            <a:lvl1pPr>
              <a:defRPr sz="900">
                <a:solidFill>
                  <a:srgbClr val="FFFFFF"/>
                </a:solidFill>
              </a:defRPr>
            </a:lvl1pPr>
          </a:lstStyle>
          <a:p>
            <a:r>
              <a:rPr lang="en-GB" dirty="0" smtClean="0"/>
              <a:t>28</a:t>
            </a:r>
            <a:endParaRPr lang="en-GB" dirty="0"/>
          </a:p>
        </p:txBody>
      </p:sp>
    </p:spTree>
    <p:extLst>
      <p:ext uri="{BB962C8B-B14F-4D97-AF65-F5344CB8AC3E}">
        <p14:creationId xmlns:p14="http://schemas.microsoft.com/office/powerpoint/2010/main" val="83389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wipe(left)">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left)">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wipe(left)">
                                      <p:cBhvr>
                                        <p:cTn id="3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6" grpId="0"/>
      <p:bldP spid="55" grpId="0"/>
      <p:bldP spid="56" grpId="0"/>
      <p:bldP spid="59" grpId="0"/>
      <p:bldP spid="66"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14454"/>
        </a:solidFill>
        <a:effectLst/>
      </p:bgPr>
    </p:bg>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75E19AD7-0A03-4676-8915-1DEEE6037C38}"/>
              </a:ext>
            </a:extLst>
          </p:cNvPr>
          <p:cNvGrpSpPr/>
          <p:nvPr/>
        </p:nvGrpSpPr>
        <p:grpSpPr>
          <a:xfrm>
            <a:off x="5584176" y="1075028"/>
            <a:ext cx="2204247" cy="2740392"/>
            <a:chOff x="5954713" y="601028"/>
            <a:chExt cx="3929063" cy="4884738"/>
          </a:xfrm>
          <a:solidFill>
            <a:srgbClr val="00B0F0"/>
          </a:solidFill>
          <a:effectLst>
            <a:outerShdw blurRad="50800" dist="38100" dir="5400000" algn="t" rotWithShape="0">
              <a:prstClr val="black">
                <a:alpha val="40000"/>
              </a:prstClr>
            </a:outerShdw>
          </a:effectLst>
        </p:grpSpPr>
        <p:sp>
          <p:nvSpPr>
            <p:cNvPr id="71" name="Freeform 484">
              <a:extLst>
                <a:ext uri="{FF2B5EF4-FFF2-40B4-BE49-F238E27FC236}">
                  <a16:creationId xmlns:a16="http://schemas.microsoft.com/office/drawing/2014/main" id="{D599DE30-DA53-43EE-8648-6B5D3A98DB4E}"/>
                </a:ext>
              </a:extLst>
            </p:cNvPr>
            <p:cNvSpPr>
              <a:spLocks/>
            </p:cNvSpPr>
            <p:nvPr/>
          </p:nvSpPr>
          <p:spPr bwMode="auto">
            <a:xfrm>
              <a:off x="8382000" y="2467928"/>
              <a:ext cx="123825" cy="82550"/>
            </a:xfrm>
            <a:custGeom>
              <a:avLst/>
              <a:gdLst>
                <a:gd name="T0" fmla="*/ 23 w 78"/>
                <a:gd name="T1" fmla="*/ 52 h 52"/>
                <a:gd name="T2" fmla="*/ 33 w 78"/>
                <a:gd name="T3" fmla="*/ 43 h 52"/>
                <a:gd name="T4" fmla="*/ 33 w 78"/>
                <a:gd name="T5" fmla="*/ 33 h 52"/>
                <a:gd name="T6" fmla="*/ 49 w 78"/>
                <a:gd name="T7" fmla="*/ 33 h 52"/>
                <a:gd name="T8" fmla="*/ 59 w 78"/>
                <a:gd name="T9" fmla="*/ 33 h 52"/>
                <a:gd name="T10" fmla="*/ 59 w 78"/>
                <a:gd name="T11" fmla="*/ 26 h 52"/>
                <a:gd name="T12" fmla="*/ 66 w 78"/>
                <a:gd name="T13" fmla="*/ 17 h 52"/>
                <a:gd name="T14" fmla="*/ 78 w 78"/>
                <a:gd name="T15" fmla="*/ 9 h 52"/>
                <a:gd name="T16" fmla="*/ 59 w 78"/>
                <a:gd name="T17" fmla="*/ 0 h 52"/>
                <a:gd name="T18" fmla="*/ 33 w 78"/>
                <a:gd name="T19" fmla="*/ 17 h 52"/>
                <a:gd name="T20" fmla="*/ 23 w 78"/>
                <a:gd name="T21" fmla="*/ 0 h 52"/>
                <a:gd name="T22" fmla="*/ 16 w 78"/>
                <a:gd name="T23" fmla="*/ 9 h 52"/>
                <a:gd name="T24" fmla="*/ 16 w 78"/>
                <a:gd name="T25" fmla="*/ 17 h 52"/>
                <a:gd name="T26" fmla="*/ 16 w 78"/>
                <a:gd name="T27" fmla="*/ 26 h 52"/>
                <a:gd name="T28" fmla="*/ 0 w 78"/>
                <a:gd name="T29" fmla="*/ 33 h 52"/>
                <a:gd name="T30" fmla="*/ 7 w 78"/>
                <a:gd name="T31" fmla="*/ 33 h 52"/>
                <a:gd name="T32" fmla="*/ 16 w 78"/>
                <a:gd name="T33" fmla="*/ 33 h 52"/>
                <a:gd name="T34" fmla="*/ 23 w 78"/>
                <a:gd name="T35" fmla="*/ 43 h 52"/>
                <a:gd name="T36" fmla="*/ 23 w 78"/>
                <a:gd name="T3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8" h="52">
                  <a:moveTo>
                    <a:pt x="23" y="52"/>
                  </a:moveTo>
                  <a:lnTo>
                    <a:pt x="33" y="43"/>
                  </a:lnTo>
                  <a:lnTo>
                    <a:pt x="33" y="33"/>
                  </a:lnTo>
                  <a:lnTo>
                    <a:pt x="49" y="33"/>
                  </a:lnTo>
                  <a:lnTo>
                    <a:pt x="59" y="33"/>
                  </a:lnTo>
                  <a:lnTo>
                    <a:pt x="59" y="26"/>
                  </a:lnTo>
                  <a:lnTo>
                    <a:pt x="66" y="17"/>
                  </a:lnTo>
                  <a:lnTo>
                    <a:pt x="78" y="9"/>
                  </a:lnTo>
                  <a:lnTo>
                    <a:pt x="59" y="0"/>
                  </a:lnTo>
                  <a:lnTo>
                    <a:pt x="33" y="17"/>
                  </a:lnTo>
                  <a:lnTo>
                    <a:pt x="23" y="0"/>
                  </a:lnTo>
                  <a:lnTo>
                    <a:pt x="16" y="9"/>
                  </a:lnTo>
                  <a:lnTo>
                    <a:pt x="16" y="17"/>
                  </a:lnTo>
                  <a:lnTo>
                    <a:pt x="16" y="26"/>
                  </a:lnTo>
                  <a:lnTo>
                    <a:pt x="0" y="33"/>
                  </a:lnTo>
                  <a:lnTo>
                    <a:pt x="7" y="33"/>
                  </a:lnTo>
                  <a:lnTo>
                    <a:pt x="16" y="33"/>
                  </a:lnTo>
                  <a:lnTo>
                    <a:pt x="23" y="43"/>
                  </a:lnTo>
                  <a:lnTo>
                    <a:pt x="23" y="52"/>
                  </a:lnTo>
                  <a:close/>
                </a:path>
              </a:pathLst>
            </a:custGeom>
            <a:grpFill/>
            <a:ln w="9525">
              <a:solidFill>
                <a:schemeClr val="tx1">
                  <a:lumMod val="10000"/>
                  <a:lumOff val="90000"/>
                </a:schemeClr>
              </a:solidFill>
              <a:round/>
              <a:headEnd/>
              <a:tailEnd/>
            </a:ln>
          </p:spPr>
          <p:txBody>
            <a:bodyPr vert="horz" wrap="square" lIns="51299" tIns="25649" rIns="51299" bIns="25649" numCol="1" anchor="t" anchorCtr="0" compatLnSpc="1">
              <a:prstTxWarp prst="textNoShape">
                <a:avLst/>
              </a:prstTxWarp>
            </a:bodyPr>
            <a:lstStyle/>
            <a:p>
              <a:endParaRPr lang="en-US" sz="1513"/>
            </a:p>
          </p:txBody>
        </p:sp>
        <p:sp>
          <p:nvSpPr>
            <p:cNvPr id="72" name="Freeform 485">
              <a:extLst>
                <a:ext uri="{FF2B5EF4-FFF2-40B4-BE49-F238E27FC236}">
                  <a16:creationId xmlns:a16="http://schemas.microsoft.com/office/drawing/2014/main" id="{A26DEF1E-78C4-4439-A5E3-BC3920B7983E}"/>
                </a:ext>
              </a:extLst>
            </p:cNvPr>
            <p:cNvSpPr>
              <a:spLocks/>
            </p:cNvSpPr>
            <p:nvPr/>
          </p:nvSpPr>
          <p:spPr bwMode="auto">
            <a:xfrm>
              <a:off x="8418513" y="2399666"/>
              <a:ext cx="57150" cy="52388"/>
            </a:xfrm>
            <a:custGeom>
              <a:avLst/>
              <a:gdLst>
                <a:gd name="T0" fmla="*/ 19 w 36"/>
                <a:gd name="T1" fmla="*/ 33 h 33"/>
                <a:gd name="T2" fmla="*/ 19 w 36"/>
                <a:gd name="T3" fmla="*/ 17 h 33"/>
                <a:gd name="T4" fmla="*/ 10 w 36"/>
                <a:gd name="T5" fmla="*/ 17 h 33"/>
                <a:gd name="T6" fmla="*/ 0 w 36"/>
                <a:gd name="T7" fmla="*/ 17 h 33"/>
                <a:gd name="T8" fmla="*/ 0 w 36"/>
                <a:gd name="T9" fmla="*/ 10 h 33"/>
                <a:gd name="T10" fmla="*/ 10 w 36"/>
                <a:gd name="T11" fmla="*/ 10 h 33"/>
                <a:gd name="T12" fmla="*/ 19 w 36"/>
                <a:gd name="T13" fmla="*/ 0 h 33"/>
                <a:gd name="T14" fmla="*/ 36 w 36"/>
                <a:gd name="T15" fmla="*/ 10 h 33"/>
                <a:gd name="T16" fmla="*/ 36 w 36"/>
                <a:gd name="T17" fmla="*/ 17 h 33"/>
                <a:gd name="T18" fmla="*/ 26 w 36"/>
                <a:gd name="T19" fmla="*/ 26 h 33"/>
                <a:gd name="T20" fmla="*/ 19 w 36"/>
                <a:gd name="T21"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33">
                  <a:moveTo>
                    <a:pt x="19" y="33"/>
                  </a:moveTo>
                  <a:lnTo>
                    <a:pt x="19" y="17"/>
                  </a:lnTo>
                  <a:lnTo>
                    <a:pt x="10" y="17"/>
                  </a:lnTo>
                  <a:lnTo>
                    <a:pt x="0" y="17"/>
                  </a:lnTo>
                  <a:lnTo>
                    <a:pt x="0" y="10"/>
                  </a:lnTo>
                  <a:lnTo>
                    <a:pt x="10" y="10"/>
                  </a:lnTo>
                  <a:lnTo>
                    <a:pt x="19" y="0"/>
                  </a:lnTo>
                  <a:lnTo>
                    <a:pt x="36" y="10"/>
                  </a:lnTo>
                  <a:lnTo>
                    <a:pt x="36" y="17"/>
                  </a:lnTo>
                  <a:lnTo>
                    <a:pt x="26" y="26"/>
                  </a:lnTo>
                  <a:lnTo>
                    <a:pt x="19" y="33"/>
                  </a:lnTo>
                  <a:close/>
                </a:path>
              </a:pathLst>
            </a:custGeom>
            <a:grpFill/>
            <a:ln w="9525">
              <a:solidFill>
                <a:schemeClr val="tx1">
                  <a:lumMod val="10000"/>
                  <a:lumOff val="90000"/>
                </a:schemeClr>
              </a:solidFill>
              <a:round/>
              <a:headEnd/>
              <a:tailEnd/>
            </a:ln>
          </p:spPr>
          <p:txBody>
            <a:bodyPr vert="horz" wrap="square" lIns="51299" tIns="25649" rIns="51299" bIns="25649" numCol="1" anchor="t" anchorCtr="0" compatLnSpc="1">
              <a:prstTxWarp prst="textNoShape">
                <a:avLst/>
              </a:prstTxWarp>
            </a:bodyPr>
            <a:lstStyle/>
            <a:p>
              <a:endParaRPr lang="en-US" sz="1513"/>
            </a:p>
          </p:txBody>
        </p:sp>
        <p:sp>
          <p:nvSpPr>
            <p:cNvPr id="73" name="Freeform 486">
              <a:extLst>
                <a:ext uri="{FF2B5EF4-FFF2-40B4-BE49-F238E27FC236}">
                  <a16:creationId xmlns:a16="http://schemas.microsoft.com/office/drawing/2014/main" id="{010760B0-5BBF-43F0-B06F-E4B70BDB1080}"/>
                </a:ext>
              </a:extLst>
            </p:cNvPr>
            <p:cNvSpPr>
              <a:spLocks/>
            </p:cNvSpPr>
            <p:nvPr/>
          </p:nvSpPr>
          <p:spPr bwMode="auto">
            <a:xfrm>
              <a:off x="9790113" y="601028"/>
              <a:ext cx="93663" cy="119063"/>
            </a:xfrm>
            <a:custGeom>
              <a:avLst/>
              <a:gdLst>
                <a:gd name="T0" fmla="*/ 52 w 59"/>
                <a:gd name="T1" fmla="*/ 75 h 75"/>
                <a:gd name="T2" fmla="*/ 35 w 59"/>
                <a:gd name="T3" fmla="*/ 68 h 75"/>
                <a:gd name="T4" fmla="*/ 16 w 59"/>
                <a:gd name="T5" fmla="*/ 59 h 75"/>
                <a:gd name="T6" fmla="*/ 16 w 59"/>
                <a:gd name="T7" fmla="*/ 49 h 75"/>
                <a:gd name="T8" fmla="*/ 0 w 59"/>
                <a:gd name="T9" fmla="*/ 42 h 75"/>
                <a:gd name="T10" fmla="*/ 0 w 59"/>
                <a:gd name="T11" fmla="*/ 23 h 75"/>
                <a:gd name="T12" fmla="*/ 7 w 59"/>
                <a:gd name="T13" fmla="*/ 9 h 75"/>
                <a:gd name="T14" fmla="*/ 7 w 59"/>
                <a:gd name="T15" fmla="*/ 0 h 75"/>
                <a:gd name="T16" fmla="*/ 16 w 59"/>
                <a:gd name="T17" fmla="*/ 0 h 75"/>
                <a:gd name="T18" fmla="*/ 35 w 59"/>
                <a:gd name="T19" fmla="*/ 9 h 75"/>
                <a:gd name="T20" fmla="*/ 52 w 59"/>
                <a:gd name="T21" fmla="*/ 9 h 75"/>
                <a:gd name="T22" fmla="*/ 59 w 59"/>
                <a:gd name="T23" fmla="*/ 23 h 75"/>
                <a:gd name="T24" fmla="*/ 59 w 59"/>
                <a:gd name="T25" fmla="*/ 33 h 75"/>
                <a:gd name="T26" fmla="*/ 59 w 59"/>
                <a:gd name="T27" fmla="*/ 42 h 75"/>
                <a:gd name="T28" fmla="*/ 52 w 59"/>
                <a:gd name="T29" fmla="*/ 59 h 75"/>
                <a:gd name="T30" fmla="*/ 59 w 59"/>
                <a:gd name="T31" fmla="*/ 68 h 75"/>
                <a:gd name="T32" fmla="*/ 52 w 59"/>
                <a:gd name="T3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75">
                  <a:moveTo>
                    <a:pt x="52" y="75"/>
                  </a:moveTo>
                  <a:lnTo>
                    <a:pt x="35" y="68"/>
                  </a:lnTo>
                  <a:lnTo>
                    <a:pt x="16" y="59"/>
                  </a:lnTo>
                  <a:lnTo>
                    <a:pt x="16" y="49"/>
                  </a:lnTo>
                  <a:lnTo>
                    <a:pt x="0" y="42"/>
                  </a:lnTo>
                  <a:lnTo>
                    <a:pt x="0" y="23"/>
                  </a:lnTo>
                  <a:lnTo>
                    <a:pt x="7" y="9"/>
                  </a:lnTo>
                  <a:lnTo>
                    <a:pt x="7" y="0"/>
                  </a:lnTo>
                  <a:lnTo>
                    <a:pt x="16" y="0"/>
                  </a:lnTo>
                  <a:lnTo>
                    <a:pt x="35" y="9"/>
                  </a:lnTo>
                  <a:lnTo>
                    <a:pt x="52" y="9"/>
                  </a:lnTo>
                  <a:lnTo>
                    <a:pt x="59" y="23"/>
                  </a:lnTo>
                  <a:lnTo>
                    <a:pt x="59" y="33"/>
                  </a:lnTo>
                  <a:lnTo>
                    <a:pt x="59" y="42"/>
                  </a:lnTo>
                  <a:lnTo>
                    <a:pt x="52" y="59"/>
                  </a:lnTo>
                  <a:lnTo>
                    <a:pt x="59" y="68"/>
                  </a:lnTo>
                  <a:lnTo>
                    <a:pt x="52" y="75"/>
                  </a:lnTo>
                  <a:close/>
                </a:path>
              </a:pathLst>
            </a:custGeom>
            <a:grpFill/>
            <a:ln w="9525">
              <a:solidFill>
                <a:schemeClr val="tx1">
                  <a:lumMod val="10000"/>
                  <a:lumOff val="90000"/>
                </a:schemeClr>
              </a:solidFill>
              <a:round/>
              <a:headEnd/>
              <a:tailEnd/>
            </a:ln>
          </p:spPr>
          <p:txBody>
            <a:bodyPr vert="horz" wrap="square" lIns="51299" tIns="25649" rIns="51299" bIns="25649" numCol="1" anchor="t" anchorCtr="0" compatLnSpc="1">
              <a:prstTxWarp prst="textNoShape">
                <a:avLst/>
              </a:prstTxWarp>
            </a:bodyPr>
            <a:lstStyle/>
            <a:p>
              <a:endParaRPr lang="en-US" sz="1513"/>
            </a:p>
          </p:txBody>
        </p:sp>
        <p:sp>
          <p:nvSpPr>
            <p:cNvPr id="74" name="Freeform 500">
              <a:extLst>
                <a:ext uri="{FF2B5EF4-FFF2-40B4-BE49-F238E27FC236}">
                  <a16:creationId xmlns:a16="http://schemas.microsoft.com/office/drawing/2014/main" id="{5E59EF08-5BE7-4869-B341-5626545B54BB}"/>
                </a:ext>
              </a:extLst>
            </p:cNvPr>
            <p:cNvSpPr>
              <a:spLocks/>
            </p:cNvSpPr>
            <p:nvPr/>
          </p:nvSpPr>
          <p:spPr bwMode="auto">
            <a:xfrm>
              <a:off x="6135688" y="5026978"/>
              <a:ext cx="123825" cy="82550"/>
            </a:xfrm>
            <a:custGeom>
              <a:avLst/>
              <a:gdLst>
                <a:gd name="T0" fmla="*/ 43 w 78"/>
                <a:gd name="T1" fmla="*/ 52 h 52"/>
                <a:gd name="T2" fmla="*/ 43 w 78"/>
                <a:gd name="T3" fmla="*/ 45 h 52"/>
                <a:gd name="T4" fmla="*/ 33 w 78"/>
                <a:gd name="T5" fmla="*/ 45 h 52"/>
                <a:gd name="T6" fmla="*/ 26 w 78"/>
                <a:gd name="T7" fmla="*/ 26 h 52"/>
                <a:gd name="T8" fmla="*/ 17 w 78"/>
                <a:gd name="T9" fmla="*/ 26 h 52"/>
                <a:gd name="T10" fmla="*/ 0 w 78"/>
                <a:gd name="T11" fmla="*/ 26 h 52"/>
                <a:gd name="T12" fmla="*/ 0 w 78"/>
                <a:gd name="T13" fmla="*/ 19 h 52"/>
                <a:gd name="T14" fmla="*/ 7 w 78"/>
                <a:gd name="T15" fmla="*/ 19 h 52"/>
                <a:gd name="T16" fmla="*/ 17 w 78"/>
                <a:gd name="T17" fmla="*/ 19 h 52"/>
                <a:gd name="T18" fmla="*/ 33 w 78"/>
                <a:gd name="T19" fmla="*/ 19 h 52"/>
                <a:gd name="T20" fmla="*/ 33 w 78"/>
                <a:gd name="T21" fmla="*/ 9 h 52"/>
                <a:gd name="T22" fmla="*/ 43 w 78"/>
                <a:gd name="T23" fmla="*/ 0 h 52"/>
                <a:gd name="T24" fmla="*/ 52 w 78"/>
                <a:gd name="T25" fmla="*/ 9 h 52"/>
                <a:gd name="T26" fmla="*/ 52 w 78"/>
                <a:gd name="T27" fmla="*/ 19 h 52"/>
                <a:gd name="T28" fmla="*/ 59 w 78"/>
                <a:gd name="T29" fmla="*/ 26 h 52"/>
                <a:gd name="T30" fmla="*/ 69 w 78"/>
                <a:gd name="T31" fmla="*/ 26 h 52"/>
                <a:gd name="T32" fmla="*/ 78 w 78"/>
                <a:gd name="T33" fmla="*/ 26 h 52"/>
                <a:gd name="T34" fmla="*/ 69 w 78"/>
                <a:gd name="T35" fmla="*/ 35 h 52"/>
                <a:gd name="T36" fmla="*/ 59 w 78"/>
                <a:gd name="T37" fmla="*/ 35 h 52"/>
                <a:gd name="T38" fmla="*/ 59 w 78"/>
                <a:gd name="T39" fmla="*/ 45 h 52"/>
                <a:gd name="T40" fmla="*/ 52 w 78"/>
                <a:gd name="T41" fmla="*/ 52 h 52"/>
                <a:gd name="T42" fmla="*/ 43 w 78"/>
                <a:gd name="T4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8" h="52">
                  <a:moveTo>
                    <a:pt x="43" y="52"/>
                  </a:moveTo>
                  <a:lnTo>
                    <a:pt x="43" y="45"/>
                  </a:lnTo>
                  <a:lnTo>
                    <a:pt x="33" y="45"/>
                  </a:lnTo>
                  <a:lnTo>
                    <a:pt x="26" y="26"/>
                  </a:lnTo>
                  <a:lnTo>
                    <a:pt x="17" y="26"/>
                  </a:lnTo>
                  <a:lnTo>
                    <a:pt x="0" y="26"/>
                  </a:lnTo>
                  <a:lnTo>
                    <a:pt x="0" y="19"/>
                  </a:lnTo>
                  <a:lnTo>
                    <a:pt x="7" y="19"/>
                  </a:lnTo>
                  <a:lnTo>
                    <a:pt x="17" y="19"/>
                  </a:lnTo>
                  <a:lnTo>
                    <a:pt x="33" y="19"/>
                  </a:lnTo>
                  <a:lnTo>
                    <a:pt x="33" y="9"/>
                  </a:lnTo>
                  <a:lnTo>
                    <a:pt x="43" y="0"/>
                  </a:lnTo>
                  <a:lnTo>
                    <a:pt x="52" y="9"/>
                  </a:lnTo>
                  <a:lnTo>
                    <a:pt x="52" y="19"/>
                  </a:lnTo>
                  <a:lnTo>
                    <a:pt x="59" y="26"/>
                  </a:lnTo>
                  <a:lnTo>
                    <a:pt x="69" y="26"/>
                  </a:lnTo>
                  <a:lnTo>
                    <a:pt x="78" y="26"/>
                  </a:lnTo>
                  <a:lnTo>
                    <a:pt x="69" y="35"/>
                  </a:lnTo>
                  <a:lnTo>
                    <a:pt x="59" y="35"/>
                  </a:lnTo>
                  <a:lnTo>
                    <a:pt x="59" y="45"/>
                  </a:lnTo>
                  <a:lnTo>
                    <a:pt x="52" y="52"/>
                  </a:lnTo>
                  <a:lnTo>
                    <a:pt x="43" y="52"/>
                  </a:lnTo>
                  <a:close/>
                </a:path>
              </a:pathLst>
            </a:custGeom>
            <a:grpFill/>
            <a:ln w="9525">
              <a:solidFill>
                <a:schemeClr val="tx1">
                  <a:lumMod val="10000"/>
                  <a:lumOff val="90000"/>
                </a:schemeClr>
              </a:solidFill>
              <a:round/>
              <a:headEnd/>
              <a:tailEnd/>
            </a:ln>
          </p:spPr>
          <p:txBody>
            <a:bodyPr vert="horz" wrap="square" lIns="51299" tIns="25649" rIns="51299" bIns="25649" numCol="1" anchor="t" anchorCtr="0" compatLnSpc="1">
              <a:prstTxWarp prst="textNoShape">
                <a:avLst/>
              </a:prstTxWarp>
            </a:bodyPr>
            <a:lstStyle/>
            <a:p>
              <a:endParaRPr lang="en-US" sz="1513"/>
            </a:p>
          </p:txBody>
        </p:sp>
        <p:sp>
          <p:nvSpPr>
            <p:cNvPr id="75" name="Freeform 501">
              <a:extLst>
                <a:ext uri="{FF2B5EF4-FFF2-40B4-BE49-F238E27FC236}">
                  <a16:creationId xmlns:a16="http://schemas.microsoft.com/office/drawing/2014/main" id="{459C5FEF-D7A4-44AC-BEF0-B005BB8B15EA}"/>
                </a:ext>
              </a:extLst>
            </p:cNvPr>
            <p:cNvSpPr>
              <a:spLocks/>
            </p:cNvSpPr>
            <p:nvPr/>
          </p:nvSpPr>
          <p:spPr bwMode="auto">
            <a:xfrm>
              <a:off x="6311900" y="5026978"/>
              <a:ext cx="57150" cy="41275"/>
            </a:xfrm>
            <a:custGeom>
              <a:avLst/>
              <a:gdLst>
                <a:gd name="T0" fmla="*/ 26 w 36"/>
                <a:gd name="T1" fmla="*/ 26 h 26"/>
                <a:gd name="T2" fmla="*/ 19 w 36"/>
                <a:gd name="T3" fmla="*/ 19 h 26"/>
                <a:gd name="T4" fmla="*/ 10 w 36"/>
                <a:gd name="T5" fmla="*/ 19 h 26"/>
                <a:gd name="T6" fmla="*/ 0 w 36"/>
                <a:gd name="T7" fmla="*/ 9 h 26"/>
                <a:gd name="T8" fmla="*/ 0 w 36"/>
                <a:gd name="T9" fmla="*/ 0 h 26"/>
                <a:gd name="T10" fmla="*/ 10 w 36"/>
                <a:gd name="T11" fmla="*/ 0 h 26"/>
                <a:gd name="T12" fmla="*/ 19 w 36"/>
                <a:gd name="T13" fmla="*/ 9 h 26"/>
                <a:gd name="T14" fmla="*/ 26 w 36"/>
                <a:gd name="T15" fmla="*/ 9 h 26"/>
                <a:gd name="T16" fmla="*/ 36 w 36"/>
                <a:gd name="T17" fmla="*/ 9 h 26"/>
                <a:gd name="T18" fmla="*/ 36 w 36"/>
                <a:gd name="T19" fmla="*/ 19 h 26"/>
                <a:gd name="T20" fmla="*/ 36 w 36"/>
                <a:gd name="T21" fmla="*/ 26 h 26"/>
                <a:gd name="T22" fmla="*/ 26 w 36"/>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6">
                  <a:moveTo>
                    <a:pt x="26" y="26"/>
                  </a:moveTo>
                  <a:lnTo>
                    <a:pt x="19" y="19"/>
                  </a:lnTo>
                  <a:lnTo>
                    <a:pt x="10" y="19"/>
                  </a:lnTo>
                  <a:lnTo>
                    <a:pt x="0" y="9"/>
                  </a:lnTo>
                  <a:lnTo>
                    <a:pt x="0" y="0"/>
                  </a:lnTo>
                  <a:lnTo>
                    <a:pt x="10" y="0"/>
                  </a:lnTo>
                  <a:lnTo>
                    <a:pt x="19" y="9"/>
                  </a:lnTo>
                  <a:lnTo>
                    <a:pt x="26" y="9"/>
                  </a:lnTo>
                  <a:lnTo>
                    <a:pt x="36" y="9"/>
                  </a:lnTo>
                  <a:lnTo>
                    <a:pt x="36" y="19"/>
                  </a:lnTo>
                  <a:lnTo>
                    <a:pt x="36" y="26"/>
                  </a:lnTo>
                  <a:lnTo>
                    <a:pt x="26" y="26"/>
                  </a:lnTo>
                  <a:close/>
                </a:path>
              </a:pathLst>
            </a:custGeom>
            <a:grpFill/>
            <a:ln w="9525">
              <a:solidFill>
                <a:schemeClr val="tx1">
                  <a:lumMod val="10000"/>
                  <a:lumOff val="90000"/>
                </a:schemeClr>
              </a:solidFill>
              <a:round/>
              <a:headEnd/>
              <a:tailEnd/>
            </a:ln>
          </p:spPr>
          <p:txBody>
            <a:bodyPr vert="horz" wrap="square" lIns="51299" tIns="25649" rIns="51299" bIns="25649" numCol="1" anchor="t" anchorCtr="0" compatLnSpc="1">
              <a:prstTxWarp prst="textNoShape">
                <a:avLst/>
              </a:prstTxWarp>
            </a:bodyPr>
            <a:lstStyle/>
            <a:p>
              <a:endParaRPr lang="en-US" sz="1513"/>
            </a:p>
          </p:txBody>
        </p:sp>
        <p:sp>
          <p:nvSpPr>
            <p:cNvPr id="76" name="Freeform 502">
              <a:extLst>
                <a:ext uri="{FF2B5EF4-FFF2-40B4-BE49-F238E27FC236}">
                  <a16:creationId xmlns:a16="http://schemas.microsoft.com/office/drawing/2014/main" id="{D74D9AB2-0C8A-4F5F-85B1-5F101632DA7E}"/>
                </a:ext>
              </a:extLst>
            </p:cNvPr>
            <p:cNvSpPr>
              <a:spLocks/>
            </p:cNvSpPr>
            <p:nvPr/>
          </p:nvSpPr>
          <p:spPr bwMode="auto">
            <a:xfrm>
              <a:off x="5954713" y="5109528"/>
              <a:ext cx="57150" cy="41275"/>
            </a:xfrm>
            <a:custGeom>
              <a:avLst/>
              <a:gdLst>
                <a:gd name="T0" fmla="*/ 19 w 36"/>
                <a:gd name="T1" fmla="*/ 16 h 26"/>
                <a:gd name="T2" fmla="*/ 26 w 36"/>
                <a:gd name="T3" fmla="*/ 16 h 26"/>
                <a:gd name="T4" fmla="*/ 26 w 36"/>
                <a:gd name="T5" fmla="*/ 9 h 26"/>
                <a:gd name="T6" fmla="*/ 36 w 36"/>
                <a:gd name="T7" fmla="*/ 0 h 26"/>
                <a:gd name="T8" fmla="*/ 26 w 36"/>
                <a:gd name="T9" fmla="*/ 0 h 26"/>
                <a:gd name="T10" fmla="*/ 19 w 36"/>
                <a:gd name="T11" fmla="*/ 0 h 26"/>
                <a:gd name="T12" fmla="*/ 19 w 36"/>
                <a:gd name="T13" fmla="*/ 9 h 26"/>
                <a:gd name="T14" fmla="*/ 0 w 36"/>
                <a:gd name="T15" fmla="*/ 9 h 26"/>
                <a:gd name="T16" fmla="*/ 0 w 36"/>
                <a:gd name="T17" fmla="*/ 16 h 26"/>
                <a:gd name="T18" fmla="*/ 0 w 36"/>
                <a:gd name="T19" fmla="*/ 26 h 26"/>
                <a:gd name="T20" fmla="*/ 19 w 36"/>
                <a:gd name="T2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26">
                  <a:moveTo>
                    <a:pt x="19" y="16"/>
                  </a:moveTo>
                  <a:lnTo>
                    <a:pt x="26" y="16"/>
                  </a:lnTo>
                  <a:lnTo>
                    <a:pt x="26" y="9"/>
                  </a:lnTo>
                  <a:lnTo>
                    <a:pt x="36" y="0"/>
                  </a:lnTo>
                  <a:lnTo>
                    <a:pt x="26" y="0"/>
                  </a:lnTo>
                  <a:lnTo>
                    <a:pt x="19" y="0"/>
                  </a:lnTo>
                  <a:lnTo>
                    <a:pt x="19" y="9"/>
                  </a:lnTo>
                  <a:lnTo>
                    <a:pt x="0" y="9"/>
                  </a:lnTo>
                  <a:lnTo>
                    <a:pt x="0" y="16"/>
                  </a:lnTo>
                  <a:lnTo>
                    <a:pt x="0" y="26"/>
                  </a:lnTo>
                  <a:lnTo>
                    <a:pt x="19" y="16"/>
                  </a:lnTo>
                  <a:close/>
                </a:path>
              </a:pathLst>
            </a:custGeom>
            <a:grpFill/>
            <a:ln w="9525">
              <a:solidFill>
                <a:schemeClr val="tx1">
                  <a:lumMod val="10000"/>
                  <a:lumOff val="90000"/>
                </a:schemeClr>
              </a:solidFill>
              <a:round/>
              <a:headEnd/>
              <a:tailEnd/>
            </a:ln>
          </p:spPr>
          <p:txBody>
            <a:bodyPr vert="horz" wrap="square" lIns="51299" tIns="25649" rIns="51299" bIns="25649" numCol="1" anchor="t" anchorCtr="0" compatLnSpc="1">
              <a:prstTxWarp prst="textNoShape">
                <a:avLst/>
              </a:prstTxWarp>
            </a:bodyPr>
            <a:lstStyle/>
            <a:p>
              <a:endParaRPr lang="en-US" sz="1513"/>
            </a:p>
          </p:txBody>
        </p:sp>
        <p:sp>
          <p:nvSpPr>
            <p:cNvPr id="77" name="Freeform 510">
              <a:extLst>
                <a:ext uri="{FF2B5EF4-FFF2-40B4-BE49-F238E27FC236}">
                  <a16:creationId xmlns:a16="http://schemas.microsoft.com/office/drawing/2014/main" id="{D5BFE983-675D-43A9-9125-BD363267DCD9}"/>
                </a:ext>
              </a:extLst>
            </p:cNvPr>
            <p:cNvSpPr>
              <a:spLocks/>
            </p:cNvSpPr>
            <p:nvPr/>
          </p:nvSpPr>
          <p:spPr bwMode="auto">
            <a:xfrm>
              <a:off x="6011863" y="2904491"/>
              <a:ext cx="41275" cy="25400"/>
            </a:xfrm>
            <a:custGeom>
              <a:avLst/>
              <a:gdLst>
                <a:gd name="T0" fmla="*/ 17 w 26"/>
                <a:gd name="T1" fmla="*/ 16 h 16"/>
                <a:gd name="T2" fmla="*/ 7 w 26"/>
                <a:gd name="T3" fmla="*/ 16 h 16"/>
                <a:gd name="T4" fmla="*/ 0 w 26"/>
                <a:gd name="T5" fmla="*/ 16 h 16"/>
                <a:gd name="T6" fmla="*/ 0 w 26"/>
                <a:gd name="T7" fmla="*/ 0 h 16"/>
                <a:gd name="T8" fmla="*/ 7 w 26"/>
                <a:gd name="T9" fmla="*/ 0 h 16"/>
                <a:gd name="T10" fmla="*/ 17 w 26"/>
                <a:gd name="T11" fmla="*/ 0 h 16"/>
                <a:gd name="T12" fmla="*/ 26 w 26"/>
                <a:gd name="T13" fmla="*/ 9 h 16"/>
                <a:gd name="T14" fmla="*/ 17 w 26"/>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6">
                  <a:moveTo>
                    <a:pt x="17" y="16"/>
                  </a:moveTo>
                  <a:lnTo>
                    <a:pt x="7" y="16"/>
                  </a:lnTo>
                  <a:lnTo>
                    <a:pt x="0" y="16"/>
                  </a:lnTo>
                  <a:lnTo>
                    <a:pt x="0" y="0"/>
                  </a:lnTo>
                  <a:lnTo>
                    <a:pt x="7" y="0"/>
                  </a:lnTo>
                  <a:lnTo>
                    <a:pt x="17" y="0"/>
                  </a:lnTo>
                  <a:lnTo>
                    <a:pt x="26" y="9"/>
                  </a:lnTo>
                  <a:lnTo>
                    <a:pt x="17" y="16"/>
                  </a:lnTo>
                  <a:close/>
                </a:path>
              </a:pathLst>
            </a:custGeom>
            <a:grpFill/>
            <a:ln w="9525">
              <a:solidFill>
                <a:schemeClr val="tx1">
                  <a:lumMod val="10000"/>
                  <a:lumOff val="90000"/>
                </a:schemeClr>
              </a:solidFill>
              <a:round/>
              <a:headEnd/>
              <a:tailEnd/>
            </a:ln>
          </p:spPr>
          <p:txBody>
            <a:bodyPr vert="horz" wrap="square" lIns="51299" tIns="25649" rIns="51299" bIns="25649" numCol="1" anchor="t" anchorCtr="0" compatLnSpc="1">
              <a:prstTxWarp prst="textNoShape">
                <a:avLst/>
              </a:prstTxWarp>
            </a:bodyPr>
            <a:lstStyle/>
            <a:p>
              <a:endParaRPr lang="en-US" sz="1513"/>
            </a:p>
          </p:txBody>
        </p:sp>
        <p:sp>
          <p:nvSpPr>
            <p:cNvPr id="78" name="Freeform 511">
              <a:extLst>
                <a:ext uri="{FF2B5EF4-FFF2-40B4-BE49-F238E27FC236}">
                  <a16:creationId xmlns:a16="http://schemas.microsoft.com/office/drawing/2014/main" id="{12399397-FCD3-4D0E-B942-9474E3557901}"/>
                </a:ext>
              </a:extLst>
            </p:cNvPr>
            <p:cNvSpPr>
              <a:spLocks/>
            </p:cNvSpPr>
            <p:nvPr/>
          </p:nvSpPr>
          <p:spPr bwMode="auto">
            <a:xfrm>
              <a:off x="6154738" y="3369628"/>
              <a:ext cx="41275" cy="11113"/>
            </a:xfrm>
            <a:custGeom>
              <a:avLst/>
              <a:gdLst>
                <a:gd name="T0" fmla="*/ 0 w 26"/>
                <a:gd name="T1" fmla="*/ 0 h 7"/>
                <a:gd name="T2" fmla="*/ 19 w 26"/>
                <a:gd name="T3" fmla="*/ 0 h 7"/>
                <a:gd name="T4" fmla="*/ 26 w 26"/>
                <a:gd name="T5" fmla="*/ 0 h 7"/>
                <a:gd name="T6" fmla="*/ 26 w 26"/>
                <a:gd name="T7" fmla="*/ 7 h 7"/>
                <a:gd name="T8" fmla="*/ 19 w 26"/>
                <a:gd name="T9" fmla="*/ 7 h 7"/>
                <a:gd name="T10" fmla="*/ 9 w 26"/>
                <a:gd name="T11" fmla="*/ 7 h 7"/>
                <a:gd name="T12" fmla="*/ 0 w 2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26" h="7">
                  <a:moveTo>
                    <a:pt x="0" y="0"/>
                  </a:moveTo>
                  <a:lnTo>
                    <a:pt x="19" y="0"/>
                  </a:lnTo>
                  <a:lnTo>
                    <a:pt x="26" y="0"/>
                  </a:lnTo>
                  <a:lnTo>
                    <a:pt x="26" y="7"/>
                  </a:lnTo>
                  <a:lnTo>
                    <a:pt x="19" y="7"/>
                  </a:lnTo>
                  <a:lnTo>
                    <a:pt x="9" y="7"/>
                  </a:lnTo>
                  <a:lnTo>
                    <a:pt x="0" y="0"/>
                  </a:lnTo>
                  <a:close/>
                </a:path>
              </a:pathLst>
            </a:custGeom>
            <a:grpFill/>
            <a:ln w="9525">
              <a:solidFill>
                <a:schemeClr val="tx1">
                  <a:lumMod val="10000"/>
                  <a:lumOff val="90000"/>
                </a:schemeClr>
              </a:solidFill>
              <a:round/>
              <a:headEnd/>
              <a:tailEnd/>
            </a:ln>
          </p:spPr>
          <p:txBody>
            <a:bodyPr vert="horz" wrap="square" lIns="51299" tIns="25649" rIns="51299" bIns="25649" numCol="1" anchor="t" anchorCtr="0" compatLnSpc="1">
              <a:prstTxWarp prst="textNoShape">
                <a:avLst/>
              </a:prstTxWarp>
            </a:bodyPr>
            <a:lstStyle/>
            <a:p>
              <a:endParaRPr lang="en-US" sz="1513"/>
            </a:p>
          </p:txBody>
        </p:sp>
        <p:sp>
          <p:nvSpPr>
            <p:cNvPr id="79" name="Freeform 512">
              <a:extLst>
                <a:ext uri="{FF2B5EF4-FFF2-40B4-BE49-F238E27FC236}">
                  <a16:creationId xmlns:a16="http://schemas.microsoft.com/office/drawing/2014/main" id="{4C9FE5E0-5664-40EB-B743-326169389885}"/>
                </a:ext>
              </a:extLst>
            </p:cNvPr>
            <p:cNvSpPr>
              <a:spLocks/>
            </p:cNvSpPr>
            <p:nvPr/>
          </p:nvSpPr>
          <p:spPr bwMode="auto">
            <a:xfrm>
              <a:off x="6410325" y="2126616"/>
              <a:ext cx="25400" cy="41275"/>
            </a:xfrm>
            <a:custGeom>
              <a:avLst/>
              <a:gdLst>
                <a:gd name="T0" fmla="*/ 16 w 16"/>
                <a:gd name="T1" fmla="*/ 26 h 26"/>
                <a:gd name="T2" fmla="*/ 7 w 16"/>
                <a:gd name="T3" fmla="*/ 16 h 26"/>
                <a:gd name="T4" fmla="*/ 0 w 16"/>
                <a:gd name="T5" fmla="*/ 9 h 26"/>
                <a:gd name="T6" fmla="*/ 7 w 16"/>
                <a:gd name="T7" fmla="*/ 9 h 26"/>
                <a:gd name="T8" fmla="*/ 16 w 16"/>
                <a:gd name="T9" fmla="*/ 0 h 26"/>
                <a:gd name="T10" fmla="*/ 16 w 16"/>
                <a:gd name="T11" fmla="*/ 9 h 26"/>
                <a:gd name="T12" fmla="*/ 16 w 16"/>
                <a:gd name="T13" fmla="*/ 16 h 26"/>
                <a:gd name="T14" fmla="*/ 16 w 16"/>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6">
                  <a:moveTo>
                    <a:pt x="16" y="26"/>
                  </a:moveTo>
                  <a:lnTo>
                    <a:pt x="7" y="16"/>
                  </a:lnTo>
                  <a:lnTo>
                    <a:pt x="0" y="9"/>
                  </a:lnTo>
                  <a:lnTo>
                    <a:pt x="7" y="9"/>
                  </a:lnTo>
                  <a:lnTo>
                    <a:pt x="16" y="0"/>
                  </a:lnTo>
                  <a:lnTo>
                    <a:pt x="16" y="9"/>
                  </a:lnTo>
                  <a:lnTo>
                    <a:pt x="16" y="16"/>
                  </a:lnTo>
                  <a:lnTo>
                    <a:pt x="16" y="26"/>
                  </a:lnTo>
                  <a:close/>
                </a:path>
              </a:pathLst>
            </a:custGeom>
            <a:grpFill/>
            <a:ln w="9525">
              <a:solidFill>
                <a:schemeClr val="tx1">
                  <a:lumMod val="10000"/>
                  <a:lumOff val="90000"/>
                </a:schemeClr>
              </a:solidFill>
              <a:round/>
              <a:headEnd/>
              <a:tailEnd/>
            </a:ln>
          </p:spPr>
          <p:txBody>
            <a:bodyPr vert="horz" wrap="square" lIns="51299" tIns="25649" rIns="51299" bIns="25649" numCol="1" anchor="t" anchorCtr="0" compatLnSpc="1">
              <a:prstTxWarp prst="textNoShape">
                <a:avLst/>
              </a:prstTxWarp>
            </a:bodyPr>
            <a:lstStyle/>
            <a:p>
              <a:endParaRPr lang="en-US" sz="1513"/>
            </a:p>
          </p:txBody>
        </p:sp>
        <p:sp>
          <p:nvSpPr>
            <p:cNvPr id="80" name="Freeform 513">
              <a:extLst>
                <a:ext uri="{FF2B5EF4-FFF2-40B4-BE49-F238E27FC236}">
                  <a16:creationId xmlns:a16="http://schemas.microsoft.com/office/drawing/2014/main" id="{DB33D3FF-86DD-41BC-991A-9B3B8445BF5E}"/>
                </a:ext>
              </a:extLst>
            </p:cNvPr>
            <p:cNvSpPr>
              <a:spLocks/>
            </p:cNvSpPr>
            <p:nvPr/>
          </p:nvSpPr>
          <p:spPr bwMode="auto">
            <a:xfrm>
              <a:off x="6600825" y="1959928"/>
              <a:ext cx="41275" cy="109538"/>
            </a:xfrm>
            <a:custGeom>
              <a:avLst/>
              <a:gdLst>
                <a:gd name="T0" fmla="*/ 0 w 26"/>
                <a:gd name="T1" fmla="*/ 69 h 69"/>
                <a:gd name="T2" fmla="*/ 7 w 26"/>
                <a:gd name="T3" fmla="*/ 62 h 69"/>
                <a:gd name="T4" fmla="*/ 7 w 26"/>
                <a:gd name="T5" fmla="*/ 52 h 69"/>
                <a:gd name="T6" fmla="*/ 0 w 26"/>
                <a:gd name="T7" fmla="*/ 43 h 69"/>
                <a:gd name="T8" fmla="*/ 0 w 26"/>
                <a:gd name="T9" fmla="*/ 36 h 69"/>
                <a:gd name="T10" fmla="*/ 17 w 26"/>
                <a:gd name="T11" fmla="*/ 36 h 69"/>
                <a:gd name="T12" fmla="*/ 17 w 26"/>
                <a:gd name="T13" fmla="*/ 26 h 69"/>
                <a:gd name="T14" fmla="*/ 26 w 26"/>
                <a:gd name="T15" fmla="*/ 0 h 69"/>
                <a:gd name="T16" fmla="*/ 26 w 26"/>
                <a:gd name="T17" fmla="*/ 17 h 69"/>
                <a:gd name="T18" fmla="*/ 26 w 26"/>
                <a:gd name="T19" fmla="*/ 26 h 69"/>
                <a:gd name="T20" fmla="*/ 26 w 26"/>
                <a:gd name="T21" fmla="*/ 36 h 69"/>
                <a:gd name="T22" fmla="*/ 26 w 26"/>
                <a:gd name="T23" fmla="*/ 43 h 69"/>
                <a:gd name="T24" fmla="*/ 17 w 26"/>
                <a:gd name="T25" fmla="*/ 52 h 69"/>
                <a:gd name="T26" fmla="*/ 17 w 26"/>
                <a:gd name="T27" fmla="*/ 62 h 69"/>
                <a:gd name="T28" fmla="*/ 0 w 26"/>
                <a:gd name="T2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69">
                  <a:moveTo>
                    <a:pt x="0" y="69"/>
                  </a:moveTo>
                  <a:lnTo>
                    <a:pt x="7" y="62"/>
                  </a:lnTo>
                  <a:lnTo>
                    <a:pt x="7" y="52"/>
                  </a:lnTo>
                  <a:lnTo>
                    <a:pt x="0" y="43"/>
                  </a:lnTo>
                  <a:lnTo>
                    <a:pt x="0" y="36"/>
                  </a:lnTo>
                  <a:lnTo>
                    <a:pt x="17" y="36"/>
                  </a:lnTo>
                  <a:lnTo>
                    <a:pt x="17" y="26"/>
                  </a:lnTo>
                  <a:lnTo>
                    <a:pt x="26" y="0"/>
                  </a:lnTo>
                  <a:lnTo>
                    <a:pt x="26" y="17"/>
                  </a:lnTo>
                  <a:lnTo>
                    <a:pt x="26" y="26"/>
                  </a:lnTo>
                  <a:lnTo>
                    <a:pt x="26" y="36"/>
                  </a:lnTo>
                  <a:lnTo>
                    <a:pt x="26" y="43"/>
                  </a:lnTo>
                  <a:lnTo>
                    <a:pt x="17" y="52"/>
                  </a:lnTo>
                  <a:lnTo>
                    <a:pt x="17" y="62"/>
                  </a:lnTo>
                  <a:lnTo>
                    <a:pt x="0" y="69"/>
                  </a:lnTo>
                  <a:close/>
                </a:path>
              </a:pathLst>
            </a:custGeom>
            <a:grpFill/>
            <a:ln w="9525">
              <a:solidFill>
                <a:schemeClr val="tx1">
                  <a:lumMod val="10000"/>
                  <a:lumOff val="90000"/>
                </a:schemeClr>
              </a:solidFill>
              <a:round/>
              <a:headEnd/>
              <a:tailEnd/>
            </a:ln>
          </p:spPr>
          <p:txBody>
            <a:bodyPr vert="horz" wrap="square" lIns="51299" tIns="25649" rIns="51299" bIns="25649" numCol="1" anchor="t" anchorCtr="0" compatLnSpc="1">
              <a:prstTxWarp prst="textNoShape">
                <a:avLst/>
              </a:prstTxWarp>
            </a:bodyPr>
            <a:lstStyle/>
            <a:p>
              <a:endParaRPr lang="en-US" sz="1513"/>
            </a:p>
          </p:txBody>
        </p:sp>
        <p:sp>
          <p:nvSpPr>
            <p:cNvPr id="81" name="Freeform 514">
              <a:extLst>
                <a:ext uri="{FF2B5EF4-FFF2-40B4-BE49-F238E27FC236}">
                  <a16:creationId xmlns:a16="http://schemas.microsoft.com/office/drawing/2014/main" id="{5EF14A89-4A59-4BAC-8A21-E70A437BAA59}"/>
                </a:ext>
              </a:extLst>
            </p:cNvPr>
            <p:cNvSpPr>
              <a:spLocks/>
            </p:cNvSpPr>
            <p:nvPr/>
          </p:nvSpPr>
          <p:spPr bwMode="auto">
            <a:xfrm>
              <a:off x="6064250" y="2140903"/>
              <a:ext cx="98425" cy="93663"/>
            </a:xfrm>
            <a:custGeom>
              <a:avLst/>
              <a:gdLst>
                <a:gd name="T0" fmla="*/ 0 w 62"/>
                <a:gd name="T1" fmla="*/ 59 h 59"/>
                <a:gd name="T2" fmla="*/ 10 w 62"/>
                <a:gd name="T3" fmla="*/ 43 h 59"/>
                <a:gd name="T4" fmla="*/ 19 w 62"/>
                <a:gd name="T5" fmla="*/ 33 h 59"/>
                <a:gd name="T6" fmla="*/ 26 w 62"/>
                <a:gd name="T7" fmla="*/ 43 h 59"/>
                <a:gd name="T8" fmla="*/ 26 w 62"/>
                <a:gd name="T9" fmla="*/ 52 h 59"/>
                <a:gd name="T10" fmla="*/ 36 w 62"/>
                <a:gd name="T11" fmla="*/ 43 h 59"/>
                <a:gd name="T12" fmla="*/ 36 w 62"/>
                <a:gd name="T13" fmla="*/ 33 h 59"/>
                <a:gd name="T14" fmla="*/ 45 w 62"/>
                <a:gd name="T15" fmla="*/ 24 h 59"/>
                <a:gd name="T16" fmla="*/ 52 w 62"/>
                <a:gd name="T17" fmla="*/ 24 h 59"/>
                <a:gd name="T18" fmla="*/ 52 w 62"/>
                <a:gd name="T19" fmla="*/ 17 h 59"/>
                <a:gd name="T20" fmla="*/ 62 w 62"/>
                <a:gd name="T21" fmla="*/ 7 h 59"/>
                <a:gd name="T22" fmla="*/ 62 w 62"/>
                <a:gd name="T23" fmla="*/ 0 h 59"/>
                <a:gd name="T24" fmla="*/ 52 w 62"/>
                <a:gd name="T25" fmla="*/ 7 h 59"/>
                <a:gd name="T26" fmla="*/ 45 w 62"/>
                <a:gd name="T27" fmla="*/ 7 h 59"/>
                <a:gd name="T28" fmla="*/ 26 w 62"/>
                <a:gd name="T29" fmla="*/ 7 h 59"/>
                <a:gd name="T30" fmla="*/ 26 w 62"/>
                <a:gd name="T31" fmla="*/ 24 h 59"/>
                <a:gd name="T32" fmla="*/ 19 w 62"/>
                <a:gd name="T33" fmla="*/ 17 h 59"/>
                <a:gd name="T34" fmla="*/ 19 w 62"/>
                <a:gd name="T35" fmla="*/ 7 h 59"/>
                <a:gd name="T36" fmla="*/ 10 w 62"/>
                <a:gd name="T37" fmla="*/ 17 h 59"/>
                <a:gd name="T38" fmla="*/ 10 w 62"/>
                <a:gd name="T39" fmla="*/ 24 h 59"/>
                <a:gd name="T40" fmla="*/ 0 w 62"/>
                <a:gd name="T41" fmla="*/ 43 h 59"/>
                <a:gd name="T42" fmla="*/ 0 w 62"/>
                <a:gd name="T43" fmla="*/ 52 h 59"/>
                <a:gd name="T44" fmla="*/ 0 w 62"/>
                <a:gd name="T45"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 h="59">
                  <a:moveTo>
                    <a:pt x="0" y="59"/>
                  </a:moveTo>
                  <a:lnTo>
                    <a:pt x="10" y="43"/>
                  </a:lnTo>
                  <a:lnTo>
                    <a:pt x="19" y="33"/>
                  </a:lnTo>
                  <a:lnTo>
                    <a:pt x="26" y="43"/>
                  </a:lnTo>
                  <a:lnTo>
                    <a:pt x="26" y="52"/>
                  </a:lnTo>
                  <a:lnTo>
                    <a:pt x="36" y="43"/>
                  </a:lnTo>
                  <a:lnTo>
                    <a:pt x="36" y="33"/>
                  </a:lnTo>
                  <a:lnTo>
                    <a:pt x="45" y="24"/>
                  </a:lnTo>
                  <a:lnTo>
                    <a:pt x="52" y="24"/>
                  </a:lnTo>
                  <a:lnTo>
                    <a:pt x="52" y="17"/>
                  </a:lnTo>
                  <a:lnTo>
                    <a:pt x="62" y="7"/>
                  </a:lnTo>
                  <a:lnTo>
                    <a:pt x="62" y="0"/>
                  </a:lnTo>
                  <a:lnTo>
                    <a:pt x="52" y="7"/>
                  </a:lnTo>
                  <a:lnTo>
                    <a:pt x="45" y="7"/>
                  </a:lnTo>
                  <a:lnTo>
                    <a:pt x="26" y="7"/>
                  </a:lnTo>
                  <a:lnTo>
                    <a:pt x="26" y="24"/>
                  </a:lnTo>
                  <a:lnTo>
                    <a:pt x="19" y="17"/>
                  </a:lnTo>
                  <a:lnTo>
                    <a:pt x="19" y="7"/>
                  </a:lnTo>
                  <a:lnTo>
                    <a:pt x="10" y="17"/>
                  </a:lnTo>
                  <a:lnTo>
                    <a:pt x="10" y="24"/>
                  </a:lnTo>
                  <a:lnTo>
                    <a:pt x="0" y="43"/>
                  </a:lnTo>
                  <a:lnTo>
                    <a:pt x="0" y="52"/>
                  </a:lnTo>
                  <a:lnTo>
                    <a:pt x="0" y="59"/>
                  </a:lnTo>
                  <a:close/>
                </a:path>
              </a:pathLst>
            </a:custGeom>
            <a:grpFill/>
            <a:ln w="9525">
              <a:solidFill>
                <a:schemeClr val="tx1">
                  <a:lumMod val="10000"/>
                  <a:lumOff val="90000"/>
                </a:schemeClr>
              </a:solidFill>
              <a:round/>
              <a:headEnd/>
              <a:tailEnd/>
            </a:ln>
          </p:spPr>
          <p:txBody>
            <a:bodyPr vert="horz" wrap="square" lIns="51299" tIns="25649" rIns="51299" bIns="25649" numCol="1" anchor="t" anchorCtr="0" compatLnSpc="1">
              <a:prstTxWarp prst="textNoShape">
                <a:avLst/>
              </a:prstTxWarp>
            </a:bodyPr>
            <a:lstStyle/>
            <a:p>
              <a:endParaRPr lang="en-US" sz="1513"/>
            </a:p>
          </p:txBody>
        </p:sp>
        <p:sp>
          <p:nvSpPr>
            <p:cNvPr id="82" name="Freeform 515">
              <a:extLst>
                <a:ext uri="{FF2B5EF4-FFF2-40B4-BE49-F238E27FC236}">
                  <a16:creationId xmlns:a16="http://schemas.microsoft.com/office/drawing/2014/main" id="{A7B1F0CF-C30F-4A42-B733-530E874A908C}"/>
                </a:ext>
              </a:extLst>
            </p:cNvPr>
            <p:cNvSpPr>
              <a:spLocks/>
            </p:cNvSpPr>
            <p:nvPr/>
          </p:nvSpPr>
          <p:spPr bwMode="auto">
            <a:xfrm>
              <a:off x="6053138" y="2767966"/>
              <a:ext cx="41275" cy="41275"/>
            </a:xfrm>
            <a:custGeom>
              <a:avLst/>
              <a:gdLst>
                <a:gd name="T0" fmla="*/ 0 w 26"/>
                <a:gd name="T1" fmla="*/ 17 h 26"/>
                <a:gd name="T2" fmla="*/ 7 w 26"/>
                <a:gd name="T3" fmla="*/ 7 h 26"/>
                <a:gd name="T4" fmla="*/ 17 w 26"/>
                <a:gd name="T5" fmla="*/ 0 h 26"/>
                <a:gd name="T6" fmla="*/ 26 w 26"/>
                <a:gd name="T7" fmla="*/ 7 h 26"/>
                <a:gd name="T8" fmla="*/ 26 w 26"/>
                <a:gd name="T9" fmla="*/ 17 h 26"/>
                <a:gd name="T10" fmla="*/ 7 w 26"/>
                <a:gd name="T11" fmla="*/ 26 h 26"/>
                <a:gd name="T12" fmla="*/ 0 w 26"/>
                <a:gd name="T13" fmla="*/ 17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0" y="17"/>
                  </a:moveTo>
                  <a:lnTo>
                    <a:pt x="7" y="7"/>
                  </a:lnTo>
                  <a:lnTo>
                    <a:pt x="17" y="0"/>
                  </a:lnTo>
                  <a:lnTo>
                    <a:pt x="26" y="7"/>
                  </a:lnTo>
                  <a:lnTo>
                    <a:pt x="26" y="17"/>
                  </a:lnTo>
                  <a:lnTo>
                    <a:pt x="7" y="26"/>
                  </a:lnTo>
                  <a:lnTo>
                    <a:pt x="0" y="17"/>
                  </a:lnTo>
                  <a:close/>
                </a:path>
              </a:pathLst>
            </a:custGeom>
            <a:grpFill/>
            <a:ln w="9525">
              <a:solidFill>
                <a:schemeClr val="tx1">
                  <a:lumMod val="10000"/>
                  <a:lumOff val="90000"/>
                </a:schemeClr>
              </a:solidFill>
              <a:round/>
              <a:headEnd/>
              <a:tailEnd/>
            </a:ln>
          </p:spPr>
          <p:txBody>
            <a:bodyPr vert="horz" wrap="square" lIns="51299" tIns="25649" rIns="51299" bIns="25649" numCol="1" anchor="t" anchorCtr="0" compatLnSpc="1">
              <a:prstTxWarp prst="textNoShape">
                <a:avLst/>
              </a:prstTxWarp>
            </a:bodyPr>
            <a:lstStyle/>
            <a:p>
              <a:endParaRPr lang="en-US" sz="1513"/>
            </a:p>
          </p:txBody>
        </p:sp>
        <p:sp>
          <p:nvSpPr>
            <p:cNvPr id="83" name="Freeform 516">
              <a:extLst>
                <a:ext uri="{FF2B5EF4-FFF2-40B4-BE49-F238E27FC236}">
                  <a16:creationId xmlns:a16="http://schemas.microsoft.com/office/drawing/2014/main" id="{2A361854-DE95-430D-8069-B29B496C4E61}"/>
                </a:ext>
              </a:extLst>
            </p:cNvPr>
            <p:cNvSpPr>
              <a:spLocks/>
            </p:cNvSpPr>
            <p:nvPr/>
          </p:nvSpPr>
          <p:spPr bwMode="auto">
            <a:xfrm>
              <a:off x="6080125" y="2264728"/>
              <a:ext cx="55563" cy="82550"/>
            </a:xfrm>
            <a:custGeom>
              <a:avLst/>
              <a:gdLst>
                <a:gd name="T0" fmla="*/ 26 w 35"/>
                <a:gd name="T1" fmla="*/ 33 h 52"/>
                <a:gd name="T2" fmla="*/ 26 w 35"/>
                <a:gd name="T3" fmla="*/ 26 h 52"/>
                <a:gd name="T4" fmla="*/ 26 w 35"/>
                <a:gd name="T5" fmla="*/ 17 h 52"/>
                <a:gd name="T6" fmla="*/ 35 w 35"/>
                <a:gd name="T7" fmla="*/ 10 h 52"/>
                <a:gd name="T8" fmla="*/ 35 w 35"/>
                <a:gd name="T9" fmla="*/ 0 h 52"/>
                <a:gd name="T10" fmla="*/ 26 w 35"/>
                <a:gd name="T11" fmla="*/ 10 h 52"/>
                <a:gd name="T12" fmla="*/ 16 w 35"/>
                <a:gd name="T13" fmla="*/ 17 h 52"/>
                <a:gd name="T14" fmla="*/ 16 w 35"/>
                <a:gd name="T15" fmla="*/ 10 h 52"/>
                <a:gd name="T16" fmla="*/ 16 w 35"/>
                <a:gd name="T17" fmla="*/ 0 h 52"/>
                <a:gd name="T18" fmla="*/ 0 w 35"/>
                <a:gd name="T19" fmla="*/ 10 h 52"/>
                <a:gd name="T20" fmla="*/ 0 w 35"/>
                <a:gd name="T21" fmla="*/ 17 h 52"/>
                <a:gd name="T22" fmla="*/ 0 w 35"/>
                <a:gd name="T23" fmla="*/ 26 h 52"/>
                <a:gd name="T24" fmla="*/ 16 w 35"/>
                <a:gd name="T25" fmla="*/ 17 h 52"/>
                <a:gd name="T26" fmla="*/ 9 w 35"/>
                <a:gd name="T27" fmla="*/ 33 h 52"/>
                <a:gd name="T28" fmla="*/ 16 w 35"/>
                <a:gd name="T29" fmla="*/ 43 h 52"/>
                <a:gd name="T30" fmla="*/ 16 w 35"/>
                <a:gd name="T31" fmla="*/ 52 h 52"/>
                <a:gd name="T32" fmla="*/ 26 w 35"/>
                <a:gd name="T33" fmla="*/ 3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52">
                  <a:moveTo>
                    <a:pt x="26" y="33"/>
                  </a:moveTo>
                  <a:lnTo>
                    <a:pt x="26" y="26"/>
                  </a:lnTo>
                  <a:lnTo>
                    <a:pt x="26" y="17"/>
                  </a:lnTo>
                  <a:lnTo>
                    <a:pt x="35" y="10"/>
                  </a:lnTo>
                  <a:lnTo>
                    <a:pt x="35" y="0"/>
                  </a:lnTo>
                  <a:lnTo>
                    <a:pt x="26" y="10"/>
                  </a:lnTo>
                  <a:lnTo>
                    <a:pt x="16" y="17"/>
                  </a:lnTo>
                  <a:lnTo>
                    <a:pt x="16" y="10"/>
                  </a:lnTo>
                  <a:lnTo>
                    <a:pt x="16" y="0"/>
                  </a:lnTo>
                  <a:lnTo>
                    <a:pt x="0" y="10"/>
                  </a:lnTo>
                  <a:lnTo>
                    <a:pt x="0" y="17"/>
                  </a:lnTo>
                  <a:lnTo>
                    <a:pt x="0" y="26"/>
                  </a:lnTo>
                  <a:lnTo>
                    <a:pt x="16" y="17"/>
                  </a:lnTo>
                  <a:lnTo>
                    <a:pt x="9" y="33"/>
                  </a:lnTo>
                  <a:lnTo>
                    <a:pt x="16" y="43"/>
                  </a:lnTo>
                  <a:lnTo>
                    <a:pt x="16" y="52"/>
                  </a:lnTo>
                  <a:lnTo>
                    <a:pt x="26" y="33"/>
                  </a:lnTo>
                  <a:close/>
                </a:path>
              </a:pathLst>
            </a:custGeom>
            <a:grpFill/>
            <a:ln w="9525">
              <a:solidFill>
                <a:schemeClr val="tx1">
                  <a:lumMod val="10000"/>
                  <a:lumOff val="90000"/>
                </a:schemeClr>
              </a:solidFill>
              <a:round/>
              <a:headEnd/>
              <a:tailEnd/>
            </a:ln>
          </p:spPr>
          <p:txBody>
            <a:bodyPr vert="horz" wrap="square" lIns="51299" tIns="25649" rIns="51299" bIns="25649" numCol="1" anchor="t" anchorCtr="0" compatLnSpc="1">
              <a:prstTxWarp prst="textNoShape">
                <a:avLst/>
              </a:prstTxWarp>
            </a:bodyPr>
            <a:lstStyle/>
            <a:p>
              <a:endParaRPr lang="en-US" sz="1513"/>
            </a:p>
          </p:txBody>
        </p:sp>
        <p:sp>
          <p:nvSpPr>
            <p:cNvPr id="84" name="Freeform 517">
              <a:extLst>
                <a:ext uri="{FF2B5EF4-FFF2-40B4-BE49-F238E27FC236}">
                  <a16:creationId xmlns:a16="http://schemas.microsoft.com/office/drawing/2014/main" id="{94702A15-A3AB-4047-8C98-077D21B90ED9}"/>
                </a:ext>
              </a:extLst>
            </p:cNvPr>
            <p:cNvSpPr>
              <a:spLocks/>
            </p:cNvSpPr>
            <p:nvPr/>
          </p:nvSpPr>
          <p:spPr bwMode="auto">
            <a:xfrm>
              <a:off x="6064250" y="2415541"/>
              <a:ext cx="30163" cy="41275"/>
            </a:xfrm>
            <a:custGeom>
              <a:avLst/>
              <a:gdLst>
                <a:gd name="T0" fmla="*/ 10 w 19"/>
                <a:gd name="T1" fmla="*/ 26 h 26"/>
                <a:gd name="T2" fmla="*/ 10 w 19"/>
                <a:gd name="T3" fmla="*/ 16 h 26"/>
                <a:gd name="T4" fmla="*/ 0 w 19"/>
                <a:gd name="T5" fmla="*/ 16 h 26"/>
                <a:gd name="T6" fmla="*/ 10 w 19"/>
                <a:gd name="T7" fmla="*/ 7 h 26"/>
                <a:gd name="T8" fmla="*/ 10 w 19"/>
                <a:gd name="T9" fmla="*/ 0 h 26"/>
                <a:gd name="T10" fmla="*/ 0 w 19"/>
                <a:gd name="T11" fmla="*/ 0 h 26"/>
                <a:gd name="T12" fmla="*/ 19 w 19"/>
                <a:gd name="T13" fmla="*/ 7 h 26"/>
                <a:gd name="T14" fmla="*/ 19 w 19"/>
                <a:gd name="T15" fmla="*/ 16 h 26"/>
                <a:gd name="T16" fmla="*/ 10 w 19"/>
                <a:gd name="T17" fmla="*/ 16 h 26"/>
                <a:gd name="T18" fmla="*/ 10 w 19"/>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26">
                  <a:moveTo>
                    <a:pt x="10" y="26"/>
                  </a:moveTo>
                  <a:lnTo>
                    <a:pt x="10" y="16"/>
                  </a:lnTo>
                  <a:lnTo>
                    <a:pt x="0" y="16"/>
                  </a:lnTo>
                  <a:lnTo>
                    <a:pt x="10" y="7"/>
                  </a:lnTo>
                  <a:lnTo>
                    <a:pt x="10" y="0"/>
                  </a:lnTo>
                  <a:lnTo>
                    <a:pt x="0" y="0"/>
                  </a:lnTo>
                  <a:lnTo>
                    <a:pt x="19" y="7"/>
                  </a:lnTo>
                  <a:lnTo>
                    <a:pt x="19" y="16"/>
                  </a:lnTo>
                  <a:lnTo>
                    <a:pt x="10" y="16"/>
                  </a:lnTo>
                  <a:lnTo>
                    <a:pt x="10" y="26"/>
                  </a:lnTo>
                  <a:close/>
                </a:path>
              </a:pathLst>
            </a:custGeom>
            <a:grpFill/>
            <a:ln w="9525">
              <a:solidFill>
                <a:schemeClr val="tx1">
                  <a:lumMod val="10000"/>
                  <a:lumOff val="90000"/>
                </a:schemeClr>
              </a:solidFill>
              <a:round/>
              <a:headEnd/>
              <a:tailEnd/>
            </a:ln>
          </p:spPr>
          <p:txBody>
            <a:bodyPr vert="horz" wrap="square" lIns="51299" tIns="25649" rIns="51299" bIns="25649" numCol="1" anchor="t" anchorCtr="0" compatLnSpc="1">
              <a:prstTxWarp prst="textNoShape">
                <a:avLst/>
              </a:prstTxWarp>
            </a:bodyPr>
            <a:lstStyle/>
            <a:p>
              <a:endParaRPr lang="en-US" sz="1513"/>
            </a:p>
          </p:txBody>
        </p:sp>
        <p:sp>
          <p:nvSpPr>
            <p:cNvPr id="85" name="Freeform 527">
              <a:extLst>
                <a:ext uri="{FF2B5EF4-FFF2-40B4-BE49-F238E27FC236}">
                  <a16:creationId xmlns:a16="http://schemas.microsoft.com/office/drawing/2014/main" id="{7240515F-E123-4189-9749-06CB9D6D91E8}"/>
                </a:ext>
              </a:extLst>
            </p:cNvPr>
            <p:cNvSpPr>
              <a:spLocks/>
            </p:cNvSpPr>
            <p:nvPr/>
          </p:nvSpPr>
          <p:spPr bwMode="auto">
            <a:xfrm>
              <a:off x="6807200" y="3610928"/>
              <a:ext cx="68263" cy="107950"/>
            </a:xfrm>
            <a:custGeom>
              <a:avLst/>
              <a:gdLst>
                <a:gd name="T0" fmla="*/ 0 w 43"/>
                <a:gd name="T1" fmla="*/ 59 h 68"/>
                <a:gd name="T2" fmla="*/ 5 w 43"/>
                <a:gd name="T3" fmla="*/ 42 h 68"/>
                <a:gd name="T4" fmla="*/ 0 w 43"/>
                <a:gd name="T5" fmla="*/ 33 h 68"/>
                <a:gd name="T6" fmla="*/ 0 w 43"/>
                <a:gd name="T7" fmla="*/ 26 h 68"/>
                <a:gd name="T8" fmla="*/ 0 w 43"/>
                <a:gd name="T9" fmla="*/ 16 h 68"/>
                <a:gd name="T10" fmla="*/ 8 w 43"/>
                <a:gd name="T11" fmla="*/ 9 h 68"/>
                <a:gd name="T12" fmla="*/ 17 w 43"/>
                <a:gd name="T13" fmla="*/ 0 h 68"/>
                <a:gd name="T14" fmla="*/ 24 w 43"/>
                <a:gd name="T15" fmla="*/ 9 h 68"/>
                <a:gd name="T16" fmla="*/ 24 w 43"/>
                <a:gd name="T17" fmla="*/ 16 h 68"/>
                <a:gd name="T18" fmla="*/ 34 w 43"/>
                <a:gd name="T19" fmla="*/ 26 h 68"/>
                <a:gd name="T20" fmla="*/ 43 w 43"/>
                <a:gd name="T21" fmla="*/ 33 h 68"/>
                <a:gd name="T22" fmla="*/ 43 w 43"/>
                <a:gd name="T23" fmla="*/ 42 h 68"/>
                <a:gd name="T24" fmla="*/ 43 w 43"/>
                <a:gd name="T25" fmla="*/ 52 h 68"/>
                <a:gd name="T26" fmla="*/ 43 w 43"/>
                <a:gd name="T27" fmla="*/ 59 h 68"/>
                <a:gd name="T28" fmla="*/ 43 w 43"/>
                <a:gd name="T29" fmla="*/ 68 h 68"/>
                <a:gd name="T30" fmla="*/ 34 w 43"/>
                <a:gd name="T31" fmla="*/ 68 h 68"/>
                <a:gd name="T32" fmla="*/ 0 w 43"/>
                <a:gd name="T33" fmla="*/ 5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 h="68">
                  <a:moveTo>
                    <a:pt x="0" y="59"/>
                  </a:moveTo>
                  <a:lnTo>
                    <a:pt x="5" y="42"/>
                  </a:lnTo>
                  <a:lnTo>
                    <a:pt x="0" y="33"/>
                  </a:lnTo>
                  <a:lnTo>
                    <a:pt x="0" y="26"/>
                  </a:lnTo>
                  <a:lnTo>
                    <a:pt x="0" y="16"/>
                  </a:lnTo>
                  <a:lnTo>
                    <a:pt x="8" y="9"/>
                  </a:lnTo>
                  <a:lnTo>
                    <a:pt x="17" y="0"/>
                  </a:lnTo>
                  <a:lnTo>
                    <a:pt x="24" y="9"/>
                  </a:lnTo>
                  <a:lnTo>
                    <a:pt x="24" y="16"/>
                  </a:lnTo>
                  <a:lnTo>
                    <a:pt x="34" y="26"/>
                  </a:lnTo>
                  <a:lnTo>
                    <a:pt x="43" y="33"/>
                  </a:lnTo>
                  <a:lnTo>
                    <a:pt x="43" y="42"/>
                  </a:lnTo>
                  <a:lnTo>
                    <a:pt x="43" y="52"/>
                  </a:lnTo>
                  <a:lnTo>
                    <a:pt x="43" y="59"/>
                  </a:lnTo>
                  <a:lnTo>
                    <a:pt x="43" y="68"/>
                  </a:lnTo>
                  <a:lnTo>
                    <a:pt x="34" y="68"/>
                  </a:lnTo>
                  <a:lnTo>
                    <a:pt x="0" y="59"/>
                  </a:lnTo>
                  <a:close/>
                </a:path>
              </a:pathLst>
            </a:custGeom>
            <a:grpFill/>
            <a:ln w="9525">
              <a:solidFill>
                <a:schemeClr val="tx1">
                  <a:lumMod val="10000"/>
                  <a:lumOff val="90000"/>
                </a:schemeClr>
              </a:solidFill>
              <a:round/>
              <a:headEnd/>
              <a:tailEnd/>
            </a:ln>
          </p:spPr>
          <p:txBody>
            <a:bodyPr vert="horz" wrap="square" lIns="51299" tIns="25649" rIns="51299" bIns="25649" numCol="1" anchor="t" anchorCtr="0" compatLnSpc="1">
              <a:prstTxWarp prst="textNoShape">
                <a:avLst/>
              </a:prstTxWarp>
            </a:bodyPr>
            <a:lstStyle/>
            <a:p>
              <a:endParaRPr lang="en-US" sz="1513"/>
            </a:p>
          </p:txBody>
        </p:sp>
        <p:sp>
          <p:nvSpPr>
            <p:cNvPr id="86" name="Freeform 530">
              <a:extLst>
                <a:ext uri="{FF2B5EF4-FFF2-40B4-BE49-F238E27FC236}">
                  <a16:creationId xmlns:a16="http://schemas.microsoft.com/office/drawing/2014/main" id="{F1700AAD-2802-4F76-A453-42DFB21E137B}"/>
                </a:ext>
              </a:extLst>
            </p:cNvPr>
            <p:cNvSpPr>
              <a:spLocks/>
            </p:cNvSpPr>
            <p:nvPr/>
          </p:nvSpPr>
          <p:spPr bwMode="auto">
            <a:xfrm>
              <a:off x="7345363" y="2891791"/>
              <a:ext cx="71438" cy="68263"/>
            </a:xfrm>
            <a:custGeom>
              <a:avLst/>
              <a:gdLst>
                <a:gd name="T0" fmla="*/ 45 w 45"/>
                <a:gd name="T1" fmla="*/ 43 h 43"/>
                <a:gd name="T2" fmla="*/ 35 w 45"/>
                <a:gd name="T3" fmla="*/ 43 h 43"/>
                <a:gd name="T4" fmla="*/ 19 w 45"/>
                <a:gd name="T5" fmla="*/ 43 h 43"/>
                <a:gd name="T6" fmla="*/ 19 w 45"/>
                <a:gd name="T7" fmla="*/ 36 h 43"/>
                <a:gd name="T8" fmla="*/ 0 w 45"/>
                <a:gd name="T9" fmla="*/ 36 h 43"/>
                <a:gd name="T10" fmla="*/ 0 w 45"/>
                <a:gd name="T11" fmla="*/ 17 h 43"/>
                <a:gd name="T12" fmla="*/ 0 w 45"/>
                <a:gd name="T13" fmla="*/ 10 h 43"/>
                <a:gd name="T14" fmla="*/ 9 w 45"/>
                <a:gd name="T15" fmla="*/ 10 h 43"/>
                <a:gd name="T16" fmla="*/ 9 w 45"/>
                <a:gd name="T17" fmla="*/ 0 h 43"/>
                <a:gd name="T18" fmla="*/ 19 w 45"/>
                <a:gd name="T19" fmla="*/ 10 h 43"/>
                <a:gd name="T20" fmla="*/ 26 w 45"/>
                <a:gd name="T21" fmla="*/ 0 h 43"/>
                <a:gd name="T22" fmla="*/ 35 w 45"/>
                <a:gd name="T23" fmla="*/ 10 h 43"/>
                <a:gd name="T24" fmla="*/ 45 w 45"/>
                <a:gd name="T25" fmla="*/ 10 h 43"/>
                <a:gd name="T26" fmla="*/ 45 w 45"/>
                <a:gd name="T27" fmla="*/ 17 h 43"/>
                <a:gd name="T28" fmla="*/ 45 w 45"/>
                <a:gd name="T29" fmla="*/ 26 h 43"/>
                <a:gd name="T30" fmla="*/ 45 w 45"/>
                <a:gd name="T31" fmla="*/ 36 h 43"/>
                <a:gd name="T32" fmla="*/ 45 w 45"/>
                <a:gd name="T33" fmla="*/ 43 h 43"/>
                <a:gd name="T34" fmla="*/ 35 w 45"/>
                <a:gd name="T35" fmla="*/ 43 h 43"/>
                <a:gd name="T36" fmla="*/ 45 w 45"/>
                <a:gd name="T3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43">
                  <a:moveTo>
                    <a:pt x="45" y="43"/>
                  </a:moveTo>
                  <a:lnTo>
                    <a:pt x="35" y="43"/>
                  </a:lnTo>
                  <a:lnTo>
                    <a:pt x="19" y="43"/>
                  </a:lnTo>
                  <a:lnTo>
                    <a:pt x="19" y="36"/>
                  </a:lnTo>
                  <a:lnTo>
                    <a:pt x="0" y="36"/>
                  </a:lnTo>
                  <a:lnTo>
                    <a:pt x="0" y="17"/>
                  </a:lnTo>
                  <a:lnTo>
                    <a:pt x="0" y="10"/>
                  </a:lnTo>
                  <a:lnTo>
                    <a:pt x="9" y="10"/>
                  </a:lnTo>
                  <a:lnTo>
                    <a:pt x="9" y="0"/>
                  </a:lnTo>
                  <a:lnTo>
                    <a:pt x="19" y="10"/>
                  </a:lnTo>
                  <a:lnTo>
                    <a:pt x="26" y="0"/>
                  </a:lnTo>
                  <a:lnTo>
                    <a:pt x="35" y="10"/>
                  </a:lnTo>
                  <a:lnTo>
                    <a:pt x="45" y="10"/>
                  </a:lnTo>
                  <a:lnTo>
                    <a:pt x="45" y="17"/>
                  </a:lnTo>
                  <a:lnTo>
                    <a:pt x="45" y="26"/>
                  </a:lnTo>
                  <a:lnTo>
                    <a:pt x="45" y="36"/>
                  </a:lnTo>
                  <a:lnTo>
                    <a:pt x="45" y="43"/>
                  </a:lnTo>
                  <a:lnTo>
                    <a:pt x="35" y="43"/>
                  </a:lnTo>
                  <a:lnTo>
                    <a:pt x="45" y="43"/>
                  </a:lnTo>
                  <a:close/>
                </a:path>
              </a:pathLst>
            </a:custGeom>
            <a:grpFill/>
            <a:ln w="9525">
              <a:solidFill>
                <a:schemeClr val="tx1">
                  <a:lumMod val="10000"/>
                  <a:lumOff val="90000"/>
                </a:schemeClr>
              </a:solidFill>
              <a:round/>
              <a:headEnd/>
              <a:tailEnd/>
            </a:ln>
          </p:spPr>
          <p:txBody>
            <a:bodyPr vert="horz" wrap="square" lIns="51299" tIns="25649" rIns="51299" bIns="25649" numCol="1" anchor="t" anchorCtr="0" compatLnSpc="1">
              <a:prstTxWarp prst="textNoShape">
                <a:avLst/>
              </a:prstTxWarp>
            </a:bodyPr>
            <a:lstStyle/>
            <a:p>
              <a:endParaRPr lang="en-US" sz="1513"/>
            </a:p>
          </p:txBody>
        </p:sp>
        <p:sp>
          <p:nvSpPr>
            <p:cNvPr id="87" name="Freeform 532">
              <a:extLst>
                <a:ext uri="{FF2B5EF4-FFF2-40B4-BE49-F238E27FC236}">
                  <a16:creationId xmlns:a16="http://schemas.microsoft.com/office/drawing/2014/main" id="{4A1A3122-939F-4103-9CBB-23DB97AD2955}"/>
                </a:ext>
              </a:extLst>
            </p:cNvPr>
            <p:cNvSpPr>
              <a:spLocks/>
            </p:cNvSpPr>
            <p:nvPr/>
          </p:nvSpPr>
          <p:spPr bwMode="auto">
            <a:xfrm>
              <a:off x="7423150" y="3001328"/>
              <a:ext cx="53975" cy="41275"/>
            </a:xfrm>
            <a:custGeom>
              <a:avLst/>
              <a:gdLst>
                <a:gd name="T0" fmla="*/ 26 w 34"/>
                <a:gd name="T1" fmla="*/ 26 h 26"/>
                <a:gd name="T2" fmla="*/ 17 w 34"/>
                <a:gd name="T3" fmla="*/ 26 h 26"/>
                <a:gd name="T4" fmla="*/ 8 w 34"/>
                <a:gd name="T5" fmla="*/ 17 h 26"/>
                <a:gd name="T6" fmla="*/ 0 w 34"/>
                <a:gd name="T7" fmla="*/ 10 h 26"/>
                <a:gd name="T8" fmla="*/ 0 w 34"/>
                <a:gd name="T9" fmla="*/ 0 h 26"/>
                <a:gd name="T10" fmla="*/ 8 w 34"/>
                <a:gd name="T11" fmla="*/ 0 h 26"/>
                <a:gd name="T12" fmla="*/ 17 w 34"/>
                <a:gd name="T13" fmla="*/ 0 h 26"/>
                <a:gd name="T14" fmla="*/ 17 w 34"/>
                <a:gd name="T15" fmla="*/ 10 h 26"/>
                <a:gd name="T16" fmla="*/ 26 w 34"/>
                <a:gd name="T17" fmla="*/ 10 h 26"/>
                <a:gd name="T18" fmla="*/ 34 w 34"/>
                <a:gd name="T19" fmla="*/ 17 h 26"/>
                <a:gd name="T20" fmla="*/ 34 w 34"/>
                <a:gd name="T21" fmla="*/ 26 h 26"/>
                <a:gd name="T22" fmla="*/ 26 w 34"/>
                <a:gd name="T2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26">
                  <a:moveTo>
                    <a:pt x="26" y="26"/>
                  </a:moveTo>
                  <a:lnTo>
                    <a:pt x="17" y="26"/>
                  </a:lnTo>
                  <a:lnTo>
                    <a:pt x="8" y="17"/>
                  </a:lnTo>
                  <a:lnTo>
                    <a:pt x="0" y="10"/>
                  </a:lnTo>
                  <a:lnTo>
                    <a:pt x="0" y="0"/>
                  </a:lnTo>
                  <a:lnTo>
                    <a:pt x="8" y="0"/>
                  </a:lnTo>
                  <a:lnTo>
                    <a:pt x="17" y="0"/>
                  </a:lnTo>
                  <a:lnTo>
                    <a:pt x="17" y="10"/>
                  </a:lnTo>
                  <a:lnTo>
                    <a:pt x="26" y="10"/>
                  </a:lnTo>
                  <a:lnTo>
                    <a:pt x="34" y="17"/>
                  </a:lnTo>
                  <a:lnTo>
                    <a:pt x="34" y="26"/>
                  </a:lnTo>
                  <a:lnTo>
                    <a:pt x="26" y="26"/>
                  </a:lnTo>
                  <a:close/>
                </a:path>
              </a:pathLst>
            </a:custGeom>
            <a:grpFill/>
            <a:ln w="9525">
              <a:solidFill>
                <a:schemeClr val="tx1">
                  <a:lumMod val="10000"/>
                  <a:lumOff val="90000"/>
                </a:schemeClr>
              </a:solidFill>
              <a:round/>
              <a:headEnd/>
              <a:tailEnd/>
            </a:ln>
          </p:spPr>
          <p:txBody>
            <a:bodyPr vert="horz" wrap="square" lIns="51299" tIns="25649" rIns="51299" bIns="25649" numCol="1" anchor="t" anchorCtr="0" compatLnSpc="1">
              <a:prstTxWarp prst="textNoShape">
                <a:avLst/>
              </a:prstTxWarp>
            </a:bodyPr>
            <a:lstStyle/>
            <a:p>
              <a:endParaRPr lang="en-US" sz="1513"/>
            </a:p>
          </p:txBody>
        </p:sp>
        <p:sp>
          <p:nvSpPr>
            <p:cNvPr id="88" name="Freeform 533">
              <a:extLst>
                <a:ext uri="{FF2B5EF4-FFF2-40B4-BE49-F238E27FC236}">
                  <a16:creationId xmlns:a16="http://schemas.microsoft.com/office/drawing/2014/main" id="{23B53C00-5F3E-4B6A-BFB2-1CA7DF85EFFF}"/>
                </a:ext>
              </a:extLst>
            </p:cNvPr>
            <p:cNvSpPr>
              <a:spLocks/>
            </p:cNvSpPr>
            <p:nvPr/>
          </p:nvSpPr>
          <p:spPr bwMode="auto">
            <a:xfrm>
              <a:off x="7491413" y="3001328"/>
              <a:ext cx="26988" cy="41275"/>
            </a:xfrm>
            <a:custGeom>
              <a:avLst/>
              <a:gdLst>
                <a:gd name="T0" fmla="*/ 0 w 17"/>
                <a:gd name="T1" fmla="*/ 17 h 26"/>
                <a:gd name="T2" fmla="*/ 0 w 17"/>
                <a:gd name="T3" fmla="*/ 10 h 26"/>
                <a:gd name="T4" fmla="*/ 0 w 17"/>
                <a:gd name="T5" fmla="*/ 0 h 26"/>
                <a:gd name="T6" fmla="*/ 10 w 17"/>
                <a:gd name="T7" fmla="*/ 10 h 26"/>
                <a:gd name="T8" fmla="*/ 17 w 17"/>
                <a:gd name="T9" fmla="*/ 10 h 26"/>
                <a:gd name="T10" fmla="*/ 17 w 17"/>
                <a:gd name="T11" fmla="*/ 17 h 26"/>
                <a:gd name="T12" fmla="*/ 10 w 17"/>
                <a:gd name="T13" fmla="*/ 17 h 26"/>
                <a:gd name="T14" fmla="*/ 10 w 17"/>
                <a:gd name="T15" fmla="*/ 26 h 26"/>
                <a:gd name="T16" fmla="*/ 0 w 17"/>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6">
                  <a:moveTo>
                    <a:pt x="0" y="17"/>
                  </a:moveTo>
                  <a:lnTo>
                    <a:pt x="0" y="10"/>
                  </a:lnTo>
                  <a:lnTo>
                    <a:pt x="0" y="0"/>
                  </a:lnTo>
                  <a:lnTo>
                    <a:pt x="10" y="10"/>
                  </a:lnTo>
                  <a:lnTo>
                    <a:pt x="17" y="10"/>
                  </a:lnTo>
                  <a:lnTo>
                    <a:pt x="17" y="17"/>
                  </a:lnTo>
                  <a:lnTo>
                    <a:pt x="10" y="17"/>
                  </a:lnTo>
                  <a:lnTo>
                    <a:pt x="10" y="26"/>
                  </a:lnTo>
                  <a:lnTo>
                    <a:pt x="0" y="17"/>
                  </a:lnTo>
                  <a:close/>
                </a:path>
              </a:pathLst>
            </a:custGeom>
            <a:grpFill/>
            <a:ln w="9525">
              <a:solidFill>
                <a:schemeClr val="tx1">
                  <a:lumMod val="10000"/>
                  <a:lumOff val="90000"/>
                </a:schemeClr>
              </a:solidFill>
              <a:round/>
              <a:headEnd/>
              <a:tailEnd/>
            </a:ln>
          </p:spPr>
          <p:txBody>
            <a:bodyPr vert="horz" wrap="square" lIns="51299" tIns="25649" rIns="51299" bIns="25649" numCol="1" anchor="t" anchorCtr="0" compatLnSpc="1">
              <a:prstTxWarp prst="textNoShape">
                <a:avLst/>
              </a:prstTxWarp>
            </a:bodyPr>
            <a:lstStyle/>
            <a:p>
              <a:endParaRPr lang="en-US" sz="1513"/>
            </a:p>
          </p:txBody>
        </p:sp>
        <p:sp>
          <p:nvSpPr>
            <p:cNvPr id="89" name="Freeform 537">
              <a:extLst>
                <a:ext uri="{FF2B5EF4-FFF2-40B4-BE49-F238E27FC236}">
                  <a16:creationId xmlns:a16="http://schemas.microsoft.com/office/drawing/2014/main" id="{613200E8-CE75-420E-BC45-D8A3E5940201}"/>
                </a:ext>
              </a:extLst>
            </p:cNvPr>
            <p:cNvSpPr>
              <a:spLocks/>
            </p:cNvSpPr>
            <p:nvPr/>
          </p:nvSpPr>
          <p:spPr bwMode="auto">
            <a:xfrm>
              <a:off x="8583613" y="5346066"/>
              <a:ext cx="192088" cy="139700"/>
            </a:xfrm>
            <a:custGeom>
              <a:avLst/>
              <a:gdLst>
                <a:gd name="T0" fmla="*/ 0 w 121"/>
                <a:gd name="T1" fmla="*/ 10 h 88"/>
                <a:gd name="T2" fmla="*/ 17 w 121"/>
                <a:gd name="T3" fmla="*/ 0 h 88"/>
                <a:gd name="T4" fmla="*/ 27 w 121"/>
                <a:gd name="T5" fmla="*/ 0 h 88"/>
                <a:gd name="T6" fmla="*/ 36 w 121"/>
                <a:gd name="T7" fmla="*/ 10 h 88"/>
                <a:gd name="T8" fmla="*/ 43 w 121"/>
                <a:gd name="T9" fmla="*/ 17 h 88"/>
                <a:gd name="T10" fmla="*/ 62 w 121"/>
                <a:gd name="T11" fmla="*/ 17 h 88"/>
                <a:gd name="T12" fmla="*/ 79 w 121"/>
                <a:gd name="T13" fmla="*/ 26 h 88"/>
                <a:gd name="T14" fmla="*/ 88 w 121"/>
                <a:gd name="T15" fmla="*/ 36 h 88"/>
                <a:gd name="T16" fmla="*/ 95 w 121"/>
                <a:gd name="T17" fmla="*/ 36 h 88"/>
                <a:gd name="T18" fmla="*/ 105 w 121"/>
                <a:gd name="T19" fmla="*/ 43 h 88"/>
                <a:gd name="T20" fmla="*/ 105 w 121"/>
                <a:gd name="T21" fmla="*/ 52 h 88"/>
                <a:gd name="T22" fmla="*/ 114 w 121"/>
                <a:gd name="T23" fmla="*/ 59 h 88"/>
                <a:gd name="T24" fmla="*/ 121 w 121"/>
                <a:gd name="T25" fmla="*/ 69 h 88"/>
                <a:gd name="T26" fmla="*/ 121 w 121"/>
                <a:gd name="T27" fmla="*/ 88 h 88"/>
                <a:gd name="T28" fmla="*/ 114 w 121"/>
                <a:gd name="T29" fmla="*/ 88 h 88"/>
                <a:gd name="T30" fmla="*/ 105 w 121"/>
                <a:gd name="T31" fmla="*/ 69 h 88"/>
                <a:gd name="T32" fmla="*/ 95 w 121"/>
                <a:gd name="T33" fmla="*/ 59 h 88"/>
                <a:gd name="T34" fmla="*/ 88 w 121"/>
                <a:gd name="T35" fmla="*/ 52 h 88"/>
                <a:gd name="T36" fmla="*/ 69 w 121"/>
                <a:gd name="T37" fmla="*/ 43 h 88"/>
                <a:gd name="T38" fmla="*/ 62 w 121"/>
                <a:gd name="T39" fmla="*/ 36 h 88"/>
                <a:gd name="T40" fmla="*/ 43 w 121"/>
                <a:gd name="T41" fmla="*/ 26 h 88"/>
                <a:gd name="T42" fmla="*/ 36 w 121"/>
                <a:gd name="T43" fmla="*/ 17 h 88"/>
                <a:gd name="T44" fmla="*/ 17 w 121"/>
                <a:gd name="T45" fmla="*/ 17 h 88"/>
                <a:gd name="T46" fmla="*/ 10 w 121"/>
                <a:gd name="T47" fmla="*/ 17 h 88"/>
                <a:gd name="T48" fmla="*/ 0 w 121"/>
                <a:gd name="T49"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1" h="88">
                  <a:moveTo>
                    <a:pt x="0" y="10"/>
                  </a:moveTo>
                  <a:lnTo>
                    <a:pt x="17" y="0"/>
                  </a:lnTo>
                  <a:lnTo>
                    <a:pt x="27" y="0"/>
                  </a:lnTo>
                  <a:lnTo>
                    <a:pt x="36" y="10"/>
                  </a:lnTo>
                  <a:lnTo>
                    <a:pt x="43" y="17"/>
                  </a:lnTo>
                  <a:lnTo>
                    <a:pt x="62" y="17"/>
                  </a:lnTo>
                  <a:lnTo>
                    <a:pt x="79" y="26"/>
                  </a:lnTo>
                  <a:lnTo>
                    <a:pt x="88" y="36"/>
                  </a:lnTo>
                  <a:lnTo>
                    <a:pt x="95" y="36"/>
                  </a:lnTo>
                  <a:lnTo>
                    <a:pt x="105" y="43"/>
                  </a:lnTo>
                  <a:lnTo>
                    <a:pt x="105" y="52"/>
                  </a:lnTo>
                  <a:lnTo>
                    <a:pt x="114" y="59"/>
                  </a:lnTo>
                  <a:lnTo>
                    <a:pt x="121" y="69"/>
                  </a:lnTo>
                  <a:lnTo>
                    <a:pt x="121" y="88"/>
                  </a:lnTo>
                  <a:lnTo>
                    <a:pt x="114" y="88"/>
                  </a:lnTo>
                  <a:lnTo>
                    <a:pt x="105" y="69"/>
                  </a:lnTo>
                  <a:lnTo>
                    <a:pt x="95" y="59"/>
                  </a:lnTo>
                  <a:lnTo>
                    <a:pt x="88" y="52"/>
                  </a:lnTo>
                  <a:lnTo>
                    <a:pt x="69" y="43"/>
                  </a:lnTo>
                  <a:lnTo>
                    <a:pt x="62" y="36"/>
                  </a:lnTo>
                  <a:lnTo>
                    <a:pt x="43" y="26"/>
                  </a:lnTo>
                  <a:lnTo>
                    <a:pt x="36" y="17"/>
                  </a:lnTo>
                  <a:lnTo>
                    <a:pt x="17" y="17"/>
                  </a:lnTo>
                  <a:lnTo>
                    <a:pt x="10" y="17"/>
                  </a:lnTo>
                  <a:lnTo>
                    <a:pt x="0" y="10"/>
                  </a:lnTo>
                  <a:close/>
                </a:path>
              </a:pathLst>
            </a:custGeom>
            <a:grpFill/>
            <a:ln w="9525">
              <a:solidFill>
                <a:schemeClr val="tx1">
                  <a:lumMod val="10000"/>
                  <a:lumOff val="90000"/>
                </a:schemeClr>
              </a:solidFill>
              <a:round/>
              <a:headEnd/>
              <a:tailEnd/>
            </a:ln>
          </p:spPr>
          <p:txBody>
            <a:bodyPr vert="horz" wrap="square" lIns="51299" tIns="25649" rIns="51299" bIns="25649" numCol="1" anchor="t" anchorCtr="0" compatLnSpc="1">
              <a:prstTxWarp prst="textNoShape">
                <a:avLst/>
              </a:prstTxWarp>
            </a:bodyPr>
            <a:lstStyle/>
            <a:p>
              <a:endParaRPr lang="en-US" sz="1513"/>
            </a:p>
          </p:txBody>
        </p:sp>
        <p:sp>
          <p:nvSpPr>
            <p:cNvPr id="90" name="Freeform 538">
              <a:extLst>
                <a:ext uri="{FF2B5EF4-FFF2-40B4-BE49-F238E27FC236}">
                  <a16:creationId xmlns:a16="http://schemas.microsoft.com/office/drawing/2014/main" id="{A71855E7-80AF-4CCB-90EF-352BF7B08862}"/>
                </a:ext>
              </a:extLst>
            </p:cNvPr>
            <p:cNvSpPr>
              <a:spLocks/>
            </p:cNvSpPr>
            <p:nvPr/>
          </p:nvSpPr>
          <p:spPr bwMode="auto">
            <a:xfrm>
              <a:off x="8043863" y="901066"/>
              <a:ext cx="71438" cy="82550"/>
            </a:xfrm>
            <a:custGeom>
              <a:avLst/>
              <a:gdLst>
                <a:gd name="T0" fmla="*/ 9 w 45"/>
                <a:gd name="T1" fmla="*/ 52 h 52"/>
                <a:gd name="T2" fmla="*/ 19 w 45"/>
                <a:gd name="T3" fmla="*/ 43 h 52"/>
                <a:gd name="T4" fmla="*/ 19 w 45"/>
                <a:gd name="T5" fmla="*/ 33 h 52"/>
                <a:gd name="T6" fmla="*/ 28 w 45"/>
                <a:gd name="T7" fmla="*/ 33 h 52"/>
                <a:gd name="T8" fmla="*/ 35 w 45"/>
                <a:gd name="T9" fmla="*/ 33 h 52"/>
                <a:gd name="T10" fmla="*/ 45 w 45"/>
                <a:gd name="T11" fmla="*/ 9 h 52"/>
                <a:gd name="T12" fmla="*/ 35 w 45"/>
                <a:gd name="T13" fmla="*/ 0 h 52"/>
                <a:gd name="T14" fmla="*/ 28 w 45"/>
                <a:gd name="T15" fmla="*/ 0 h 52"/>
                <a:gd name="T16" fmla="*/ 28 w 45"/>
                <a:gd name="T17" fmla="*/ 9 h 52"/>
                <a:gd name="T18" fmla="*/ 19 w 45"/>
                <a:gd name="T19" fmla="*/ 9 h 52"/>
                <a:gd name="T20" fmla="*/ 9 w 45"/>
                <a:gd name="T21" fmla="*/ 9 h 52"/>
                <a:gd name="T22" fmla="*/ 9 w 45"/>
                <a:gd name="T23" fmla="*/ 16 h 52"/>
                <a:gd name="T24" fmla="*/ 9 w 45"/>
                <a:gd name="T25" fmla="*/ 26 h 52"/>
                <a:gd name="T26" fmla="*/ 0 w 45"/>
                <a:gd name="T27" fmla="*/ 33 h 52"/>
                <a:gd name="T28" fmla="*/ 9 w 45"/>
                <a:gd name="T29" fmla="*/ 43 h 52"/>
                <a:gd name="T30" fmla="*/ 9 w 45"/>
                <a:gd name="T3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5" h="52">
                  <a:moveTo>
                    <a:pt x="9" y="52"/>
                  </a:moveTo>
                  <a:lnTo>
                    <a:pt x="19" y="43"/>
                  </a:lnTo>
                  <a:lnTo>
                    <a:pt x="19" y="33"/>
                  </a:lnTo>
                  <a:lnTo>
                    <a:pt x="28" y="33"/>
                  </a:lnTo>
                  <a:lnTo>
                    <a:pt x="35" y="33"/>
                  </a:lnTo>
                  <a:lnTo>
                    <a:pt x="45" y="9"/>
                  </a:lnTo>
                  <a:lnTo>
                    <a:pt x="35" y="0"/>
                  </a:lnTo>
                  <a:lnTo>
                    <a:pt x="28" y="0"/>
                  </a:lnTo>
                  <a:lnTo>
                    <a:pt x="28" y="9"/>
                  </a:lnTo>
                  <a:lnTo>
                    <a:pt x="19" y="9"/>
                  </a:lnTo>
                  <a:lnTo>
                    <a:pt x="9" y="9"/>
                  </a:lnTo>
                  <a:lnTo>
                    <a:pt x="9" y="16"/>
                  </a:lnTo>
                  <a:lnTo>
                    <a:pt x="9" y="26"/>
                  </a:lnTo>
                  <a:lnTo>
                    <a:pt x="0" y="33"/>
                  </a:lnTo>
                  <a:lnTo>
                    <a:pt x="9" y="43"/>
                  </a:lnTo>
                  <a:lnTo>
                    <a:pt x="9" y="52"/>
                  </a:lnTo>
                  <a:close/>
                </a:path>
              </a:pathLst>
            </a:custGeom>
            <a:grpFill/>
            <a:ln w="9525">
              <a:solidFill>
                <a:schemeClr val="tx1">
                  <a:lumMod val="10000"/>
                  <a:lumOff val="90000"/>
                </a:schemeClr>
              </a:solidFill>
              <a:round/>
              <a:headEnd/>
              <a:tailEnd/>
            </a:ln>
          </p:spPr>
          <p:txBody>
            <a:bodyPr vert="horz" wrap="square" lIns="51299" tIns="25649" rIns="51299" bIns="25649" numCol="1" anchor="t" anchorCtr="0" compatLnSpc="1">
              <a:prstTxWarp prst="textNoShape">
                <a:avLst/>
              </a:prstTxWarp>
            </a:bodyPr>
            <a:lstStyle/>
            <a:p>
              <a:endParaRPr lang="en-US" sz="1513"/>
            </a:p>
          </p:txBody>
        </p:sp>
        <p:sp>
          <p:nvSpPr>
            <p:cNvPr id="91" name="Freeform 548">
              <a:extLst>
                <a:ext uri="{FF2B5EF4-FFF2-40B4-BE49-F238E27FC236}">
                  <a16:creationId xmlns:a16="http://schemas.microsoft.com/office/drawing/2014/main" id="{F6ACAFB0-67BA-4393-8A0C-2948EA275E17}"/>
                </a:ext>
              </a:extLst>
            </p:cNvPr>
            <p:cNvSpPr>
              <a:spLocks/>
            </p:cNvSpPr>
            <p:nvPr/>
          </p:nvSpPr>
          <p:spPr bwMode="auto">
            <a:xfrm>
              <a:off x="6143625" y="4612641"/>
              <a:ext cx="55563" cy="49213"/>
            </a:xfrm>
            <a:custGeom>
              <a:avLst/>
              <a:gdLst>
                <a:gd name="T0" fmla="*/ 0 w 35"/>
                <a:gd name="T1" fmla="*/ 12 h 31"/>
                <a:gd name="T2" fmla="*/ 4 w 35"/>
                <a:gd name="T3" fmla="*/ 5 h 31"/>
                <a:gd name="T4" fmla="*/ 12 w 35"/>
                <a:gd name="T5" fmla="*/ 3 h 31"/>
                <a:gd name="T6" fmla="*/ 21 w 35"/>
                <a:gd name="T7" fmla="*/ 0 h 31"/>
                <a:gd name="T8" fmla="*/ 28 w 35"/>
                <a:gd name="T9" fmla="*/ 0 h 31"/>
                <a:gd name="T10" fmla="*/ 35 w 35"/>
                <a:gd name="T11" fmla="*/ 12 h 31"/>
                <a:gd name="T12" fmla="*/ 35 w 35"/>
                <a:gd name="T13" fmla="*/ 24 h 31"/>
                <a:gd name="T14" fmla="*/ 28 w 35"/>
                <a:gd name="T15" fmla="*/ 31 h 31"/>
                <a:gd name="T16" fmla="*/ 21 w 35"/>
                <a:gd name="T17" fmla="*/ 31 h 31"/>
                <a:gd name="T18" fmla="*/ 14 w 35"/>
                <a:gd name="T19" fmla="*/ 29 h 31"/>
                <a:gd name="T20" fmla="*/ 4 w 35"/>
                <a:gd name="T21" fmla="*/ 27 h 31"/>
                <a:gd name="T22" fmla="*/ 0 w 35"/>
                <a:gd name="T23" fmla="*/ 12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31">
                  <a:moveTo>
                    <a:pt x="0" y="12"/>
                  </a:moveTo>
                  <a:lnTo>
                    <a:pt x="4" y="5"/>
                  </a:lnTo>
                  <a:lnTo>
                    <a:pt x="12" y="3"/>
                  </a:lnTo>
                  <a:lnTo>
                    <a:pt x="21" y="0"/>
                  </a:lnTo>
                  <a:lnTo>
                    <a:pt x="28" y="0"/>
                  </a:lnTo>
                  <a:lnTo>
                    <a:pt x="35" y="12"/>
                  </a:lnTo>
                  <a:lnTo>
                    <a:pt x="35" y="24"/>
                  </a:lnTo>
                  <a:lnTo>
                    <a:pt x="28" y="31"/>
                  </a:lnTo>
                  <a:lnTo>
                    <a:pt x="21" y="31"/>
                  </a:lnTo>
                  <a:lnTo>
                    <a:pt x="14" y="29"/>
                  </a:lnTo>
                  <a:lnTo>
                    <a:pt x="4" y="27"/>
                  </a:lnTo>
                  <a:lnTo>
                    <a:pt x="0" y="12"/>
                  </a:lnTo>
                  <a:close/>
                </a:path>
              </a:pathLst>
            </a:custGeom>
            <a:grpFill/>
            <a:ln w="9525">
              <a:solidFill>
                <a:schemeClr val="tx1">
                  <a:lumMod val="10000"/>
                  <a:lumOff val="90000"/>
                </a:schemeClr>
              </a:solidFill>
              <a:round/>
              <a:headEnd/>
              <a:tailEnd/>
            </a:ln>
          </p:spPr>
          <p:txBody>
            <a:bodyPr vert="horz" wrap="square" lIns="51299" tIns="25649" rIns="51299" bIns="25649" numCol="1" anchor="t" anchorCtr="0" compatLnSpc="1">
              <a:prstTxWarp prst="textNoShape">
                <a:avLst/>
              </a:prstTxWarp>
            </a:bodyPr>
            <a:lstStyle/>
            <a:p>
              <a:endParaRPr lang="en-US" sz="1513"/>
            </a:p>
          </p:txBody>
        </p:sp>
        <p:sp>
          <p:nvSpPr>
            <p:cNvPr id="92" name="Freeform 549">
              <a:extLst>
                <a:ext uri="{FF2B5EF4-FFF2-40B4-BE49-F238E27FC236}">
                  <a16:creationId xmlns:a16="http://schemas.microsoft.com/office/drawing/2014/main" id="{89BF4A47-2537-4A56-9F48-F3B73FB058CC}"/>
                </a:ext>
              </a:extLst>
            </p:cNvPr>
            <p:cNvSpPr>
              <a:spLocks/>
            </p:cNvSpPr>
            <p:nvPr/>
          </p:nvSpPr>
          <p:spPr bwMode="auto">
            <a:xfrm>
              <a:off x="7119938" y="4084003"/>
              <a:ext cx="33338" cy="49213"/>
            </a:xfrm>
            <a:custGeom>
              <a:avLst/>
              <a:gdLst>
                <a:gd name="T0" fmla="*/ 12 w 21"/>
                <a:gd name="T1" fmla="*/ 0 h 31"/>
                <a:gd name="T2" fmla="*/ 21 w 21"/>
                <a:gd name="T3" fmla="*/ 9 h 31"/>
                <a:gd name="T4" fmla="*/ 21 w 21"/>
                <a:gd name="T5" fmla="*/ 21 h 31"/>
                <a:gd name="T6" fmla="*/ 19 w 21"/>
                <a:gd name="T7" fmla="*/ 28 h 31"/>
                <a:gd name="T8" fmla="*/ 12 w 21"/>
                <a:gd name="T9" fmla="*/ 31 h 31"/>
                <a:gd name="T10" fmla="*/ 5 w 21"/>
                <a:gd name="T11" fmla="*/ 31 h 31"/>
                <a:gd name="T12" fmla="*/ 0 w 21"/>
                <a:gd name="T13" fmla="*/ 21 h 31"/>
                <a:gd name="T14" fmla="*/ 0 w 21"/>
                <a:gd name="T15" fmla="*/ 7 h 31"/>
                <a:gd name="T16" fmla="*/ 9 w 21"/>
                <a:gd name="T17" fmla="*/ 2 h 31"/>
                <a:gd name="T18" fmla="*/ 12 w 21"/>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31">
                  <a:moveTo>
                    <a:pt x="12" y="0"/>
                  </a:moveTo>
                  <a:lnTo>
                    <a:pt x="21" y="9"/>
                  </a:lnTo>
                  <a:lnTo>
                    <a:pt x="21" y="21"/>
                  </a:lnTo>
                  <a:lnTo>
                    <a:pt x="19" y="28"/>
                  </a:lnTo>
                  <a:lnTo>
                    <a:pt x="12" y="31"/>
                  </a:lnTo>
                  <a:lnTo>
                    <a:pt x="5" y="31"/>
                  </a:lnTo>
                  <a:lnTo>
                    <a:pt x="0" y="21"/>
                  </a:lnTo>
                  <a:lnTo>
                    <a:pt x="0" y="7"/>
                  </a:lnTo>
                  <a:lnTo>
                    <a:pt x="9" y="2"/>
                  </a:lnTo>
                  <a:lnTo>
                    <a:pt x="12" y="0"/>
                  </a:lnTo>
                  <a:close/>
                </a:path>
              </a:pathLst>
            </a:custGeom>
            <a:grpFill/>
            <a:ln w="9525">
              <a:solidFill>
                <a:schemeClr val="tx1">
                  <a:lumMod val="10000"/>
                  <a:lumOff val="90000"/>
                </a:schemeClr>
              </a:solidFill>
              <a:round/>
              <a:headEnd/>
              <a:tailEnd/>
            </a:ln>
          </p:spPr>
          <p:txBody>
            <a:bodyPr vert="horz" wrap="square" lIns="51299" tIns="25649" rIns="51299" bIns="25649" numCol="1" anchor="t" anchorCtr="0" compatLnSpc="1">
              <a:prstTxWarp prst="textNoShape">
                <a:avLst/>
              </a:prstTxWarp>
            </a:bodyPr>
            <a:lstStyle/>
            <a:p>
              <a:endParaRPr lang="en-US" sz="1513"/>
            </a:p>
          </p:txBody>
        </p:sp>
      </p:grpSp>
      <p:sp>
        <p:nvSpPr>
          <p:cNvPr id="93" name="Freeform 493">
            <a:extLst>
              <a:ext uri="{FF2B5EF4-FFF2-40B4-BE49-F238E27FC236}">
                <a16:creationId xmlns:a16="http://schemas.microsoft.com/office/drawing/2014/main" id="{4EB53C80-12F3-4950-83DF-06D01ACBF2DF}"/>
              </a:ext>
            </a:extLst>
          </p:cNvPr>
          <p:cNvSpPr>
            <a:spLocks/>
          </p:cNvSpPr>
          <p:nvPr/>
        </p:nvSpPr>
        <p:spPr bwMode="auto">
          <a:xfrm>
            <a:off x="7234463" y="2936391"/>
            <a:ext cx="242245" cy="256494"/>
          </a:xfrm>
          <a:custGeom>
            <a:avLst/>
            <a:gdLst>
              <a:gd name="T0" fmla="*/ 9 w 272"/>
              <a:gd name="T1" fmla="*/ 42 h 288"/>
              <a:gd name="T2" fmla="*/ 16 w 272"/>
              <a:gd name="T3" fmla="*/ 66 h 288"/>
              <a:gd name="T4" fmla="*/ 33 w 272"/>
              <a:gd name="T5" fmla="*/ 85 h 288"/>
              <a:gd name="T6" fmla="*/ 59 w 272"/>
              <a:gd name="T7" fmla="*/ 92 h 288"/>
              <a:gd name="T8" fmla="*/ 68 w 272"/>
              <a:gd name="T9" fmla="*/ 111 h 288"/>
              <a:gd name="T10" fmla="*/ 94 w 272"/>
              <a:gd name="T11" fmla="*/ 118 h 288"/>
              <a:gd name="T12" fmla="*/ 102 w 272"/>
              <a:gd name="T13" fmla="*/ 144 h 288"/>
              <a:gd name="T14" fmla="*/ 111 w 272"/>
              <a:gd name="T15" fmla="*/ 179 h 288"/>
              <a:gd name="T16" fmla="*/ 102 w 272"/>
              <a:gd name="T17" fmla="*/ 203 h 288"/>
              <a:gd name="T18" fmla="*/ 111 w 272"/>
              <a:gd name="T19" fmla="*/ 220 h 288"/>
              <a:gd name="T20" fmla="*/ 102 w 272"/>
              <a:gd name="T21" fmla="*/ 239 h 288"/>
              <a:gd name="T22" fmla="*/ 102 w 272"/>
              <a:gd name="T23" fmla="*/ 272 h 288"/>
              <a:gd name="T24" fmla="*/ 118 w 272"/>
              <a:gd name="T25" fmla="*/ 281 h 288"/>
              <a:gd name="T26" fmla="*/ 135 w 272"/>
              <a:gd name="T27" fmla="*/ 288 h 288"/>
              <a:gd name="T28" fmla="*/ 161 w 272"/>
              <a:gd name="T29" fmla="*/ 288 h 288"/>
              <a:gd name="T30" fmla="*/ 180 w 272"/>
              <a:gd name="T31" fmla="*/ 272 h 288"/>
              <a:gd name="T32" fmla="*/ 196 w 272"/>
              <a:gd name="T33" fmla="*/ 272 h 288"/>
              <a:gd name="T34" fmla="*/ 206 w 272"/>
              <a:gd name="T35" fmla="*/ 281 h 288"/>
              <a:gd name="T36" fmla="*/ 213 w 272"/>
              <a:gd name="T37" fmla="*/ 262 h 288"/>
              <a:gd name="T38" fmla="*/ 206 w 272"/>
              <a:gd name="T39" fmla="*/ 246 h 288"/>
              <a:gd name="T40" fmla="*/ 213 w 272"/>
              <a:gd name="T41" fmla="*/ 229 h 288"/>
              <a:gd name="T42" fmla="*/ 222 w 272"/>
              <a:gd name="T43" fmla="*/ 239 h 288"/>
              <a:gd name="T44" fmla="*/ 246 w 272"/>
              <a:gd name="T45" fmla="*/ 229 h 288"/>
              <a:gd name="T46" fmla="*/ 265 w 272"/>
              <a:gd name="T47" fmla="*/ 220 h 288"/>
              <a:gd name="T48" fmla="*/ 272 w 272"/>
              <a:gd name="T49" fmla="*/ 203 h 288"/>
              <a:gd name="T50" fmla="*/ 255 w 272"/>
              <a:gd name="T51" fmla="*/ 194 h 288"/>
              <a:gd name="T52" fmla="*/ 239 w 272"/>
              <a:gd name="T53" fmla="*/ 179 h 288"/>
              <a:gd name="T54" fmla="*/ 248 w 272"/>
              <a:gd name="T55" fmla="*/ 170 h 288"/>
              <a:gd name="T56" fmla="*/ 232 w 272"/>
              <a:gd name="T57" fmla="*/ 153 h 288"/>
              <a:gd name="T58" fmla="*/ 222 w 272"/>
              <a:gd name="T59" fmla="*/ 135 h 288"/>
              <a:gd name="T60" fmla="*/ 213 w 272"/>
              <a:gd name="T61" fmla="*/ 127 h 288"/>
              <a:gd name="T62" fmla="*/ 206 w 272"/>
              <a:gd name="T63" fmla="*/ 111 h 288"/>
              <a:gd name="T64" fmla="*/ 189 w 272"/>
              <a:gd name="T65" fmla="*/ 92 h 288"/>
              <a:gd name="T66" fmla="*/ 180 w 272"/>
              <a:gd name="T67" fmla="*/ 85 h 288"/>
              <a:gd name="T68" fmla="*/ 180 w 272"/>
              <a:gd name="T69" fmla="*/ 49 h 288"/>
              <a:gd name="T70" fmla="*/ 173 w 272"/>
              <a:gd name="T71" fmla="*/ 42 h 288"/>
              <a:gd name="T72" fmla="*/ 154 w 272"/>
              <a:gd name="T73" fmla="*/ 23 h 288"/>
              <a:gd name="T74" fmla="*/ 137 w 272"/>
              <a:gd name="T75" fmla="*/ 23 h 288"/>
              <a:gd name="T76" fmla="*/ 120 w 272"/>
              <a:gd name="T77" fmla="*/ 16 h 288"/>
              <a:gd name="T78" fmla="*/ 104 w 272"/>
              <a:gd name="T79" fmla="*/ 16 h 288"/>
              <a:gd name="T80" fmla="*/ 76 w 272"/>
              <a:gd name="T81" fmla="*/ 7 h 288"/>
              <a:gd name="T82" fmla="*/ 52 w 272"/>
              <a:gd name="T83" fmla="*/ 0 h 288"/>
              <a:gd name="T84" fmla="*/ 35 w 272"/>
              <a:gd name="T85" fmla="*/ 16 h 288"/>
              <a:gd name="T86" fmla="*/ 0 w 272"/>
              <a:gd name="T87" fmla="*/ 2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72" h="288">
                <a:moveTo>
                  <a:pt x="0" y="23"/>
                </a:moveTo>
                <a:lnTo>
                  <a:pt x="9" y="42"/>
                </a:lnTo>
                <a:lnTo>
                  <a:pt x="16" y="42"/>
                </a:lnTo>
                <a:lnTo>
                  <a:pt x="16" y="66"/>
                </a:lnTo>
                <a:lnTo>
                  <a:pt x="26" y="75"/>
                </a:lnTo>
                <a:lnTo>
                  <a:pt x="33" y="85"/>
                </a:lnTo>
                <a:lnTo>
                  <a:pt x="52" y="92"/>
                </a:lnTo>
                <a:lnTo>
                  <a:pt x="59" y="92"/>
                </a:lnTo>
                <a:lnTo>
                  <a:pt x="59" y="101"/>
                </a:lnTo>
                <a:lnTo>
                  <a:pt x="68" y="111"/>
                </a:lnTo>
                <a:lnTo>
                  <a:pt x="76" y="111"/>
                </a:lnTo>
                <a:lnTo>
                  <a:pt x="94" y="118"/>
                </a:lnTo>
                <a:lnTo>
                  <a:pt x="94" y="127"/>
                </a:lnTo>
                <a:lnTo>
                  <a:pt x="102" y="144"/>
                </a:lnTo>
                <a:lnTo>
                  <a:pt x="102" y="161"/>
                </a:lnTo>
                <a:lnTo>
                  <a:pt x="111" y="179"/>
                </a:lnTo>
                <a:lnTo>
                  <a:pt x="111" y="194"/>
                </a:lnTo>
                <a:lnTo>
                  <a:pt x="102" y="203"/>
                </a:lnTo>
                <a:lnTo>
                  <a:pt x="102" y="213"/>
                </a:lnTo>
                <a:lnTo>
                  <a:pt x="111" y="220"/>
                </a:lnTo>
                <a:lnTo>
                  <a:pt x="102" y="229"/>
                </a:lnTo>
                <a:lnTo>
                  <a:pt x="102" y="239"/>
                </a:lnTo>
                <a:lnTo>
                  <a:pt x="102" y="255"/>
                </a:lnTo>
                <a:lnTo>
                  <a:pt x="102" y="272"/>
                </a:lnTo>
                <a:lnTo>
                  <a:pt x="102" y="281"/>
                </a:lnTo>
                <a:lnTo>
                  <a:pt x="118" y="281"/>
                </a:lnTo>
                <a:lnTo>
                  <a:pt x="128" y="288"/>
                </a:lnTo>
                <a:lnTo>
                  <a:pt x="135" y="288"/>
                </a:lnTo>
                <a:lnTo>
                  <a:pt x="144" y="288"/>
                </a:lnTo>
                <a:lnTo>
                  <a:pt x="161" y="288"/>
                </a:lnTo>
                <a:lnTo>
                  <a:pt x="170" y="281"/>
                </a:lnTo>
                <a:lnTo>
                  <a:pt x="180" y="272"/>
                </a:lnTo>
                <a:lnTo>
                  <a:pt x="187" y="262"/>
                </a:lnTo>
                <a:lnTo>
                  <a:pt x="196" y="272"/>
                </a:lnTo>
                <a:lnTo>
                  <a:pt x="206" y="272"/>
                </a:lnTo>
                <a:lnTo>
                  <a:pt x="206" y="281"/>
                </a:lnTo>
                <a:lnTo>
                  <a:pt x="213" y="281"/>
                </a:lnTo>
                <a:lnTo>
                  <a:pt x="213" y="262"/>
                </a:lnTo>
                <a:lnTo>
                  <a:pt x="213" y="255"/>
                </a:lnTo>
                <a:lnTo>
                  <a:pt x="206" y="246"/>
                </a:lnTo>
                <a:lnTo>
                  <a:pt x="206" y="239"/>
                </a:lnTo>
                <a:lnTo>
                  <a:pt x="213" y="229"/>
                </a:lnTo>
                <a:lnTo>
                  <a:pt x="222" y="229"/>
                </a:lnTo>
                <a:lnTo>
                  <a:pt x="222" y="239"/>
                </a:lnTo>
                <a:lnTo>
                  <a:pt x="232" y="229"/>
                </a:lnTo>
                <a:lnTo>
                  <a:pt x="246" y="229"/>
                </a:lnTo>
                <a:lnTo>
                  <a:pt x="255" y="220"/>
                </a:lnTo>
                <a:lnTo>
                  <a:pt x="265" y="220"/>
                </a:lnTo>
                <a:lnTo>
                  <a:pt x="272" y="220"/>
                </a:lnTo>
                <a:lnTo>
                  <a:pt x="272" y="203"/>
                </a:lnTo>
                <a:lnTo>
                  <a:pt x="265" y="194"/>
                </a:lnTo>
                <a:lnTo>
                  <a:pt x="255" y="194"/>
                </a:lnTo>
                <a:lnTo>
                  <a:pt x="239" y="187"/>
                </a:lnTo>
                <a:lnTo>
                  <a:pt x="239" y="179"/>
                </a:lnTo>
                <a:lnTo>
                  <a:pt x="246" y="179"/>
                </a:lnTo>
                <a:lnTo>
                  <a:pt x="248" y="170"/>
                </a:lnTo>
                <a:lnTo>
                  <a:pt x="239" y="161"/>
                </a:lnTo>
                <a:lnTo>
                  <a:pt x="232" y="153"/>
                </a:lnTo>
                <a:lnTo>
                  <a:pt x="222" y="144"/>
                </a:lnTo>
                <a:lnTo>
                  <a:pt x="222" y="135"/>
                </a:lnTo>
                <a:lnTo>
                  <a:pt x="222" y="127"/>
                </a:lnTo>
                <a:lnTo>
                  <a:pt x="213" y="127"/>
                </a:lnTo>
                <a:lnTo>
                  <a:pt x="206" y="127"/>
                </a:lnTo>
                <a:lnTo>
                  <a:pt x="206" y="111"/>
                </a:lnTo>
                <a:lnTo>
                  <a:pt x="196" y="92"/>
                </a:lnTo>
                <a:lnTo>
                  <a:pt x="189" y="92"/>
                </a:lnTo>
                <a:lnTo>
                  <a:pt x="180" y="92"/>
                </a:lnTo>
                <a:lnTo>
                  <a:pt x="180" y="85"/>
                </a:lnTo>
                <a:lnTo>
                  <a:pt x="180" y="66"/>
                </a:lnTo>
                <a:lnTo>
                  <a:pt x="180" y="49"/>
                </a:lnTo>
                <a:lnTo>
                  <a:pt x="173" y="49"/>
                </a:lnTo>
                <a:lnTo>
                  <a:pt x="173" y="42"/>
                </a:lnTo>
                <a:lnTo>
                  <a:pt x="173" y="33"/>
                </a:lnTo>
                <a:lnTo>
                  <a:pt x="154" y="23"/>
                </a:lnTo>
                <a:lnTo>
                  <a:pt x="154" y="33"/>
                </a:lnTo>
                <a:lnTo>
                  <a:pt x="137" y="23"/>
                </a:lnTo>
                <a:lnTo>
                  <a:pt x="130" y="16"/>
                </a:lnTo>
                <a:lnTo>
                  <a:pt x="120" y="16"/>
                </a:lnTo>
                <a:lnTo>
                  <a:pt x="111" y="23"/>
                </a:lnTo>
                <a:lnTo>
                  <a:pt x="104" y="16"/>
                </a:lnTo>
                <a:lnTo>
                  <a:pt x="94" y="7"/>
                </a:lnTo>
                <a:lnTo>
                  <a:pt x="76" y="7"/>
                </a:lnTo>
                <a:lnTo>
                  <a:pt x="76" y="0"/>
                </a:lnTo>
                <a:lnTo>
                  <a:pt x="52" y="0"/>
                </a:lnTo>
                <a:lnTo>
                  <a:pt x="42" y="7"/>
                </a:lnTo>
                <a:lnTo>
                  <a:pt x="35" y="16"/>
                </a:lnTo>
                <a:lnTo>
                  <a:pt x="9" y="23"/>
                </a:lnTo>
                <a:lnTo>
                  <a:pt x="0" y="23"/>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94" name="Freeform 498">
            <a:extLst>
              <a:ext uri="{FF2B5EF4-FFF2-40B4-BE49-F238E27FC236}">
                <a16:creationId xmlns:a16="http://schemas.microsoft.com/office/drawing/2014/main" id="{A08B2582-80F3-48ED-843F-986DDC66A6D8}"/>
              </a:ext>
            </a:extLst>
          </p:cNvPr>
          <p:cNvSpPr>
            <a:spLocks/>
          </p:cNvSpPr>
          <p:nvPr/>
        </p:nvSpPr>
        <p:spPr bwMode="auto">
          <a:xfrm>
            <a:off x="4992811" y="3052170"/>
            <a:ext cx="791748" cy="666173"/>
          </a:xfrm>
          <a:custGeom>
            <a:avLst/>
            <a:gdLst>
              <a:gd name="T0" fmla="*/ 518 w 889"/>
              <a:gd name="T1" fmla="*/ 154 h 748"/>
              <a:gd name="T2" fmla="*/ 466 w 889"/>
              <a:gd name="T3" fmla="*/ 137 h 748"/>
              <a:gd name="T4" fmla="*/ 404 w 889"/>
              <a:gd name="T5" fmla="*/ 111 h 748"/>
              <a:gd name="T6" fmla="*/ 362 w 889"/>
              <a:gd name="T7" fmla="*/ 92 h 748"/>
              <a:gd name="T8" fmla="*/ 300 w 889"/>
              <a:gd name="T9" fmla="*/ 66 h 748"/>
              <a:gd name="T10" fmla="*/ 250 w 889"/>
              <a:gd name="T11" fmla="*/ 49 h 748"/>
              <a:gd name="T12" fmla="*/ 198 w 889"/>
              <a:gd name="T13" fmla="*/ 16 h 748"/>
              <a:gd name="T14" fmla="*/ 163 w 889"/>
              <a:gd name="T15" fmla="*/ 0 h 748"/>
              <a:gd name="T16" fmla="*/ 146 w 889"/>
              <a:gd name="T17" fmla="*/ 16 h 748"/>
              <a:gd name="T18" fmla="*/ 111 w 889"/>
              <a:gd name="T19" fmla="*/ 16 h 748"/>
              <a:gd name="T20" fmla="*/ 68 w 889"/>
              <a:gd name="T21" fmla="*/ 26 h 748"/>
              <a:gd name="T22" fmla="*/ 75 w 889"/>
              <a:gd name="T23" fmla="*/ 49 h 748"/>
              <a:gd name="T24" fmla="*/ 68 w 889"/>
              <a:gd name="T25" fmla="*/ 59 h 748"/>
              <a:gd name="T26" fmla="*/ 68 w 889"/>
              <a:gd name="T27" fmla="*/ 92 h 748"/>
              <a:gd name="T28" fmla="*/ 49 w 889"/>
              <a:gd name="T29" fmla="*/ 111 h 748"/>
              <a:gd name="T30" fmla="*/ 94 w 889"/>
              <a:gd name="T31" fmla="*/ 128 h 748"/>
              <a:gd name="T32" fmla="*/ 111 w 889"/>
              <a:gd name="T33" fmla="*/ 154 h 748"/>
              <a:gd name="T34" fmla="*/ 153 w 889"/>
              <a:gd name="T35" fmla="*/ 170 h 748"/>
              <a:gd name="T36" fmla="*/ 180 w 889"/>
              <a:gd name="T37" fmla="*/ 180 h 748"/>
              <a:gd name="T38" fmla="*/ 198 w 889"/>
              <a:gd name="T39" fmla="*/ 206 h 748"/>
              <a:gd name="T40" fmla="*/ 206 w 889"/>
              <a:gd name="T41" fmla="*/ 232 h 748"/>
              <a:gd name="T42" fmla="*/ 180 w 889"/>
              <a:gd name="T43" fmla="*/ 248 h 748"/>
              <a:gd name="T44" fmla="*/ 153 w 889"/>
              <a:gd name="T45" fmla="*/ 274 h 748"/>
              <a:gd name="T46" fmla="*/ 137 w 889"/>
              <a:gd name="T47" fmla="*/ 317 h 748"/>
              <a:gd name="T48" fmla="*/ 120 w 889"/>
              <a:gd name="T49" fmla="*/ 343 h 748"/>
              <a:gd name="T50" fmla="*/ 85 w 889"/>
              <a:gd name="T51" fmla="*/ 386 h 748"/>
              <a:gd name="T52" fmla="*/ 75 w 889"/>
              <a:gd name="T53" fmla="*/ 421 h 748"/>
              <a:gd name="T54" fmla="*/ 59 w 889"/>
              <a:gd name="T55" fmla="*/ 464 h 748"/>
              <a:gd name="T56" fmla="*/ 42 w 889"/>
              <a:gd name="T57" fmla="*/ 497 h 748"/>
              <a:gd name="T58" fmla="*/ 33 w 889"/>
              <a:gd name="T59" fmla="*/ 523 h 748"/>
              <a:gd name="T60" fmla="*/ 7 w 889"/>
              <a:gd name="T61" fmla="*/ 542 h 748"/>
              <a:gd name="T62" fmla="*/ 16 w 889"/>
              <a:gd name="T63" fmla="*/ 584 h 748"/>
              <a:gd name="T64" fmla="*/ 59 w 889"/>
              <a:gd name="T65" fmla="*/ 627 h 748"/>
              <a:gd name="T66" fmla="*/ 75 w 889"/>
              <a:gd name="T67" fmla="*/ 653 h 748"/>
              <a:gd name="T68" fmla="*/ 59 w 889"/>
              <a:gd name="T69" fmla="*/ 705 h 748"/>
              <a:gd name="T70" fmla="*/ 101 w 889"/>
              <a:gd name="T71" fmla="*/ 731 h 748"/>
              <a:gd name="T72" fmla="*/ 153 w 889"/>
              <a:gd name="T73" fmla="*/ 705 h 748"/>
              <a:gd name="T74" fmla="*/ 222 w 889"/>
              <a:gd name="T75" fmla="*/ 705 h 748"/>
              <a:gd name="T76" fmla="*/ 300 w 889"/>
              <a:gd name="T77" fmla="*/ 731 h 748"/>
              <a:gd name="T78" fmla="*/ 362 w 889"/>
              <a:gd name="T79" fmla="*/ 738 h 748"/>
              <a:gd name="T80" fmla="*/ 388 w 889"/>
              <a:gd name="T81" fmla="*/ 731 h 748"/>
              <a:gd name="T82" fmla="*/ 430 w 889"/>
              <a:gd name="T83" fmla="*/ 696 h 748"/>
              <a:gd name="T84" fmla="*/ 499 w 889"/>
              <a:gd name="T85" fmla="*/ 686 h 748"/>
              <a:gd name="T86" fmla="*/ 525 w 889"/>
              <a:gd name="T87" fmla="*/ 644 h 748"/>
              <a:gd name="T88" fmla="*/ 577 w 889"/>
              <a:gd name="T89" fmla="*/ 610 h 748"/>
              <a:gd name="T90" fmla="*/ 567 w 889"/>
              <a:gd name="T91" fmla="*/ 558 h 748"/>
              <a:gd name="T92" fmla="*/ 620 w 889"/>
              <a:gd name="T93" fmla="*/ 497 h 748"/>
              <a:gd name="T94" fmla="*/ 681 w 889"/>
              <a:gd name="T95" fmla="*/ 454 h 748"/>
              <a:gd name="T96" fmla="*/ 690 w 889"/>
              <a:gd name="T97" fmla="*/ 438 h 748"/>
              <a:gd name="T98" fmla="*/ 759 w 889"/>
              <a:gd name="T99" fmla="*/ 428 h 748"/>
              <a:gd name="T100" fmla="*/ 811 w 889"/>
              <a:gd name="T101" fmla="*/ 421 h 748"/>
              <a:gd name="T102" fmla="*/ 863 w 889"/>
              <a:gd name="T103" fmla="*/ 402 h 748"/>
              <a:gd name="T104" fmla="*/ 889 w 889"/>
              <a:gd name="T105" fmla="*/ 360 h 748"/>
              <a:gd name="T106" fmla="*/ 863 w 889"/>
              <a:gd name="T107" fmla="*/ 334 h 748"/>
              <a:gd name="T108" fmla="*/ 811 w 889"/>
              <a:gd name="T109" fmla="*/ 326 h 748"/>
              <a:gd name="T110" fmla="*/ 769 w 889"/>
              <a:gd name="T111" fmla="*/ 307 h 748"/>
              <a:gd name="T112" fmla="*/ 733 w 889"/>
              <a:gd name="T113" fmla="*/ 284 h 748"/>
              <a:gd name="T114" fmla="*/ 681 w 889"/>
              <a:gd name="T115" fmla="*/ 265 h 748"/>
              <a:gd name="T116" fmla="*/ 620 w 889"/>
              <a:gd name="T117" fmla="*/ 222 h 748"/>
              <a:gd name="T118" fmla="*/ 586 w 889"/>
              <a:gd name="T119" fmla="*/ 196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89" h="748">
                <a:moveTo>
                  <a:pt x="567" y="170"/>
                </a:moveTo>
                <a:lnTo>
                  <a:pt x="560" y="170"/>
                </a:lnTo>
                <a:lnTo>
                  <a:pt x="551" y="163"/>
                </a:lnTo>
                <a:lnTo>
                  <a:pt x="534" y="163"/>
                </a:lnTo>
                <a:lnTo>
                  <a:pt x="518" y="154"/>
                </a:lnTo>
                <a:lnTo>
                  <a:pt x="508" y="144"/>
                </a:lnTo>
                <a:lnTo>
                  <a:pt x="499" y="144"/>
                </a:lnTo>
                <a:lnTo>
                  <a:pt x="489" y="144"/>
                </a:lnTo>
                <a:lnTo>
                  <a:pt x="473" y="144"/>
                </a:lnTo>
                <a:lnTo>
                  <a:pt x="466" y="137"/>
                </a:lnTo>
                <a:lnTo>
                  <a:pt x="456" y="120"/>
                </a:lnTo>
                <a:lnTo>
                  <a:pt x="440" y="120"/>
                </a:lnTo>
                <a:lnTo>
                  <a:pt x="430" y="111"/>
                </a:lnTo>
                <a:lnTo>
                  <a:pt x="423" y="111"/>
                </a:lnTo>
                <a:lnTo>
                  <a:pt x="404" y="111"/>
                </a:lnTo>
                <a:lnTo>
                  <a:pt x="395" y="111"/>
                </a:lnTo>
                <a:lnTo>
                  <a:pt x="388" y="102"/>
                </a:lnTo>
                <a:lnTo>
                  <a:pt x="378" y="102"/>
                </a:lnTo>
                <a:lnTo>
                  <a:pt x="371" y="102"/>
                </a:lnTo>
                <a:lnTo>
                  <a:pt x="362" y="92"/>
                </a:lnTo>
                <a:lnTo>
                  <a:pt x="352" y="85"/>
                </a:lnTo>
                <a:lnTo>
                  <a:pt x="345" y="85"/>
                </a:lnTo>
                <a:lnTo>
                  <a:pt x="326" y="76"/>
                </a:lnTo>
                <a:lnTo>
                  <a:pt x="317" y="76"/>
                </a:lnTo>
                <a:lnTo>
                  <a:pt x="300" y="66"/>
                </a:lnTo>
                <a:lnTo>
                  <a:pt x="300" y="59"/>
                </a:lnTo>
                <a:lnTo>
                  <a:pt x="284" y="59"/>
                </a:lnTo>
                <a:lnTo>
                  <a:pt x="274" y="49"/>
                </a:lnTo>
                <a:lnTo>
                  <a:pt x="267" y="49"/>
                </a:lnTo>
                <a:lnTo>
                  <a:pt x="250" y="49"/>
                </a:lnTo>
                <a:lnTo>
                  <a:pt x="241" y="42"/>
                </a:lnTo>
                <a:lnTo>
                  <a:pt x="232" y="33"/>
                </a:lnTo>
                <a:lnTo>
                  <a:pt x="215" y="42"/>
                </a:lnTo>
                <a:lnTo>
                  <a:pt x="206" y="26"/>
                </a:lnTo>
                <a:lnTo>
                  <a:pt x="198" y="16"/>
                </a:lnTo>
                <a:lnTo>
                  <a:pt x="198" y="7"/>
                </a:lnTo>
                <a:lnTo>
                  <a:pt x="198" y="0"/>
                </a:lnTo>
                <a:lnTo>
                  <a:pt x="180" y="7"/>
                </a:lnTo>
                <a:lnTo>
                  <a:pt x="172" y="7"/>
                </a:lnTo>
                <a:lnTo>
                  <a:pt x="163" y="0"/>
                </a:lnTo>
                <a:lnTo>
                  <a:pt x="163" y="7"/>
                </a:lnTo>
                <a:lnTo>
                  <a:pt x="153" y="7"/>
                </a:lnTo>
                <a:lnTo>
                  <a:pt x="146" y="7"/>
                </a:lnTo>
                <a:lnTo>
                  <a:pt x="137" y="7"/>
                </a:lnTo>
                <a:lnTo>
                  <a:pt x="146" y="16"/>
                </a:lnTo>
                <a:lnTo>
                  <a:pt x="137" y="26"/>
                </a:lnTo>
                <a:lnTo>
                  <a:pt x="127" y="33"/>
                </a:lnTo>
                <a:lnTo>
                  <a:pt x="127" y="26"/>
                </a:lnTo>
                <a:lnTo>
                  <a:pt x="120" y="16"/>
                </a:lnTo>
                <a:lnTo>
                  <a:pt x="111" y="16"/>
                </a:lnTo>
                <a:lnTo>
                  <a:pt x="101" y="16"/>
                </a:lnTo>
                <a:lnTo>
                  <a:pt x="94" y="7"/>
                </a:lnTo>
                <a:lnTo>
                  <a:pt x="85" y="26"/>
                </a:lnTo>
                <a:lnTo>
                  <a:pt x="75" y="16"/>
                </a:lnTo>
                <a:lnTo>
                  <a:pt x="68" y="26"/>
                </a:lnTo>
                <a:lnTo>
                  <a:pt x="59" y="33"/>
                </a:lnTo>
                <a:lnTo>
                  <a:pt x="68" y="42"/>
                </a:lnTo>
                <a:lnTo>
                  <a:pt x="68" y="49"/>
                </a:lnTo>
                <a:lnTo>
                  <a:pt x="75" y="42"/>
                </a:lnTo>
                <a:lnTo>
                  <a:pt x="75" y="49"/>
                </a:lnTo>
                <a:lnTo>
                  <a:pt x="68" y="59"/>
                </a:lnTo>
                <a:lnTo>
                  <a:pt x="59" y="59"/>
                </a:lnTo>
                <a:lnTo>
                  <a:pt x="59" y="66"/>
                </a:lnTo>
                <a:lnTo>
                  <a:pt x="68" y="66"/>
                </a:lnTo>
                <a:lnTo>
                  <a:pt x="68" y="59"/>
                </a:lnTo>
                <a:lnTo>
                  <a:pt x="85" y="59"/>
                </a:lnTo>
                <a:lnTo>
                  <a:pt x="85" y="66"/>
                </a:lnTo>
                <a:lnTo>
                  <a:pt x="75" y="76"/>
                </a:lnTo>
                <a:lnTo>
                  <a:pt x="75" y="85"/>
                </a:lnTo>
                <a:lnTo>
                  <a:pt x="68" y="92"/>
                </a:lnTo>
                <a:lnTo>
                  <a:pt x="75" y="92"/>
                </a:lnTo>
                <a:lnTo>
                  <a:pt x="75" y="102"/>
                </a:lnTo>
                <a:lnTo>
                  <a:pt x="68" y="111"/>
                </a:lnTo>
                <a:lnTo>
                  <a:pt x="59" y="102"/>
                </a:lnTo>
                <a:lnTo>
                  <a:pt x="49" y="111"/>
                </a:lnTo>
                <a:lnTo>
                  <a:pt x="49" y="128"/>
                </a:lnTo>
                <a:lnTo>
                  <a:pt x="68" y="128"/>
                </a:lnTo>
                <a:lnTo>
                  <a:pt x="75" y="128"/>
                </a:lnTo>
                <a:lnTo>
                  <a:pt x="75" y="120"/>
                </a:lnTo>
                <a:lnTo>
                  <a:pt x="94" y="128"/>
                </a:lnTo>
                <a:lnTo>
                  <a:pt x="101" y="128"/>
                </a:lnTo>
                <a:lnTo>
                  <a:pt x="101" y="137"/>
                </a:lnTo>
                <a:lnTo>
                  <a:pt x="101" y="144"/>
                </a:lnTo>
                <a:lnTo>
                  <a:pt x="101" y="154"/>
                </a:lnTo>
                <a:lnTo>
                  <a:pt x="111" y="154"/>
                </a:lnTo>
                <a:lnTo>
                  <a:pt x="120" y="154"/>
                </a:lnTo>
                <a:lnTo>
                  <a:pt x="127" y="154"/>
                </a:lnTo>
                <a:lnTo>
                  <a:pt x="137" y="163"/>
                </a:lnTo>
                <a:lnTo>
                  <a:pt x="146" y="163"/>
                </a:lnTo>
                <a:lnTo>
                  <a:pt x="153" y="170"/>
                </a:lnTo>
                <a:lnTo>
                  <a:pt x="163" y="180"/>
                </a:lnTo>
                <a:lnTo>
                  <a:pt x="163" y="170"/>
                </a:lnTo>
                <a:lnTo>
                  <a:pt x="172" y="170"/>
                </a:lnTo>
                <a:lnTo>
                  <a:pt x="180" y="170"/>
                </a:lnTo>
                <a:lnTo>
                  <a:pt x="180" y="180"/>
                </a:lnTo>
                <a:lnTo>
                  <a:pt x="189" y="180"/>
                </a:lnTo>
                <a:lnTo>
                  <a:pt x="198" y="180"/>
                </a:lnTo>
                <a:lnTo>
                  <a:pt x="206" y="189"/>
                </a:lnTo>
                <a:lnTo>
                  <a:pt x="198" y="196"/>
                </a:lnTo>
                <a:lnTo>
                  <a:pt x="198" y="206"/>
                </a:lnTo>
                <a:lnTo>
                  <a:pt x="198" y="215"/>
                </a:lnTo>
                <a:lnTo>
                  <a:pt x="206" y="215"/>
                </a:lnTo>
                <a:lnTo>
                  <a:pt x="215" y="222"/>
                </a:lnTo>
                <a:lnTo>
                  <a:pt x="215" y="232"/>
                </a:lnTo>
                <a:lnTo>
                  <a:pt x="206" y="232"/>
                </a:lnTo>
                <a:lnTo>
                  <a:pt x="206" y="239"/>
                </a:lnTo>
                <a:lnTo>
                  <a:pt x="198" y="239"/>
                </a:lnTo>
                <a:lnTo>
                  <a:pt x="189" y="239"/>
                </a:lnTo>
                <a:lnTo>
                  <a:pt x="189" y="248"/>
                </a:lnTo>
                <a:lnTo>
                  <a:pt x="180" y="248"/>
                </a:lnTo>
                <a:lnTo>
                  <a:pt x="172" y="248"/>
                </a:lnTo>
                <a:lnTo>
                  <a:pt x="172" y="258"/>
                </a:lnTo>
                <a:lnTo>
                  <a:pt x="163" y="258"/>
                </a:lnTo>
                <a:lnTo>
                  <a:pt x="153" y="265"/>
                </a:lnTo>
                <a:lnTo>
                  <a:pt x="153" y="274"/>
                </a:lnTo>
                <a:lnTo>
                  <a:pt x="146" y="284"/>
                </a:lnTo>
                <a:lnTo>
                  <a:pt x="146" y="291"/>
                </a:lnTo>
                <a:lnTo>
                  <a:pt x="137" y="300"/>
                </a:lnTo>
                <a:lnTo>
                  <a:pt x="137" y="307"/>
                </a:lnTo>
                <a:lnTo>
                  <a:pt x="137" y="317"/>
                </a:lnTo>
                <a:lnTo>
                  <a:pt x="137" y="326"/>
                </a:lnTo>
                <a:lnTo>
                  <a:pt x="137" y="334"/>
                </a:lnTo>
                <a:lnTo>
                  <a:pt x="127" y="334"/>
                </a:lnTo>
                <a:lnTo>
                  <a:pt x="120" y="334"/>
                </a:lnTo>
                <a:lnTo>
                  <a:pt x="120" y="343"/>
                </a:lnTo>
                <a:lnTo>
                  <a:pt x="101" y="360"/>
                </a:lnTo>
                <a:lnTo>
                  <a:pt x="101" y="369"/>
                </a:lnTo>
                <a:lnTo>
                  <a:pt x="94" y="378"/>
                </a:lnTo>
                <a:lnTo>
                  <a:pt x="94" y="386"/>
                </a:lnTo>
                <a:lnTo>
                  <a:pt x="85" y="386"/>
                </a:lnTo>
                <a:lnTo>
                  <a:pt x="68" y="378"/>
                </a:lnTo>
                <a:lnTo>
                  <a:pt x="68" y="395"/>
                </a:lnTo>
                <a:lnTo>
                  <a:pt x="68" y="402"/>
                </a:lnTo>
                <a:lnTo>
                  <a:pt x="68" y="412"/>
                </a:lnTo>
                <a:lnTo>
                  <a:pt x="75" y="421"/>
                </a:lnTo>
                <a:lnTo>
                  <a:pt x="75" y="428"/>
                </a:lnTo>
                <a:lnTo>
                  <a:pt x="75" y="438"/>
                </a:lnTo>
                <a:lnTo>
                  <a:pt x="68" y="447"/>
                </a:lnTo>
                <a:lnTo>
                  <a:pt x="59" y="454"/>
                </a:lnTo>
                <a:lnTo>
                  <a:pt x="59" y="464"/>
                </a:lnTo>
                <a:lnTo>
                  <a:pt x="49" y="464"/>
                </a:lnTo>
                <a:lnTo>
                  <a:pt x="42" y="471"/>
                </a:lnTo>
                <a:lnTo>
                  <a:pt x="42" y="480"/>
                </a:lnTo>
                <a:lnTo>
                  <a:pt x="33" y="490"/>
                </a:lnTo>
                <a:lnTo>
                  <a:pt x="42" y="497"/>
                </a:lnTo>
                <a:lnTo>
                  <a:pt x="49" y="497"/>
                </a:lnTo>
                <a:lnTo>
                  <a:pt x="49" y="506"/>
                </a:lnTo>
                <a:lnTo>
                  <a:pt x="49" y="516"/>
                </a:lnTo>
                <a:lnTo>
                  <a:pt x="42" y="516"/>
                </a:lnTo>
                <a:lnTo>
                  <a:pt x="33" y="523"/>
                </a:lnTo>
                <a:lnTo>
                  <a:pt x="26" y="523"/>
                </a:lnTo>
                <a:lnTo>
                  <a:pt x="16" y="523"/>
                </a:lnTo>
                <a:lnTo>
                  <a:pt x="16" y="532"/>
                </a:lnTo>
                <a:lnTo>
                  <a:pt x="7" y="532"/>
                </a:lnTo>
                <a:lnTo>
                  <a:pt x="7" y="542"/>
                </a:lnTo>
                <a:lnTo>
                  <a:pt x="0" y="549"/>
                </a:lnTo>
                <a:lnTo>
                  <a:pt x="0" y="565"/>
                </a:lnTo>
                <a:lnTo>
                  <a:pt x="0" y="584"/>
                </a:lnTo>
                <a:lnTo>
                  <a:pt x="7" y="584"/>
                </a:lnTo>
                <a:lnTo>
                  <a:pt x="16" y="584"/>
                </a:lnTo>
                <a:lnTo>
                  <a:pt x="26" y="594"/>
                </a:lnTo>
                <a:lnTo>
                  <a:pt x="33" y="601"/>
                </a:lnTo>
                <a:lnTo>
                  <a:pt x="42" y="610"/>
                </a:lnTo>
                <a:lnTo>
                  <a:pt x="42" y="618"/>
                </a:lnTo>
                <a:lnTo>
                  <a:pt x="59" y="627"/>
                </a:lnTo>
                <a:lnTo>
                  <a:pt x="68" y="636"/>
                </a:lnTo>
                <a:lnTo>
                  <a:pt x="68" y="644"/>
                </a:lnTo>
                <a:lnTo>
                  <a:pt x="59" y="653"/>
                </a:lnTo>
                <a:lnTo>
                  <a:pt x="68" y="653"/>
                </a:lnTo>
                <a:lnTo>
                  <a:pt x="75" y="653"/>
                </a:lnTo>
                <a:lnTo>
                  <a:pt x="68" y="670"/>
                </a:lnTo>
                <a:lnTo>
                  <a:pt x="68" y="679"/>
                </a:lnTo>
                <a:lnTo>
                  <a:pt x="49" y="679"/>
                </a:lnTo>
                <a:lnTo>
                  <a:pt x="59" y="686"/>
                </a:lnTo>
                <a:lnTo>
                  <a:pt x="59" y="705"/>
                </a:lnTo>
                <a:lnTo>
                  <a:pt x="68" y="712"/>
                </a:lnTo>
                <a:lnTo>
                  <a:pt x="75" y="712"/>
                </a:lnTo>
                <a:lnTo>
                  <a:pt x="85" y="722"/>
                </a:lnTo>
                <a:lnTo>
                  <a:pt x="94" y="738"/>
                </a:lnTo>
                <a:lnTo>
                  <a:pt x="101" y="731"/>
                </a:lnTo>
                <a:lnTo>
                  <a:pt x="101" y="722"/>
                </a:lnTo>
                <a:lnTo>
                  <a:pt x="120" y="712"/>
                </a:lnTo>
                <a:lnTo>
                  <a:pt x="137" y="712"/>
                </a:lnTo>
                <a:lnTo>
                  <a:pt x="146" y="705"/>
                </a:lnTo>
                <a:lnTo>
                  <a:pt x="153" y="705"/>
                </a:lnTo>
                <a:lnTo>
                  <a:pt x="172" y="712"/>
                </a:lnTo>
                <a:lnTo>
                  <a:pt x="180" y="712"/>
                </a:lnTo>
                <a:lnTo>
                  <a:pt x="189" y="696"/>
                </a:lnTo>
                <a:lnTo>
                  <a:pt x="206" y="696"/>
                </a:lnTo>
                <a:lnTo>
                  <a:pt x="222" y="705"/>
                </a:lnTo>
                <a:lnTo>
                  <a:pt x="232" y="712"/>
                </a:lnTo>
                <a:lnTo>
                  <a:pt x="250" y="712"/>
                </a:lnTo>
                <a:lnTo>
                  <a:pt x="258" y="731"/>
                </a:lnTo>
                <a:lnTo>
                  <a:pt x="274" y="731"/>
                </a:lnTo>
                <a:lnTo>
                  <a:pt x="300" y="731"/>
                </a:lnTo>
                <a:lnTo>
                  <a:pt x="310" y="731"/>
                </a:lnTo>
                <a:lnTo>
                  <a:pt x="326" y="738"/>
                </a:lnTo>
                <a:lnTo>
                  <a:pt x="336" y="731"/>
                </a:lnTo>
                <a:lnTo>
                  <a:pt x="352" y="731"/>
                </a:lnTo>
                <a:lnTo>
                  <a:pt x="362" y="738"/>
                </a:lnTo>
                <a:lnTo>
                  <a:pt x="371" y="738"/>
                </a:lnTo>
                <a:lnTo>
                  <a:pt x="371" y="748"/>
                </a:lnTo>
                <a:lnTo>
                  <a:pt x="378" y="748"/>
                </a:lnTo>
                <a:lnTo>
                  <a:pt x="388" y="738"/>
                </a:lnTo>
                <a:lnTo>
                  <a:pt x="388" y="731"/>
                </a:lnTo>
                <a:lnTo>
                  <a:pt x="388" y="722"/>
                </a:lnTo>
                <a:lnTo>
                  <a:pt x="404" y="712"/>
                </a:lnTo>
                <a:lnTo>
                  <a:pt x="404" y="705"/>
                </a:lnTo>
                <a:lnTo>
                  <a:pt x="423" y="705"/>
                </a:lnTo>
                <a:lnTo>
                  <a:pt x="430" y="696"/>
                </a:lnTo>
                <a:lnTo>
                  <a:pt x="447" y="696"/>
                </a:lnTo>
                <a:lnTo>
                  <a:pt x="456" y="696"/>
                </a:lnTo>
                <a:lnTo>
                  <a:pt x="473" y="705"/>
                </a:lnTo>
                <a:lnTo>
                  <a:pt x="482" y="696"/>
                </a:lnTo>
                <a:lnTo>
                  <a:pt x="499" y="686"/>
                </a:lnTo>
                <a:lnTo>
                  <a:pt x="499" y="670"/>
                </a:lnTo>
                <a:lnTo>
                  <a:pt x="508" y="663"/>
                </a:lnTo>
                <a:lnTo>
                  <a:pt x="518" y="663"/>
                </a:lnTo>
                <a:lnTo>
                  <a:pt x="525" y="653"/>
                </a:lnTo>
                <a:lnTo>
                  <a:pt x="525" y="644"/>
                </a:lnTo>
                <a:lnTo>
                  <a:pt x="544" y="636"/>
                </a:lnTo>
                <a:lnTo>
                  <a:pt x="551" y="636"/>
                </a:lnTo>
                <a:lnTo>
                  <a:pt x="567" y="636"/>
                </a:lnTo>
                <a:lnTo>
                  <a:pt x="586" y="618"/>
                </a:lnTo>
                <a:lnTo>
                  <a:pt x="577" y="610"/>
                </a:lnTo>
                <a:lnTo>
                  <a:pt x="577" y="601"/>
                </a:lnTo>
                <a:lnTo>
                  <a:pt x="567" y="594"/>
                </a:lnTo>
                <a:lnTo>
                  <a:pt x="567" y="584"/>
                </a:lnTo>
                <a:lnTo>
                  <a:pt x="567" y="575"/>
                </a:lnTo>
                <a:lnTo>
                  <a:pt x="567" y="558"/>
                </a:lnTo>
                <a:lnTo>
                  <a:pt x="567" y="542"/>
                </a:lnTo>
                <a:lnTo>
                  <a:pt x="577" y="532"/>
                </a:lnTo>
                <a:lnTo>
                  <a:pt x="586" y="523"/>
                </a:lnTo>
                <a:lnTo>
                  <a:pt x="603" y="516"/>
                </a:lnTo>
                <a:lnTo>
                  <a:pt x="620" y="497"/>
                </a:lnTo>
                <a:lnTo>
                  <a:pt x="629" y="497"/>
                </a:lnTo>
                <a:lnTo>
                  <a:pt x="638" y="490"/>
                </a:lnTo>
                <a:lnTo>
                  <a:pt x="655" y="471"/>
                </a:lnTo>
                <a:lnTo>
                  <a:pt x="664" y="464"/>
                </a:lnTo>
                <a:lnTo>
                  <a:pt x="681" y="454"/>
                </a:lnTo>
                <a:lnTo>
                  <a:pt x="690" y="454"/>
                </a:lnTo>
                <a:lnTo>
                  <a:pt x="681" y="454"/>
                </a:lnTo>
                <a:lnTo>
                  <a:pt x="681" y="447"/>
                </a:lnTo>
                <a:lnTo>
                  <a:pt x="690" y="447"/>
                </a:lnTo>
                <a:lnTo>
                  <a:pt x="690" y="438"/>
                </a:lnTo>
                <a:lnTo>
                  <a:pt x="698" y="428"/>
                </a:lnTo>
                <a:lnTo>
                  <a:pt x="707" y="428"/>
                </a:lnTo>
                <a:lnTo>
                  <a:pt x="724" y="428"/>
                </a:lnTo>
                <a:lnTo>
                  <a:pt x="743" y="428"/>
                </a:lnTo>
                <a:lnTo>
                  <a:pt x="759" y="428"/>
                </a:lnTo>
                <a:lnTo>
                  <a:pt x="769" y="428"/>
                </a:lnTo>
                <a:lnTo>
                  <a:pt x="776" y="428"/>
                </a:lnTo>
                <a:lnTo>
                  <a:pt x="785" y="428"/>
                </a:lnTo>
                <a:lnTo>
                  <a:pt x="802" y="421"/>
                </a:lnTo>
                <a:lnTo>
                  <a:pt x="811" y="421"/>
                </a:lnTo>
                <a:lnTo>
                  <a:pt x="818" y="412"/>
                </a:lnTo>
                <a:lnTo>
                  <a:pt x="837" y="412"/>
                </a:lnTo>
                <a:lnTo>
                  <a:pt x="844" y="412"/>
                </a:lnTo>
                <a:lnTo>
                  <a:pt x="854" y="402"/>
                </a:lnTo>
                <a:lnTo>
                  <a:pt x="863" y="402"/>
                </a:lnTo>
                <a:lnTo>
                  <a:pt x="870" y="395"/>
                </a:lnTo>
                <a:lnTo>
                  <a:pt x="880" y="386"/>
                </a:lnTo>
                <a:lnTo>
                  <a:pt x="880" y="378"/>
                </a:lnTo>
                <a:lnTo>
                  <a:pt x="889" y="369"/>
                </a:lnTo>
                <a:lnTo>
                  <a:pt x="889" y="360"/>
                </a:lnTo>
                <a:lnTo>
                  <a:pt x="889" y="343"/>
                </a:lnTo>
                <a:lnTo>
                  <a:pt x="884" y="336"/>
                </a:lnTo>
                <a:lnTo>
                  <a:pt x="880" y="343"/>
                </a:lnTo>
                <a:lnTo>
                  <a:pt x="870" y="343"/>
                </a:lnTo>
                <a:lnTo>
                  <a:pt x="863" y="334"/>
                </a:lnTo>
                <a:lnTo>
                  <a:pt x="854" y="343"/>
                </a:lnTo>
                <a:lnTo>
                  <a:pt x="844" y="334"/>
                </a:lnTo>
                <a:lnTo>
                  <a:pt x="828" y="334"/>
                </a:lnTo>
                <a:lnTo>
                  <a:pt x="818" y="334"/>
                </a:lnTo>
                <a:lnTo>
                  <a:pt x="811" y="326"/>
                </a:lnTo>
                <a:lnTo>
                  <a:pt x="802" y="317"/>
                </a:lnTo>
                <a:lnTo>
                  <a:pt x="792" y="317"/>
                </a:lnTo>
                <a:lnTo>
                  <a:pt x="785" y="317"/>
                </a:lnTo>
                <a:lnTo>
                  <a:pt x="776" y="317"/>
                </a:lnTo>
                <a:lnTo>
                  <a:pt x="769" y="307"/>
                </a:lnTo>
                <a:lnTo>
                  <a:pt x="769" y="298"/>
                </a:lnTo>
                <a:lnTo>
                  <a:pt x="764" y="291"/>
                </a:lnTo>
                <a:lnTo>
                  <a:pt x="754" y="284"/>
                </a:lnTo>
                <a:lnTo>
                  <a:pt x="743" y="274"/>
                </a:lnTo>
                <a:lnTo>
                  <a:pt x="733" y="284"/>
                </a:lnTo>
                <a:lnTo>
                  <a:pt x="717" y="284"/>
                </a:lnTo>
                <a:lnTo>
                  <a:pt x="717" y="274"/>
                </a:lnTo>
                <a:lnTo>
                  <a:pt x="707" y="274"/>
                </a:lnTo>
                <a:lnTo>
                  <a:pt x="690" y="265"/>
                </a:lnTo>
                <a:lnTo>
                  <a:pt x="681" y="265"/>
                </a:lnTo>
                <a:lnTo>
                  <a:pt x="664" y="258"/>
                </a:lnTo>
                <a:lnTo>
                  <a:pt x="664" y="248"/>
                </a:lnTo>
                <a:lnTo>
                  <a:pt x="646" y="239"/>
                </a:lnTo>
                <a:lnTo>
                  <a:pt x="638" y="239"/>
                </a:lnTo>
                <a:lnTo>
                  <a:pt x="620" y="222"/>
                </a:lnTo>
                <a:lnTo>
                  <a:pt x="612" y="222"/>
                </a:lnTo>
                <a:lnTo>
                  <a:pt x="603" y="215"/>
                </a:lnTo>
                <a:lnTo>
                  <a:pt x="596" y="206"/>
                </a:lnTo>
                <a:lnTo>
                  <a:pt x="586" y="206"/>
                </a:lnTo>
                <a:lnTo>
                  <a:pt x="586" y="196"/>
                </a:lnTo>
                <a:lnTo>
                  <a:pt x="586" y="189"/>
                </a:lnTo>
                <a:lnTo>
                  <a:pt x="577" y="180"/>
                </a:lnTo>
                <a:lnTo>
                  <a:pt x="567" y="170"/>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95" name="Freeform 499">
            <a:extLst>
              <a:ext uri="{FF2B5EF4-FFF2-40B4-BE49-F238E27FC236}">
                <a16:creationId xmlns:a16="http://schemas.microsoft.com/office/drawing/2014/main" id="{A74CAFA9-BB7B-49DB-89BA-CC19BE06B451}"/>
              </a:ext>
            </a:extLst>
          </p:cNvPr>
          <p:cNvSpPr>
            <a:spLocks/>
          </p:cNvSpPr>
          <p:nvPr/>
        </p:nvSpPr>
        <p:spPr bwMode="auto">
          <a:xfrm>
            <a:off x="4885047" y="3157265"/>
            <a:ext cx="299243" cy="422147"/>
          </a:xfrm>
          <a:custGeom>
            <a:avLst/>
            <a:gdLst>
              <a:gd name="T0" fmla="*/ 95 w 336"/>
              <a:gd name="T1" fmla="*/ 474 h 474"/>
              <a:gd name="T2" fmla="*/ 78 w 336"/>
              <a:gd name="T3" fmla="*/ 464 h 474"/>
              <a:gd name="T4" fmla="*/ 43 w 336"/>
              <a:gd name="T5" fmla="*/ 447 h 474"/>
              <a:gd name="T6" fmla="*/ 26 w 336"/>
              <a:gd name="T7" fmla="*/ 431 h 474"/>
              <a:gd name="T8" fmla="*/ 0 w 336"/>
              <a:gd name="T9" fmla="*/ 440 h 474"/>
              <a:gd name="T10" fmla="*/ 17 w 336"/>
              <a:gd name="T11" fmla="*/ 405 h 474"/>
              <a:gd name="T12" fmla="*/ 36 w 336"/>
              <a:gd name="T13" fmla="*/ 388 h 474"/>
              <a:gd name="T14" fmla="*/ 36 w 336"/>
              <a:gd name="T15" fmla="*/ 353 h 474"/>
              <a:gd name="T16" fmla="*/ 52 w 336"/>
              <a:gd name="T17" fmla="*/ 327 h 474"/>
              <a:gd name="T18" fmla="*/ 62 w 336"/>
              <a:gd name="T19" fmla="*/ 294 h 474"/>
              <a:gd name="T20" fmla="*/ 26 w 336"/>
              <a:gd name="T21" fmla="*/ 284 h 474"/>
              <a:gd name="T22" fmla="*/ 36 w 336"/>
              <a:gd name="T23" fmla="*/ 258 h 474"/>
              <a:gd name="T24" fmla="*/ 43 w 336"/>
              <a:gd name="T25" fmla="*/ 232 h 474"/>
              <a:gd name="T26" fmla="*/ 69 w 336"/>
              <a:gd name="T27" fmla="*/ 216 h 474"/>
              <a:gd name="T28" fmla="*/ 95 w 336"/>
              <a:gd name="T29" fmla="*/ 189 h 474"/>
              <a:gd name="T30" fmla="*/ 114 w 336"/>
              <a:gd name="T31" fmla="*/ 163 h 474"/>
              <a:gd name="T32" fmla="*/ 130 w 336"/>
              <a:gd name="T33" fmla="*/ 121 h 474"/>
              <a:gd name="T34" fmla="*/ 147 w 336"/>
              <a:gd name="T35" fmla="*/ 85 h 474"/>
              <a:gd name="T36" fmla="*/ 163 w 336"/>
              <a:gd name="T37" fmla="*/ 52 h 474"/>
              <a:gd name="T38" fmla="*/ 173 w 336"/>
              <a:gd name="T39" fmla="*/ 26 h 474"/>
              <a:gd name="T40" fmla="*/ 192 w 336"/>
              <a:gd name="T41" fmla="*/ 10 h 474"/>
              <a:gd name="T42" fmla="*/ 215 w 336"/>
              <a:gd name="T43" fmla="*/ 10 h 474"/>
              <a:gd name="T44" fmla="*/ 225 w 336"/>
              <a:gd name="T45" fmla="*/ 26 h 474"/>
              <a:gd name="T46" fmla="*/ 241 w 336"/>
              <a:gd name="T47" fmla="*/ 36 h 474"/>
              <a:gd name="T48" fmla="*/ 267 w 336"/>
              <a:gd name="T49" fmla="*/ 43 h 474"/>
              <a:gd name="T50" fmla="*/ 286 w 336"/>
              <a:gd name="T51" fmla="*/ 52 h 474"/>
              <a:gd name="T52" fmla="*/ 303 w 336"/>
              <a:gd name="T53" fmla="*/ 59 h 474"/>
              <a:gd name="T54" fmla="*/ 329 w 336"/>
              <a:gd name="T55" fmla="*/ 69 h 474"/>
              <a:gd name="T56" fmla="*/ 319 w 336"/>
              <a:gd name="T57" fmla="*/ 95 h 474"/>
              <a:gd name="T58" fmla="*/ 336 w 336"/>
              <a:gd name="T59" fmla="*/ 111 h 474"/>
              <a:gd name="T60" fmla="*/ 319 w 336"/>
              <a:gd name="T61" fmla="*/ 121 h 474"/>
              <a:gd name="T62" fmla="*/ 303 w 336"/>
              <a:gd name="T63" fmla="*/ 130 h 474"/>
              <a:gd name="T64" fmla="*/ 286 w 336"/>
              <a:gd name="T65" fmla="*/ 137 h 474"/>
              <a:gd name="T66" fmla="*/ 267 w 336"/>
              <a:gd name="T67" fmla="*/ 163 h 474"/>
              <a:gd name="T68" fmla="*/ 260 w 336"/>
              <a:gd name="T69" fmla="*/ 189 h 474"/>
              <a:gd name="T70" fmla="*/ 260 w 336"/>
              <a:gd name="T71" fmla="*/ 216 h 474"/>
              <a:gd name="T72" fmla="*/ 241 w 336"/>
              <a:gd name="T73" fmla="*/ 223 h 474"/>
              <a:gd name="T74" fmla="*/ 215 w 336"/>
              <a:gd name="T75" fmla="*/ 258 h 474"/>
              <a:gd name="T76" fmla="*/ 192 w 336"/>
              <a:gd name="T77" fmla="*/ 258 h 474"/>
              <a:gd name="T78" fmla="*/ 192 w 336"/>
              <a:gd name="T79" fmla="*/ 294 h 474"/>
              <a:gd name="T80" fmla="*/ 199 w 336"/>
              <a:gd name="T81" fmla="*/ 320 h 474"/>
              <a:gd name="T82" fmla="*/ 182 w 336"/>
              <a:gd name="T83" fmla="*/ 346 h 474"/>
              <a:gd name="T84" fmla="*/ 163 w 336"/>
              <a:gd name="T85" fmla="*/ 362 h 474"/>
              <a:gd name="T86" fmla="*/ 173 w 336"/>
              <a:gd name="T87" fmla="*/ 379 h 474"/>
              <a:gd name="T88" fmla="*/ 163 w 336"/>
              <a:gd name="T89" fmla="*/ 395 h 474"/>
              <a:gd name="T90" fmla="*/ 137 w 336"/>
              <a:gd name="T91" fmla="*/ 405 h 474"/>
              <a:gd name="T92" fmla="*/ 130 w 336"/>
              <a:gd name="T93" fmla="*/ 421 h 474"/>
              <a:gd name="T94" fmla="*/ 121 w 336"/>
              <a:gd name="T95" fmla="*/ 46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6" h="474">
                <a:moveTo>
                  <a:pt x="130" y="464"/>
                </a:moveTo>
                <a:lnTo>
                  <a:pt x="104" y="474"/>
                </a:lnTo>
                <a:lnTo>
                  <a:pt x="95" y="474"/>
                </a:lnTo>
                <a:lnTo>
                  <a:pt x="95" y="464"/>
                </a:lnTo>
                <a:lnTo>
                  <a:pt x="88" y="474"/>
                </a:lnTo>
                <a:lnTo>
                  <a:pt x="78" y="464"/>
                </a:lnTo>
                <a:lnTo>
                  <a:pt x="62" y="457"/>
                </a:lnTo>
                <a:lnTo>
                  <a:pt x="52" y="447"/>
                </a:lnTo>
                <a:lnTo>
                  <a:pt x="43" y="447"/>
                </a:lnTo>
                <a:lnTo>
                  <a:pt x="36" y="447"/>
                </a:lnTo>
                <a:lnTo>
                  <a:pt x="36" y="440"/>
                </a:lnTo>
                <a:lnTo>
                  <a:pt x="26" y="431"/>
                </a:lnTo>
                <a:lnTo>
                  <a:pt x="17" y="440"/>
                </a:lnTo>
                <a:lnTo>
                  <a:pt x="10" y="440"/>
                </a:lnTo>
                <a:lnTo>
                  <a:pt x="0" y="440"/>
                </a:lnTo>
                <a:lnTo>
                  <a:pt x="0" y="431"/>
                </a:lnTo>
                <a:lnTo>
                  <a:pt x="10" y="421"/>
                </a:lnTo>
                <a:lnTo>
                  <a:pt x="17" y="405"/>
                </a:lnTo>
                <a:lnTo>
                  <a:pt x="17" y="395"/>
                </a:lnTo>
                <a:lnTo>
                  <a:pt x="26" y="388"/>
                </a:lnTo>
                <a:lnTo>
                  <a:pt x="36" y="388"/>
                </a:lnTo>
                <a:lnTo>
                  <a:pt x="36" y="379"/>
                </a:lnTo>
                <a:lnTo>
                  <a:pt x="43" y="362"/>
                </a:lnTo>
                <a:lnTo>
                  <a:pt x="36" y="353"/>
                </a:lnTo>
                <a:lnTo>
                  <a:pt x="43" y="346"/>
                </a:lnTo>
                <a:lnTo>
                  <a:pt x="43" y="336"/>
                </a:lnTo>
                <a:lnTo>
                  <a:pt x="52" y="327"/>
                </a:lnTo>
                <a:lnTo>
                  <a:pt x="62" y="320"/>
                </a:lnTo>
                <a:lnTo>
                  <a:pt x="62" y="310"/>
                </a:lnTo>
                <a:lnTo>
                  <a:pt x="62" y="294"/>
                </a:lnTo>
                <a:lnTo>
                  <a:pt x="52" y="294"/>
                </a:lnTo>
                <a:lnTo>
                  <a:pt x="43" y="284"/>
                </a:lnTo>
                <a:lnTo>
                  <a:pt x="26" y="284"/>
                </a:lnTo>
                <a:lnTo>
                  <a:pt x="26" y="275"/>
                </a:lnTo>
                <a:lnTo>
                  <a:pt x="26" y="268"/>
                </a:lnTo>
                <a:lnTo>
                  <a:pt x="36" y="258"/>
                </a:lnTo>
                <a:lnTo>
                  <a:pt x="43" y="249"/>
                </a:lnTo>
                <a:lnTo>
                  <a:pt x="43" y="242"/>
                </a:lnTo>
                <a:lnTo>
                  <a:pt x="43" y="232"/>
                </a:lnTo>
                <a:lnTo>
                  <a:pt x="43" y="223"/>
                </a:lnTo>
                <a:lnTo>
                  <a:pt x="52" y="216"/>
                </a:lnTo>
                <a:lnTo>
                  <a:pt x="69" y="216"/>
                </a:lnTo>
                <a:lnTo>
                  <a:pt x="78" y="216"/>
                </a:lnTo>
                <a:lnTo>
                  <a:pt x="88" y="199"/>
                </a:lnTo>
                <a:lnTo>
                  <a:pt x="95" y="189"/>
                </a:lnTo>
                <a:lnTo>
                  <a:pt x="95" y="180"/>
                </a:lnTo>
                <a:lnTo>
                  <a:pt x="104" y="173"/>
                </a:lnTo>
                <a:lnTo>
                  <a:pt x="114" y="163"/>
                </a:lnTo>
                <a:lnTo>
                  <a:pt x="121" y="147"/>
                </a:lnTo>
                <a:lnTo>
                  <a:pt x="130" y="137"/>
                </a:lnTo>
                <a:lnTo>
                  <a:pt x="130" y="121"/>
                </a:lnTo>
                <a:lnTo>
                  <a:pt x="137" y="111"/>
                </a:lnTo>
                <a:lnTo>
                  <a:pt x="147" y="104"/>
                </a:lnTo>
                <a:lnTo>
                  <a:pt x="147" y="85"/>
                </a:lnTo>
                <a:lnTo>
                  <a:pt x="156" y="78"/>
                </a:lnTo>
                <a:lnTo>
                  <a:pt x="163" y="69"/>
                </a:lnTo>
                <a:lnTo>
                  <a:pt x="163" y="52"/>
                </a:lnTo>
                <a:lnTo>
                  <a:pt x="163" y="43"/>
                </a:lnTo>
                <a:lnTo>
                  <a:pt x="173" y="36"/>
                </a:lnTo>
                <a:lnTo>
                  <a:pt x="173" y="26"/>
                </a:lnTo>
                <a:lnTo>
                  <a:pt x="173" y="17"/>
                </a:lnTo>
                <a:lnTo>
                  <a:pt x="173" y="10"/>
                </a:lnTo>
                <a:lnTo>
                  <a:pt x="192" y="10"/>
                </a:lnTo>
                <a:lnTo>
                  <a:pt x="199" y="10"/>
                </a:lnTo>
                <a:lnTo>
                  <a:pt x="199" y="0"/>
                </a:lnTo>
                <a:lnTo>
                  <a:pt x="215" y="10"/>
                </a:lnTo>
                <a:lnTo>
                  <a:pt x="225" y="10"/>
                </a:lnTo>
                <a:lnTo>
                  <a:pt x="225" y="17"/>
                </a:lnTo>
                <a:lnTo>
                  <a:pt x="225" y="26"/>
                </a:lnTo>
                <a:lnTo>
                  <a:pt x="225" y="36"/>
                </a:lnTo>
                <a:lnTo>
                  <a:pt x="232" y="36"/>
                </a:lnTo>
                <a:lnTo>
                  <a:pt x="241" y="36"/>
                </a:lnTo>
                <a:lnTo>
                  <a:pt x="251" y="36"/>
                </a:lnTo>
                <a:lnTo>
                  <a:pt x="260" y="43"/>
                </a:lnTo>
                <a:lnTo>
                  <a:pt x="267" y="43"/>
                </a:lnTo>
                <a:lnTo>
                  <a:pt x="277" y="52"/>
                </a:lnTo>
                <a:lnTo>
                  <a:pt x="286" y="59"/>
                </a:lnTo>
                <a:lnTo>
                  <a:pt x="286" y="52"/>
                </a:lnTo>
                <a:lnTo>
                  <a:pt x="293" y="52"/>
                </a:lnTo>
                <a:lnTo>
                  <a:pt x="303" y="52"/>
                </a:lnTo>
                <a:lnTo>
                  <a:pt x="303" y="59"/>
                </a:lnTo>
                <a:lnTo>
                  <a:pt x="310" y="59"/>
                </a:lnTo>
                <a:lnTo>
                  <a:pt x="319" y="59"/>
                </a:lnTo>
                <a:lnTo>
                  <a:pt x="329" y="69"/>
                </a:lnTo>
                <a:lnTo>
                  <a:pt x="319" y="78"/>
                </a:lnTo>
                <a:lnTo>
                  <a:pt x="319" y="85"/>
                </a:lnTo>
                <a:lnTo>
                  <a:pt x="319" y="95"/>
                </a:lnTo>
                <a:lnTo>
                  <a:pt x="329" y="95"/>
                </a:lnTo>
                <a:lnTo>
                  <a:pt x="336" y="104"/>
                </a:lnTo>
                <a:lnTo>
                  <a:pt x="336" y="111"/>
                </a:lnTo>
                <a:lnTo>
                  <a:pt x="329" y="111"/>
                </a:lnTo>
                <a:lnTo>
                  <a:pt x="329" y="121"/>
                </a:lnTo>
                <a:lnTo>
                  <a:pt x="319" y="121"/>
                </a:lnTo>
                <a:lnTo>
                  <a:pt x="310" y="121"/>
                </a:lnTo>
                <a:lnTo>
                  <a:pt x="310" y="130"/>
                </a:lnTo>
                <a:lnTo>
                  <a:pt x="303" y="130"/>
                </a:lnTo>
                <a:lnTo>
                  <a:pt x="293" y="130"/>
                </a:lnTo>
                <a:lnTo>
                  <a:pt x="293" y="137"/>
                </a:lnTo>
                <a:lnTo>
                  <a:pt x="286" y="137"/>
                </a:lnTo>
                <a:lnTo>
                  <a:pt x="277" y="147"/>
                </a:lnTo>
                <a:lnTo>
                  <a:pt x="277" y="154"/>
                </a:lnTo>
                <a:lnTo>
                  <a:pt x="267" y="163"/>
                </a:lnTo>
                <a:lnTo>
                  <a:pt x="267" y="173"/>
                </a:lnTo>
                <a:lnTo>
                  <a:pt x="260" y="180"/>
                </a:lnTo>
                <a:lnTo>
                  <a:pt x="260" y="189"/>
                </a:lnTo>
                <a:lnTo>
                  <a:pt x="260" y="199"/>
                </a:lnTo>
                <a:lnTo>
                  <a:pt x="260" y="206"/>
                </a:lnTo>
                <a:lnTo>
                  <a:pt x="260" y="216"/>
                </a:lnTo>
                <a:lnTo>
                  <a:pt x="251" y="216"/>
                </a:lnTo>
                <a:lnTo>
                  <a:pt x="241" y="216"/>
                </a:lnTo>
                <a:lnTo>
                  <a:pt x="241" y="223"/>
                </a:lnTo>
                <a:lnTo>
                  <a:pt x="225" y="242"/>
                </a:lnTo>
                <a:lnTo>
                  <a:pt x="225" y="249"/>
                </a:lnTo>
                <a:lnTo>
                  <a:pt x="215" y="258"/>
                </a:lnTo>
                <a:lnTo>
                  <a:pt x="215" y="268"/>
                </a:lnTo>
                <a:lnTo>
                  <a:pt x="208" y="268"/>
                </a:lnTo>
                <a:lnTo>
                  <a:pt x="192" y="258"/>
                </a:lnTo>
                <a:lnTo>
                  <a:pt x="192" y="275"/>
                </a:lnTo>
                <a:lnTo>
                  <a:pt x="192" y="284"/>
                </a:lnTo>
                <a:lnTo>
                  <a:pt x="192" y="294"/>
                </a:lnTo>
                <a:lnTo>
                  <a:pt x="199" y="301"/>
                </a:lnTo>
                <a:lnTo>
                  <a:pt x="199" y="310"/>
                </a:lnTo>
                <a:lnTo>
                  <a:pt x="199" y="320"/>
                </a:lnTo>
                <a:lnTo>
                  <a:pt x="192" y="327"/>
                </a:lnTo>
                <a:lnTo>
                  <a:pt x="182" y="336"/>
                </a:lnTo>
                <a:lnTo>
                  <a:pt x="182" y="346"/>
                </a:lnTo>
                <a:lnTo>
                  <a:pt x="173" y="346"/>
                </a:lnTo>
                <a:lnTo>
                  <a:pt x="163" y="353"/>
                </a:lnTo>
                <a:lnTo>
                  <a:pt x="163" y="362"/>
                </a:lnTo>
                <a:lnTo>
                  <a:pt x="156" y="369"/>
                </a:lnTo>
                <a:lnTo>
                  <a:pt x="163" y="379"/>
                </a:lnTo>
                <a:lnTo>
                  <a:pt x="173" y="379"/>
                </a:lnTo>
                <a:lnTo>
                  <a:pt x="173" y="388"/>
                </a:lnTo>
                <a:lnTo>
                  <a:pt x="173" y="395"/>
                </a:lnTo>
                <a:lnTo>
                  <a:pt x="163" y="395"/>
                </a:lnTo>
                <a:lnTo>
                  <a:pt x="156" y="405"/>
                </a:lnTo>
                <a:lnTo>
                  <a:pt x="147" y="405"/>
                </a:lnTo>
                <a:lnTo>
                  <a:pt x="137" y="405"/>
                </a:lnTo>
                <a:lnTo>
                  <a:pt x="137" y="414"/>
                </a:lnTo>
                <a:lnTo>
                  <a:pt x="130" y="414"/>
                </a:lnTo>
                <a:lnTo>
                  <a:pt x="130" y="421"/>
                </a:lnTo>
                <a:lnTo>
                  <a:pt x="121" y="431"/>
                </a:lnTo>
                <a:lnTo>
                  <a:pt x="121" y="447"/>
                </a:lnTo>
                <a:lnTo>
                  <a:pt x="121" y="464"/>
                </a:lnTo>
                <a:lnTo>
                  <a:pt x="130" y="464"/>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96" name="Freeform 503">
            <a:extLst>
              <a:ext uri="{FF2B5EF4-FFF2-40B4-BE49-F238E27FC236}">
                <a16:creationId xmlns:a16="http://schemas.microsoft.com/office/drawing/2014/main" id="{8F746502-03FC-49AB-9C4A-21B322795C89}"/>
              </a:ext>
            </a:extLst>
          </p:cNvPr>
          <p:cNvSpPr>
            <a:spLocks/>
          </p:cNvSpPr>
          <p:nvPr/>
        </p:nvSpPr>
        <p:spPr bwMode="auto">
          <a:xfrm>
            <a:off x="5447914" y="2653179"/>
            <a:ext cx="728515" cy="708922"/>
          </a:xfrm>
          <a:custGeom>
            <a:avLst/>
            <a:gdLst>
              <a:gd name="T0" fmla="*/ 690 w 818"/>
              <a:gd name="T1" fmla="*/ 696 h 796"/>
              <a:gd name="T2" fmla="*/ 681 w 818"/>
              <a:gd name="T3" fmla="*/ 637 h 796"/>
              <a:gd name="T4" fmla="*/ 655 w 818"/>
              <a:gd name="T5" fmla="*/ 595 h 796"/>
              <a:gd name="T6" fmla="*/ 707 w 818"/>
              <a:gd name="T7" fmla="*/ 568 h 796"/>
              <a:gd name="T8" fmla="*/ 698 w 818"/>
              <a:gd name="T9" fmla="*/ 526 h 796"/>
              <a:gd name="T10" fmla="*/ 690 w 818"/>
              <a:gd name="T11" fmla="*/ 483 h 796"/>
              <a:gd name="T12" fmla="*/ 690 w 818"/>
              <a:gd name="T13" fmla="*/ 464 h 796"/>
              <a:gd name="T14" fmla="*/ 672 w 818"/>
              <a:gd name="T15" fmla="*/ 438 h 796"/>
              <a:gd name="T16" fmla="*/ 724 w 818"/>
              <a:gd name="T17" fmla="*/ 389 h 796"/>
              <a:gd name="T18" fmla="*/ 766 w 818"/>
              <a:gd name="T19" fmla="*/ 363 h 796"/>
              <a:gd name="T20" fmla="*/ 785 w 818"/>
              <a:gd name="T21" fmla="*/ 301 h 796"/>
              <a:gd name="T22" fmla="*/ 792 w 818"/>
              <a:gd name="T23" fmla="*/ 249 h 796"/>
              <a:gd name="T24" fmla="*/ 724 w 818"/>
              <a:gd name="T25" fmla="*/ 190 h 796"/>
              <a:gd name="T26" fmla="*/ 672 w 818"/>
              <a:gd name="T27" fmla="*/ 180 h 796"/>
              <a:gd name="T28" fmla="*/ 638 w 818"/>
              <a:gd name="T29" fmla="*/ 138 h 796"/>
              <a:gd name="T30" fmla="*/ 603 w 818"/>
              <a:gd name="T31" fmla="*/ 131 h 796"/>
              <a:gd name="T32" fmla="*/ 586 w 818"/>
              <a:gd name="T33" fmla="*/ 86 h 796"/>
              <a:gd name="T34" fmla="*/ 551 w 818"/>
              <a:gd name="T35" fmla="*/ 52 h 796"/>
              <a:gd name="T36" fmla="*/ 525 w 818"/>
              <a:gd name="T37" fmla="*/ 17 h 796"/>
              <a:gd name="T38" fmla="*/ 482 w 818"/>
              <a:gd name="T39" fmla="*/ 0 h 796"/>
              <a:gd name="T40" fmla="*/ 456 w 818"/>
              <a:gd name="T41" fmla="*/ 43 h 796"/>
              <a:gd name="T42" fmla="*/ 421 w 818"/>
              <a:gd name="T43" fmla="*/ 79 h 796"/>
              <a:gd name="T44" fmla="*/ 362 w 818"/>
              <a:gd name="T45" fmla="*/ 105 h 796"/>
              <a:gd name="T46" fmla="*/ 343 w 818"/>
              <a:gd name="T47" fmla="*/ 121 h 796"/>
              <a:gd name="T48" fmla="*/ 274 w 818"/>
              <a:gd name="T49" fmla="*/ 105 h 796"/>
              <a:gd name="T50" fmla="*/ 258 w 818"/>
              <a:gd name="T51" fmla="*/ 62 h 796"/>
              <a:gd name="T52" fmla="*/ 222 w 818"/>
              <a:gd name="T53" fmla="*/ 86 h 796"/>
              <a:gd name="T54" fmla="*/ 232 w 818"/>
              <a:gd name="T55" fmla="*/ 147 h 796"/>
              <a:gd name="T56" fmla="*/ 196 w 818"/>
              <a:gd name="T57" fmla="*/ 138 h 796"/>
              <a:gd name="T58" fmla="*/ 137 w 818"/>
              <a:gd name="T59" fmla="*/ 131 h 796"/>
              <a:gd name="T60" fmla="*/ 120 w 818"/>
              <a:gd name="T61" fmla="*/ 105 h 796"/>
              <a:gd name="T62" fmla="*/ 59 w 818"/>
              <a:gd name="T63" fmla="*/ 105 h 796"/>
              <a:gd name="T64" fmla="*/ 7 w 818"/>
              <a:gd name="T65" fmla="*/ 105 h 796"/>
              <a:gd name="T66" fmla="*/ 33 w 818"/>
              <a:gd name="T67" fmla="*/ 131 h 796"/>
              <a:gd name="T68" fmla="*/ 7 w 818"/>
              <a:gd name="T69" fmla="*/ 147 h 796"/>
              <a:gd name="T70" fmla="*/ 49 w 818"/>
              <a:gd name="T71" fmla="*/ 164 h 796"/>
              <a:gd name="T72" fmla="*/ 85 w 818"/>
              <a:gd name="T73" fmla="*/ 206 h 796"/>
              <a:gd name="T74" fmla="*/ 127 w 818"/>
              <a:gd name="T75" fmla="*/ 232 h 796"/>
              <a:gd name="T76" fmla="*/ 137 w 818"/>
              <a:gd name="T77" fmla="*/ 268 h 796"/>
              <a:gd name="T78" fmla="*/ 144 w 818"/>
              <a:gd name="T79" fmla="*/ 318 h 796"/>
              <a:gd name="T80" fmla="*/ 179 w 818"/>
              <a:gd name="T81" fmla="*/ 363 h 796"/>
              <a:gd name="T82" fmla="*/ 172 w 818"/>
              <a:gd name="T83" fmla="*/ 412 h 796"/>
              <a:gd name="T84" fmla="*/ 179 w 818"/>
              <a:gd name="T85" fmla="*/ 457 h 796"/>
              <a:gd name="T86" fmla="*/ 172 w 818"/>
              <a:gd name="T87" fmla="*/ 464 h 796"/>
              <a:gd name="T88" fmla="*/ 144 w 818"/>
              <a:gd name="T89" fmla="*/ 464 h 796"/>
              <a:gd name="T90" fmla="*/ 137 w 818"/>
              <a:gd name="T91" fmla="*/ 516 h 796"/>
              <a:gd name="T92" fmla="*/ 101 w 818"/>
              <a:gd name="T93" fmla="*/ 552 h 796"/>
              <a:gd name="T94" fmla="*/ 49 w 818"/>
              <a:gd name="T95" fmla="*/ 621 h 796"/>
              <a:gd name="T96" fmla="*/ 85 w 818"/>
              <a:gd name="T97" fmla="*/ 654 h 796"/>
              <a:gd name="T98" fmla="*/ 144 w 818"/>
              <a:gd name="T99" fmla="*/ 696 h 796"/>
              <a:gd name="T100" fmla="*/ 217 w 818"/>
              <a:gd name="T101" fmla="*/ 734 h 796"/>
              <a:gd name="T102" fmla="*/ 267 w 818"/>
              <a:gd name="T103" fmla="*/ 767 h 796"/>
              <a:gd name="T104" fmla="*/ 326 w 818"/>
              <a:gd name="T105" fmla="*/ 784 h 796"/>
              <a:gd name="T106" fmla="*/ 378 w 818"/>
              <a:gd name="T107" fmla="*/ 786 h 796"/>
              <a:gd name="T108" fmla="*/ 378 w 818"/>
              <a:gd name="T109" fmla="*/ 741 h 796"/>
              <a:gd name="T110" fmla="*/ 421 w 818"/>
              <a:gd name="T111" fmla="*/ 715 h 796"/>
              <a:gd name="T112" fmla="*/ 473 w 818"/>
              <a:gd name="T113" fmla="*/ 715 h 796"/>
              <a:gd name="T114" fmla="*/ 525 w 818"/>
              <a:gd name="T115" fmla="*/ 715 h 796"/>
              <a:gd name="T116" fmla="*/ 551 w 818"/>
              <a:gd name="T117" fmla="*/ 741 h 796"/>
              <a:gd name="T118" fmla="*/ 586 w 818"/>
              <a:gd name="T119" fmla="*/ 774 h 796"/>
              <a:gd name="T120" fmla="*/ 638 w 818"/>
              <a:gd name="T121" fmla="*/ 767 h 796"/>
              <a:gd name="T122" fmla="*/ 662 w 818"/>
              <a:gd name="T123" fmla="*/ 741 h 796"/>
              <a:gd name="T124" fmla="*/ 698 w 818"/>
              <a:gd name="T125" fmla="*/ 73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8" h="796">
                <a:moveTo>
                  <a:pt x="698" y="732"/>
                </a:moveTo>
                <a:lnTo>
                  <a:pt x="707" y="722"/>
                </a:lnTo>
                <a:lnTo>
                  <a:pt x="707" y="715"/>
                </a:lnTo>
                <a:lnTo>
                  <a:pt x="714" y="706"/>
                </a:lnTo>
                <a:lnTo>
                  <a:pt x="707" y="696"/>
                </a:lnTo>
                <a:lnTo>
                  <a:pt x="690" y="696"/>
                </a:lnTo>
                <a:lnTo>
                  <a:pt x="681" y="696"/>
                </a:lnTo>
                <a:lnTo>
                  <a:pt x="672" y="680"/>
                </a:lnTo>
                <a:lnTo>
                  <a:pt x="672" y="673"/>
                </a:lnTo>
                <a:lnTo>
                  <a:pt x="672" y="654"/>
                </a:lnTo>
                <a:lnTo>
                  <a:pt x="672" y="644"/>
                </a:lnTo>
                <a:lnTo>
                  <a:pt x="681" y="637"/>
                </a:lnTo>
                <a:lnTo>
                  <a:pt x="681" y="628"/>
                </a:lnTo>
                <a:lnTo>
                  <a:pt x="681" y="621"/>
                </a:lnTo>
                <a:lnTo>
                  <a:pt x="672" y="611"/>
                </a:lnTo>
                <a:lnTo>
                  <a:pt x="662" y="611"/>
                </a:lnTo>
                <a:lnTo>
                  <a:pt x="655" y="604"/>
                </a:lnTo>
                <a:lnTo>
                  <a:pt x="655" y="595"/>
                </a:lnTo>
                <a:lnTo>
                  <a:pt x="662" y="595"/>
                </a:lnTo>
                <a:lnTo>
                  <a:pt x="672" y="595"/>
                </a:lnTo>
                <a:lnTo>
                  <a:pt x="681" y="595"/>
                </a:lnTo>
                <a:lnTo>
                  <a:pt x="690" y="585"/>
                </a:lnTo>
                <a:lnTo>
                  <a:pt x="698" y="576"/>
                </a:lnTo>
                <a:lnTo>
                  <a:pt x="707" y="568"/>
                </a:lnTo>
                <a:lnTo>
                  <a:pt x="698" y="559"/>
                </a:lnTo>
                <a:lnTo>
                  <a:pt x="698" y="552"/>
                </a:lnTo>
                <a:lnTo>
                  <a:pt x="690" y="542"/>
                </a:lnTo>
                <a:lnTo>
                  <a:pt x="690" y="533"/>
                </a:lnTo>
                <a:lnTo>
                  <a:pt x="698" y="533"/>
                </a:lnTo>
                <a:lnTo>
                  <a:pt x="698" y="526"/>
                </a:lnTo>
                <a:lnTo>
                  <a:pt x="698" y="516"/>
                </a:lnTo>
                <a:lnTo>
                  <a:pt x="690" y="507"/>
                </a:lnTo>
                <a:lnTo>
                  <a:pt x="690" y="500"/>
                </a:lnTo>
                <a:lnTo>
                  <a:pt x="698" y="500"/>
                </a:lnTo>
                <a:lnTo>
                  <a:pt x="690" y="490"/>
                </a:lnTo>
                <a:lnTo>
                  <a:pt x="690" y="483"/>
                </a:lnTo>
                <a:lnTo>
                  <a:pt x="698" y="483"/>
                </a:lnTo>
                <a:lnTo>
                  <a:pt x="707" y="483"/>
                </a:lnTo>
                <a:lnTo>
                  <a:pt x="707" y="474"/>
                </a:lnTo>
                <a:lnTo>
                  <a:pt x="698" y="457"/>
                </a:lnTo>
                <a:lnTo>
                  <a:pt x="690" y="457"/>
                </a:lnTo>
                <a:lnTo>
                  <a:pt x="690" y="464"/>
                </a:lnTo>
                <a:lnTo>
                  <a:pt x="681" y="464"/>
                </a:lnTo>
                <a:lnTo>
                  <a:pt x="672" y="483"/>
                </a:lnTo>
                <a:lnTo>
                  <a:pt x="655" y="490"/>
                </a:lnTo>
                <a:lnTo>
                  <a:pt x="646" y="474"/>
                </a:lnTo>
                <a:lnTo>
                  <a:pt x="655" y="457"/>
                </a:lnTo>
                <a:lnTo>
                  <a:pt x="672" y="438"/>
                </a:lnTo>
                <a:lnTo>
                  <a:pt x="672" y="431"/>
                </a:lnTo>
                <a:lnTo>
                  <a:pt x="681" y="422"/>
                </a:lnTo>
                <a:lnTo>
                  <a:pt x="698" y="422"/>
                </a:lnTo>
                <a:lnTo>
                  <a:pt x="714" y="412"/>
                </a:lnTo>
                <a:lnTo>
                  <a:pt x="724" y="396"/>
                </a:lnTo>
                <a:lnTo>
                  <a:pt x="724" y="389"/>
                </a:lnTo>
                <a:lnTo>
                  <a:pt x="733" y="379"/>
                </a:lnTo>
                <a:lnTo>
                  <a:pt x="740" y="389"/>
                </a:lnTo>
                <a:lnTo>
                  <a:pt x="750" y="396"/>
                </a:lnTo>
                <a:lnTo>
                  <a:pt x="759" y="379"/>
                </a:lnTo>
                <a:lnTo>
                  <a:pt x="766" y="389"/>
                </a:lnTo>
                <a:lnTo>
                  <a:pt x="766" y="363"/>
                </a:lnTo>
                <a:lnTo>
                  <a:pt x="776" y="353"/>
                </a:lnTo>
                <a:lnTo>
                  <a:pt x="776" y="344"/>
                </a:lnTo>
                <a:lnTo>
                  <a:pt x="776" y="327"/>
                </a:lnTo>
                <a:lnTo>
                  <a:pt x="776" y="318"/>
                </a:lnTo>
                <a:lnTo>
                  <a:pt x="785" y="310"/>
                </a:lnTo>
                <a:lnTo>
                  <a:pt x="785" y="301"/>
                </a:lnTo>
                <a:lnTo>
                  <a:pt x="792" y="284"/>
                </a:lnTo>
                <a:lnTo>
                  <a:pt x="802" y="275"/>
                </a:lnTo>
                <a:lnTo>
                  <a:pt x="818" y="258"/>
                </a:lnTo>
                <a:lnTo>
                  <a:pt x="811" y="249"/>
                </a:lnTo>
                <a:lnTo>
                  <a:pt x="802" y="249"/>
                </a:lnTo>
                <a:lnTo>
                  <a:pt x="792" y="249"/>
                </a:lnTo>
                <a:lnTo>
                  <a:pt x="785" y="242"/>
                </a:lnTo>
                <a:lnTo>
                  <a:pt x="766" y="242"/>
                </a:lnTo>
                <a:lnTo>
                  <a:pt x="750" y="232"/>
                </a:lnTo>
                <a:lnTo>
                  <a:pt x="740" y="225"/>
                </a:lnTo>
                <a:lnTo>
                  <a:pt x="733" y="206"/>
                </a:lnTo>
                <a:lnTo>
                  <a:pt x="724" y="190"/>
                </a:lnTo>
                <a:lnTo>
                  <a:pt x="707" y="190"/>
                </a:lnTo>
                <a:lnTo>
                  <a:pt x="698" y="180"/>
                </a:lnTo>
                <a:lnTo>
                  <a:pt x="690" y="180"/>
                </a:lnTo>
                <a:lnTo>
                  <a:pt x="681" y="180"/>
                </a:lnTo>
                <a:lnTo>
                  <a:pt x="672" y="190"/>
                </a:lnTo>
                <a:lnTo>
                  <a:pt x="672" y="180"/>
                </a:lnTo>
                <a:lnTo>
                  <a:pt x="662" y="173"/>
                </a:lnTo>
                <a:lnTo>
                  <a:pt x="655" y="164"/>
                </a:lnTo>
                <a:lnTo>
                  <a:pt x="646" y="164"/>
                </a:lnTo>
                <a:lnTo>
                  <a:pt x="646" y="154"/>
                </a:lnTo>
                <a:lnTo>
                  <a:pt x="638" y="147"/>
                </a:lnTo>
                <a:lnTo>
                  <a:pt x="638" y="138"/>
                </a:lnTo>
                <a:lnTo>
                  <a:pt x="629" y="131"/>
                </a:lnTo>
                <a:lnTo>
                  <a:pt x="629" y="121"/>
                </a:lnTo>
                <a:lnTo>
                  <a:pt x="620" y="121"/>
                </a:lnTo>
                <a:lnTo>
                  <a:pt x="620" y="131"/>
                </a:lnTo>
                <a:lnTo>
                  <a:pt x="612" y="131"/>
                </a:lnTo>
                <a:lnTo>
                  <a:pt x="603" y="131"/>
                </a:lnTo>
                <a:lnTo>
                  <a:pt x="593" y="121"/>
                </a:lnTo>
                <a:lnTo>
                  <a:pt x="603" y="112"/>
                </a:lnTo>
                <a:lnTo>
                  <a:pt x="603" y="105"/>
                </a:lnTo>
                <a:lnTo>
                  <a:pt x="603" y="86"/>
                </a:lnTo>
                <a:lnTo>
                  <a:pt x="593" y="86"/>
                </a:lnTo>
                <a:lnTo>
                  <a:pt x="586" y="86"/>
                </a:lnTo>
                <a:lnTo>
                  <a:pt x="577" y="86"/>
                </a:lnTo>
                <a:lnTo>
                  <a:pt x="567" y="69"/>
                </a:lnTo>
                <a:lnTo>
                  <a:pt x="567" y="62"/>
                </a:lnTo>
                <a:lnTo>
                  <a:pt x="560" y="62"/>
                </a:lnTo>
                <a:lnTo>
                  <a:pt x="551" y="62"/>
                </a:lnTo>
                <a:lnTo>
                  <a:pt x="551" y="52"/>
                </a:lnTo>
                <a:lnTo>
                  <a:pt x="551" y="43"/>
                </a:lnTo>
                <a:lnTo>
                  <a:pt x="541" y="43"/>
                </a:lnTo>
                <a:lnTo>
                  <a:pt x="534" y="43"/>
                </a:lnTo>
                <a:lnTo>
                  <a:pt x="534" y="34"/>
                </a:lnTo>
                <a:lnTo>
                  <a:pt x="525" y="26"/>
                </a:lnTo>
                <a:lnTo>
                  <a:pt x="525" y="17"/>
                </a:lnTo>
                <a:lnTo>
                  <a:pt x="525" y="10"/>
                </a:lnTo>
                <a:lnTo>
                  <a:pt x="525" y="0"/>
                </a:lnTo>
                <a:lnTo>
                  <a:pt x="508" y="0"/>
                </a:lnTo>
                <a:lnTo>
                  <a:pt x="499" y="0"/>
                </a:lnTo>
                <a:lnTo>
                  <a:pt x="489" y="0"/>
                </a:lnTo>
                <a:lnTo>
                  <a:pt x="482" y="0"/>
                </a:lnTo>
                <a:lnTo>
                  <a:pt x="473" y="0"/>
                </a:lnTo>
                <a:lnTo>
                  <a:pt x="466" y="10"/>
                </a:lnTo>
                <a:lnTo>
                  <a:pt x="466" y="17"/>
                </a:lnTo>
                <a:lnTo>
                  <a:pt x="466" y="26"/>
                </a:lnTo>
                <a:lnTo>
                  <a:pt x="456" y="34"/>
                </a:lnTo>
                <a:lnTo>
                  <a:pt x="456" y="43"/>
                </a:lnTo>
                <a:lnTo>
                  <a:pt x="456" y="62"/>
                </a:lnTo>
                <a:lnTo>
                  <a:pt x="456" y="69"/>
                </a:lnTo>
                <a:lnTo>
                  <a:pt x="447" y="69"/>
                </a:lnTo>
                <a:lnTo>
                  <a:pt x="440" y="69"/>
                </a:lnTo>
                <a:lnTo>
                  <a:pt x="430" y="79"/>
                </a:lnTo>
                <a:lnTo>
                  <a:pt x="421" y="79"/>
                </a:lnTo>
                <a:lnTo>
                  <a:pt x="404" y="86"/>
                </a:lnTo>
                <a:lnTo>
                  <a:pt x="388" y="95"/>
                </a:lnTo>
                <a:lnTo>
                  <a:pt x="369" y="95"/>
                </a:lnTo>
                <a:lnTo>
                  <a:pt x="352" y="95"/>
                </a:lnTo>
                <a:lnTo>
                  <a:pt x="352" y="105"/>
                </a:lnTo>
                <a:lnTo>
                  <a:pt x="362" y="105"/>
                </a:lnTo>
                <a:lnTo>
                  <a:pt x="378" y="112"/>
                </a:lnTo>
                <a:lnTo>
                  <a:pt x="388" y="121"/>
                </a:lnTo>
                <a:lnTo>
                  <a:pt x="378" y="121"/>
                </a:lnTo>
                <a:lnTo>
                  <a:pt x="378" y="131"/>
                </a:lnTo>
                <a:lnTo>
                  <a:pt x="362" y="121"/>
                </a:lnTo>
                <a:lnTo>
                  <a:pt x="343" y="121"/>
                </a:lnTo>
                <a:lnTo>
                  <a:pt x="326" y="121"/>
                </a:lnTo>
                <a:lnTo>
                  <a:pt x="326" y="112"/>
                </a:lnTo>
                <a:lnTo>
                  <a:pt x="310" y="112"/>
                </a:lnTo>
                <a:lnTo>
                  <a:pt x="293" y="105"/>
                </a:lnTo>
                <a:lnTo>
                  <a:pt x="274" y="95"/>
                </a:lnTo>
                <a:lnTo>
                  <a:pt x="274" y="105"/>
                </a:lnTo>
                <a:lnTo>
                  <a:pt x="258" y="95"/>
                </a:lnTo>
                <a:lnTo>
                  <a:pt x="267" y="86"/>
                </a:lnTo>
                <a:lnTo>
                  <a:pt x="258" y="79"/>
                </a:lnTo>
                <a:lnTo>
                  <a:pt x="258" y="69"/>
                </a:lnTo>
                <a:lnTo>
                  <a:pt x="267" y="62"/>
                </a:lnTo>
                <a:lnTo>
                  <a:pt x="258" y="62"/>
                </a:lnTo>
                <a:lnTo>
                  <a:pt x="248" y="62"/>
                </a:lnTo>
                <a:lnTo>
                  <a:pt x="241" y="52"/>
                </a:lnTo>
                <a:lnTo>
                  <a:pt x="232" y="52"/>
                </a:lnTo>
                <a:lnTo>
                  <a:pt x="232" y="62"/>
                </a:lnTo>
                <a:lnTo>
                  <a:pt x="222" y="69"/>
                </a:lnTo>
                <a:lnTo>
                  <a:pt x="222" y="86"/>
                </a:lnTo>
                <a:lnTo>
                  <a:pt x="222" y="95"/>
                </a:lnTo>
                <a:lnTo>
                  <a:pt x="232" y="112"/>
                </a:lnTo>
                <a:lnTo>
                  <a:pt x="222" y="121"/>
                </a:lnTo>
                <a:lnTo>
                  <a:pt x="222" y="131"/>
                </a:lnTo>
                <a:lnTo>
                  <a:pt x="222" y="138"/>
                </a:lnTo>
                <a:lnTo>
                  <a:pt x="232" y="147"/>
                </a:lnTo>
                <a:lnTo>
                  <a:pt x="232" y="154"/>
                </a:lnTo>
                <a:lnTo>
                  <a:pt x="215" y="154"/>
                </a:lnTo>
                <a:lnTo>
                  <a:pt x="206" y="147"/>
                </a:lnTo>
                <a:lnTo>
                  <a:pt x="196" y="147"/>
                </a:lnTo>
                <a:lnTo>
                  <a:pt x="189" y="147"/>
                </a:lnTo>
                <a:lnTo>
                  <a:pt x="196" y="138"/>
                </a:lnTo>
                <a:lnTo>
                  <a:pt x="179" y="138"/>
                </a:lnTo>
                <a:lnTo>
                  <a:pt x="163" y="138"/>
                </a:lnTo>
                <a:lnTo>
                  <a:pt x="153" y="131"/>
                </a:lnTo>
                <a:lnTo>
                  <a:pt x="153" y="138"/>
                </a:lnTo>
                <a:lnTo>
                  <a:pt x="137" y="138"/>
                </a:lnTo>
                <a:lnTo>
                  <a:pt x="137" y="131"/>
                </a:lnTo>
                <a:lnTo>
                  <a:pt x="137" y="112"/>
                </a:lnTo>
                <a:lnTo>
                  <a:pt x="127" y="112"/>
                </a:lnTo>
                <a:lnTo>
                  <a:pt x="120" y="112"/>
                </a:lnTo>
                <a:lnTo>
                  <a:pt x="120" y="105"/>
                </a:lnTo>
                <a:lnTo>
                  <a:pt x="127" y="95"/>
                </a:lnTo>
                <a:lnTo>
                  <a:pt x="120" y="105"/>
                </a:lnTo>
                <a:lnTo>
                  <a:pt x="101" y="95"/>
                </a:lnTo>
                <a:lnTo>
                  <a:pt x="94" y="105"/>
                </a:lnTo>
                <a:lnTo>
                  <a:pt x="94" y="112"/>
                </a:lnTo>
                <a:lnTo>
                  <a:pt x="75" y="112"/>
                </a:lnTo>
                <a:lnTo>
                  <a:pt x="75" y="105"/>
                </a:lnTo>
                <a:lnTo>
                  <a:pt x="59" y="105"/>
                </a:lnTo>
                <a:lnTo>
                  <a:pt x="49" y="105"/>
                </a:lnTo>
                <a:lnTo>
                  <a:pt x="42" y="95"/>
                </a:lnTo>
                <a:lnTo>
                  <a:pt x="33" y="105"/>
                </a:lnTo>
                <a:lnTo>
                  <a:pt x="26" y="105"/>
                </a:lnTo>
                <a:lnTo>
                  <a:pt x="16" y="105"/>
                </a:lnTo>
                <a:lnTo>
                  <a:pt x="7" y="105"/>
                </a:lnTo>
                <a:lnTo>
                  <a:pt x="7" y="112"/>
                </a:lnTo>
                <a:lnTo>
                  <a:pt x="16" y="112"/>
                </a:lnTo>
                <a:lnTo>
                  <a:pt x="26" y="112"/>
                </a:lnTo>
                <a:lnTo>
                  <a:pt x="33" y="112"/>
                </a:lnTo>
                <a:lnTo>
                  <a:pt x="33" y="121"/>
                </a:lnTo>
                <a:lnTo>
                  <a:pt x="33" y="131"/>
                </a:lnTo>
                <a:lnTo>
                  <a:pt x="26" y="131"/>
                </a:lnTo>
                <a:lnTo>
                  <a:pt x="26" y="138"/>
                </a:lnTo>
                <a:lnTo>
                  <a:pt x="16" y="138"/>
                </a:lnTo>
                <a:lnTo>
                  <a:pt x="7" y="138"/>
                </a:lnTo>
                <a:lnTo>
                  <a:pt x="0" y="147"/>
                </a:lnTo>
                <a:lnTo>
                  <a:pt x="7" y="147"/>
                </a:lnTo>
                <a:lnTo>
                  <a:pt x="16" y="154"/>
                </a:lnTo>
                <a:lnTo>
                  <a:pt x="26" y="173"/>
                </a:lnTo>
                <a:lnTo>
                  <a:pt x="26" y="164"/>
                </a:lnTo>
                <a:lnTo>
                  <a:pt x="42" y="173"/>
                </a:lnTo>
                <a:lnTo>
                  <a:pt x="42" y="164"/>
                </a:lnTo>
                <a:lnTo>
                  <a:pt x="49" y="164"/>
                </a:lnTo>
                <a:lnTo>
                  <a:pt x="49" y="173"/>
                </a:lnTo>
                <a:lnTo>
                  <a:pt x="68" y="190"/>
                </a:lnTo>
                <a:lnTo>
                  <a:pt x="75" y="190"/>
                </a:lnTo>
                <a:lnTo>
                  <a:pt x="75" y="199"/>
                </a:lnTo>
                <a:lnTo>
                  <a:pt x="85" y="199"/>
                </a:lnTo>
                <a:lnTo>
                  <a:pt x="85" y="206"/>
                </a:lnTo>
                <a:lnTo>
                  <a:pt x="85" y="216"/>
                </a:lnTo>
                <a:lnTo>
                  <a:pt x="101" y="216"/>
                </a:lnTo>
                <a:lnTo>
                  <a:pt x="120" y="216"/>
                </a:lnTo>
                <a:lnTo>
                  <a:pt x="111" y="225"/>
                </a:lnTo>
                <a:lnTo>
                  <a:pt x="120" y="225"/>
                </a:lnTo>
                <a:lnTo>
                  <a:pt x="127" y="232"/>
                </a:lnTo>
                <a:lnTo>
                  <a:pt x="120" y="249"/>
                </a:lnTo>
                <a:lnTo>
                  <a:pt x="127" y="249"/>
                </a:lnTo>
                <a:lnTo>
                  <a:pt x="137" y="258"/>
                </a:lnTo>
                <a:lnTo>
                  <a:pt x="153" y="258"/>
                </a:lnTo>
                <a:lnTo>
                  <a:pt x="137" y="258"/>
                </a:lnTo>
                <a:lnTo>
                  <a:pt x="137" y="268"/>
                </a:lnTo>
                <a:lnTo>
                  <a:pt x="144" y="268"/>
                </a:lnTo>
                <a:lnTo>
                  <a:pt x="144" y="275"/>
                </a:lnTo>
                <a:lnTo>
                  <a:pt x="127" y="294"/>
                </a:lnTo>
                <a:lnTo>
                  <a:pt x="127" y="301"/>
                </a:lnTo>
                <a:lnTo>
                  <a:pt x="137" y="318"/>
                </a:lnTo>
                <a:lnTo>
                  <a:pt x="144" y="318"/>
                </a:lnTo>
                <a:lnTo>
                  <a:pt x="144" y="337"/>
                </a:lnTo>
                <a:lnTo>
                  <a:pt x="153" y="344"/>
                </a:lnTo>
                <a:lnTo>
                  <a:pt x="153" y="353"/>
                </a:lnTo>
                <a:lnTo>
                  <a:pt x="172" y="363"/>
                </a:lnTo>
                <a:lnTo>
                  <a:pt x="179" y="353"/>
                </a:lnTo>
                <a:lnTo>
                  <a:pt x="179" y="363"/>
                </a:lnTo>
                <a:lnTo>
                  <a:pt x="179" y="370"/>
                </a:lnTo>
                <a:lnTo>
                  <a:pt x="172" y="379"/>
                </a:lnTo>
                <a:lnTo>
                  <a:pt x="179" y="379"/>
                </a:lnTo>
                <a:lnTo>
                  <a:pt x="172" y="389"/>
                </a:lnTo>
                <a:lnTo>
                  <a:pt x="172" y="405"/>
                </a:lnTo>
                <a:lnTo>
                  <a:pt x="172" y="412"/>
                </a:lnTo>
                <a:lnTo>
                  <a:pt x="163" y="422"/>
                </a:lnTo>
                <a:lnTo>
                  <a:pt x="163" y="431"/>
                </a:lnTo>
                <a:lnTo>
                  <a:pt x="172" y="431"/>
                </a:lnTo>
                <a:lnTo>
                  <a:pt x="172" y="438"/>
                </a:lnTo>
                <a:lnTo>
                  <a:pt x="172" y="448"/>
                </a:lnTo>
                <a:lnTo>
                  <a:pt x="179" y="457"/>
                </a:lnTo>
                <a:lnTo>
                  <a:pt x="179" y="464"/>
                </a:lnTo>
                <a:lnTo>
                  <a:pt x="179" y="483"/>
                </a:lnTo>
                <a:lnTo>
                  <a:pt x="179" y="490"/>
                </a:lnTo>
                <a:lnTo>
                  <a:pt x="172" y="483"/>
                </a:lnTo>
                <a:lnTo>
                  <a:pt x="172" y="474"/>
                </a:lnTo>
                <a:lnTo>
                  <a:pt x="172" y="464"/>
                </a:lnTo>
                <a:lnTo>
                  <a:pt x="163" y="457"/>
                </a:lnTo>
                <a:lnTo>
                  <a:pt x="163" y="448"/>
                </a:lnTo>
                <a:lnTo>
                  <a:pt x="153" y="438"/>
                </a:lnTo>
                <a:lnTo>
                  <a:pt x="153" y="431"/>
                </a:lnTo>
                <a:lnTo>
                  <a:pt x="144" y="438"/>
                </a:lnTo>
                <a:lnTo>
                  <a:pt x="144" y="464"/>
                </a:lnTo>
                <a:lnTo>
                  <a:pt x="144" y="474"/>
                </a:lnTo>
                <a:lnTo>
                  <a:pt x="137" y="483"/>
                </a:lnTo>
                <a:lnTo>
                  <a:pt x="137" y="500"/>
                </a:lnTo>
                <a:lnTo>
                  <a:pt x="127" y="500"/>
                </a:lnTo>
                <a:lnTo>
                  <a:pt x="144" y="507"/>
                </a:lnTo>
                <a:lnTo>
                  <a:pt x="137" y="516"/>
                </a:lnTo>
                <a:lnTo>
                  <a:pt x="120" y="516"/>
                </a:lnTo>
                <a:lnTo>
                  <a:pt x="120" y="526"/>
                </a:lnTo>
                <a:lnTo>
                  <a:pt x="120" y="533"/>
                </a:lnTo>
                <a:lnTo>
                  <a:pt x="111" y="542"/>
                </a:lnTo>
                <a:lnTo>
                  <a:pt x="111" y="552"/>
                </a:lnTo>
                <a:lnTo>
                  <a:pt x="101" y="552"/>
                </a:lnTo>
                <a:lnTo>
                  <a:pt x="101" y="568"/>
                </a:lnTo>
                <a:lnTo>
                  <a:pt x="94" y="568"/>
                </a:lnTo>
                <a:lnTo>
                  <a:pt x="85" y="576"/>
                </a:lnTo>
                <a:lnTo>
                  <a:pt x="85" y="585"/>
                </a:lnTo>
                <a:lnTo>
                  <a:pt x="68" y="604"/>
                </a:lnTo>
                <a:lnTo>
                  <a:pt x="49" y="621"/>
                </a:lnTo>
                <a:lnTo>
                  <a:pt x="59" y="628"/>
                </a:lnTo>
                <a:lnTo>
                  <a:pt x="68" y="637"/>
                </a:lnTo>
                <a:lnTo>
                  <a:pt x="68" y="644"/>
                </a:lnTo>
                <a:lnTo>
                  <a:pt x="68" y="654"/>
                </a:lnTo>
                <a:lnTo>
                  <a:pt x="75" y="654"/>
                </a:lnTo>
                <a:lnTo>
                  <a:pt x="85" y="654"/>
                </a:lnTo>
                <a:lnTo>
                  <a:pt x="101" y="673"/>
                </a:lnTo>
                <a:lnTo>
                  <a:pt x="111" y="673"/>
                </a:lnTo>
                <a:lnTo>
                  <a:pt x="120" y="689"/>
                </a:lnTo>
                <a:lnTo>
                  <a:pt x="127" y="689"/>
                </a:lnTo>
                <a:lnTo>
                  <a:pt x="137" y="689"/>
                </a:lnTo>
                <a:lnTo>
                  <a:pt x="144" y="696"/>
                </a:lnTo>
                <a:lnTo>
                  <a:pt x="163" y="715"/>
                </a:lnTo>
                <a:lnTo>
                  <a:pt x="172" y="715"/>
                </a:lnTo>
                <a:lnTo>
                  <a:pt x="189" y="722"/>
                </a:lnTo>
                <a:lnTo>
                  <a:pt x="196" y="722"/>
                </a:lnTo>
                <a:lnTo>
                  <a:pt x="196" y="732"/>
                </a:lnTo>
                <a:lnTo>
                  <a:pt x="217" y="734"/>
                </a:lnTo>
                <a:lnTo>
                  <a:pt x="236" y="727"/>
                </a:lnTo>
                <a:lnTo>
                  <a:pt x="248" y="734"/>
                </a:lnTo>
                <a:lnTo>
                  <a:pt x="250" y="744"/>
                </a:lnTo>
                <a:lnTo>
                  <a:pt x="248" y="758"/>
                </a:lnTo>
                <a:lnTo>
                  <a:pt x="258" y="767"/>
                </a:lnTo>
                <a:lnTo>
                  <a:pt x="267" y="767"/>
                </a:lnTo>
                <a:lnTo>
                  <a:pt x="274" y="767"/>
                </a:lnTo>
                <a:lnTo>
                  <a:pt x="284" y="767"/>
                </a:lnTo>
                <a:lnTo>
                  <a:pt x="293" y="774"/>
                </a:lnTo>
                <a:lnTo>
                  <a:pt x="300" y="784"/>
                </a:lnTo>
                <a:lnTo>
                  <a:pt x="310" y="784"/>
                </a:lnTo>
                <a:lnTo>
                  <a:pt x="326" y="784"/>
                </a:lnTo>
                <a:lnTo>
                  <a:pt x="336" y="791"/>
                </a:lnTo>
                <a:lnTo>
                  <a:pt x="345" y="793"/>
                </a:lnTo>
                <a:lnTo>
                  <a:pt x="352" y="791"/>
                </a:lnTo>
                <a:lnTo>
                  <a:pt x="362" y="791"/>
                </a:lnTo>
                <a:lnTo>
                  <a:pt x="369" y="796"/>
                </a:lnTo>
                <a:lnTo>
                  <a:pt x="378" y="786"/>
                </a:lnTo>
                <a:lnTo>
                  <a:pt x="373" y="784"/>
                </a:lnTo>
                <a:lnTo>
                  <a:pt x="371" y="779"/>
                </a:lnTo>
                <a:lnTo>
                  <a:pt x="369" y="774"/>
                </a:lnTo>
                <a:lnTo>
                  <a:pt x="378" y="767"/>
                </a:lnTo>
                <a:lnTo>
                  <a:pt x="369" y="758"/>
                </a:lnTo>
                <a:lnTo>
                  <a:pt x="378" y="741"/>
                </a:lnTo>
                <a:lnTo>
                  <a:pt x="378" y="732"/>
                </a:lnTo>
                <a:lnTo>
                  <a:pt x="388" y="722"/>
                </a:lnTo>
                <a:lnTo>
                  <a:pt x="395" y="722"/>
                </a:lnTo>
                <a:lnTo>
                  <a:pt x="404" y="715"/>
                </a:lnTo>
                <a:lnTo>
                  <a:pt x="414" y="715"/>
                </a:lnTo>
                <a:lnTo>
                  <a:pt x="421" y="715"/>
                </a:lnTo>
                <a:lnTo>
                  <a:pt x="430" y="715"/>
                </a:lnTo>
                <a:lnTo>
                  <a:pt x="440" y="706"/>
                </a:lnTo>
                <a:lnTo>
                  <a:pt x="447" y="696"/>
                </a:lnTo>
                <a:lnTo>
                  <a:pt x="456" y="696"/>
                </a:lnTo>
                <a:lnTo>
                  <a:pt x="466" y="706"/>
                </a:lnTo>
                <a:lnTo>
                  <a:pt x="473" y="715"/>
                </a:lnTo>
                <a:lnTo>
                  <a:pt x="482" y="715"/>
                </a:lnTo>
                <a:lnTo>
                  <a:pt x="499" y="715"/>
                </a:lnTo>
                <a:lnTo>
                  <a:pt x="499" y="732"/>
                </a:lnTo>
                <a:lnTo>
                  <a:pt x="508" y="722"/>
                </a:lnTo>
                <a:lnTo>
                  <a:pt x="515" y="722"/>
                </a:lnTo>
                <a:lnTo>
                  <a:pt x="525" y="715"/>
                </a:lnTo>
                <a:lnTo>
                  <a:pt x="534" y="715"/>
                </a:lnTo>
                <a:lnTo>
                  <a:pt x="534" y="722"/>
                </a:lnTo>
                <a:lnTo>
                  <a:pt x="534" y="732"/>
                </a:lnTo>
                <a:lnTo>
                  <a:pt x="541" y="732"/>
                </a:lnTo>
                <a:lnTo>
                  <a:pt x="551" y="732"/>
                </a:lnTo>
                <a:lnTo>
                  <a:pt x="551" y="741"/>
                </a:lnTo>
                <a:lnTo>
                  <a:pt x="551" y="748"/>
                </a:lnTo>
                <a:lnTo>
                  <a:pt x="560" y="741"/>
                </a:lnTo>
                <a:lnTo>
                  <a:pt x="567" y="748"/>
                </a:lnTo>
                <a:lnTo>
                  <a:pt x="577" y="758"/>
                </a:lnTo>
                <a:lnTo>
                  <a:pt x="577" y="767"/>
                </a:lnTo>
                <a:lnTo>
                  <a:pt x="586" y="774"/>
                </a:lnTo>
                <a:lnTo>
                  <a:pt x="593" y="774"/>
                </a:lnTo>
                <a:lnTo>
                  <a:pt x="603" y="774"/>
                </a:lnTo>
                <a:lnTo>
                  <a:pt x="612" y="774"/>
                </a:lnTo>
                <a:lnTo>
                  <a:pt x="620" y="774"/>
                </a:lnTo>
                <a:lnTo>
                  <a:pt x="629" y="774"/>
                </a:lnTo>
                <a:lnTo>
                  <a:pt x="638" y="767"/>
                </a:lnTo>
                <a:lnTo>
                  <a:pt x="638" y="758"/>
                </a:lnTo>
                <a:lnTo>
                  <a:pt x="638" y="748"/>
                </a:lnTo>
                <a:lnTo>
                  <a:pt x="646" y="748"/>
                </a:lnTo>
                <a:lnTo>
                  <a:pt x="655" y="748"/>
                </a:lnTo>
                <a:lnTo>
                  <a:pt x="662" y="748"/>
                </a:lnTo>
                <a:lnTo>
                  <a:pt x="662" y="741"/>
                </a:lnTo>
                <a:lnTo>
                  <a:pt x="672" y="741"/>
                </a:lnTo>
                <a:lnTo>
                  <a:pt x="681" y="741"/>
                </a:lnTo>
                <a:lnTo>
                  <a:pt x="681" y="748"/>
                </a:lnTo>
                <a:lnTo>
                  <a:pt x="698" y="732"/>
                </a:lnTo>
                <a:lnTo>
                  <a:pt x="690" y="741"/>
                </a:lnTo>
                <a:lnTo>
                  <a:pt x="698" y="732"/>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97" name="Freeform 504">
            <a:extLst>
              <a:ext uri="{FF2B5EF4-FFF2-40B4-BE49-F238E27FC236}">
                <a16:creationId xmlns:a16="http://schemas.microsoft.com/office/drawing/2014/main" id="{A6A37762-82BD-4C5A-A181-C0FE9890E9EB}"/>
              </a:ext>
            </a:extLst>
          </p:cNvPr>
          <p:cNvSpPr>
            <a:spLocks/>
          </p:cNvSpPr>
          <p:nvPr/>
        </p:nvSpPr>
        <p:spPr bwMode="auto">
          <a:xfrm>
            <a:off x="5332133" y="1072356"/>
            <a:ext cx="353571" cy="299243"/>
          </a:xfrm>
          <a:custGeom>
            <a:avLst/>
            <a:gdLst>
              <a:gd name="T0" fmla="*/ 26 w 397"/>
              <a:gd name="T1" fmla="*/ 223 h 336"/>
              <a:gd name="T2" fmla="*/ 59 w 397"/>
              <a:gd name="T3" fmla="*/ 242 h 336"/>
              <a:gd name="T4" fmla="*/ 59 w 397"/>
              <a:gd name="T5" fmla="*/ 275 h 336"/>
              <a:gd name="T6" fmla="*/ 101 w 397"/>
              <a:gd name="T7" fmla="*/ 301 h 336"/>
              <a:gd name="T8" fmla="*/ 130 w 397"/>
              <a:gd name="T9" fmla="*/ 336 h 336"/>
              <a:gd name="T10" fmla="*/ 146 w 397"/>
              <a:gd name="T11" fmla="*/ 327 h 336"/>
              <a:gd name="T12" fmla="*/ 198 w 397"/>
              <a:gd name="T13" fmla="*/ 317 h 336"/>
              <a:gd name="T14" fmla="*/ 241 w 397"/>
              <a:gd name="T15" fmla="*/ 327 h 336"/>
              <a:gd name="T16" fmla="*/ 283 w 397"/>
              <a:gd name="T17" fmla="*/ 317 h 336"/>
              <a:gd name="T18" fmla="*/ 309 w 397"/>
              <a:gd name="T19" fmla="*/ 327 h 336"/>
              <a:gd name="T20" fmla="*/ 352 w 397"/>
              <a:gd name="T21" fmla="*/ 310 h 336"/>
              <a:gd name="T22" fmla="*/ 388 w 397"/>
              <a:gd name="T23" fmla="*/ 284 h 336"/>
              <a:gd name="T24" fmla="*/ 397 w 397"/>
              <a:gd name="T25" fmla="*/ 249 h 336"/>
              <a:gd name="T26" fmla="*/ 371 w 397"/>
              <a:gd name="T27" fmla="*/ 223 h 336"/>
              <a:gd name="T28" fmla="*/ 388 w 397"/>
              <a:gd name="T29" fmla="*/ 206 h 336"/>
              <a:gd name="T30" fmla="*/ 397 w 397"/>
              <a:gd name="T31" fmla="*/ 173 h 336"/>
              <a:gd name="T32" fmla="*/ 371 w 397"/>
              <a:gd name="T33" fmla="*/ 163 h 336"/>
              <a:gd name="T34" fmla="*/ 378 w 397"/>
              <a:gd name="T35" fmla="*/ 128 h 336"/>
              <a:gd name="T36" fmla="*/ 352 w 397"/>
              <a:gd name="T37" fmla="*/ 147 h 336"/>
              <a:gd name="T38" fmla="*/ 326 w 397"/>
              <a:gd name="T39" fmla="*/ 137 h 336"/>
              <a:gd name="T40" fmla="*/ 293 w 397"/>
              <a:gd name="T41" fmla="*/ 128 h 336"/>
              <a:gd name="T42" fmla="*/ 274 w 397"/>
              <a:gd name="T43" fmla="*/ 154 h 336"/>
              <a:gd name="T44" fmla="*/ 267 w 397"/>
              <a:gd name="T45" fmla="*/ 128 h 336"/>
              <a:gd name="T46" fmla="*/ 241 w 397"/>
              <a:gd name="T47" fmla="*/ 102 h 336"/>
              <a:gd name="T48" fmla="*/ 215 w 397"/>
              <a:gd name="T49" fmla="*/ 128 h 336"/>
              <a:gd name="T50" fmla="*/ 205 w 397"/>
              <a:gd name="T51" fmla="*/ 85 h 336"/>
              <a:gd name="T52" fmla="*/ 179 w 397"/>
              <a:gd name="T53" fmla="*/ 111 h 336"/>
              <a:gd name="T54" fmla="*/ 146 w 397"/>
              <a:gd name="T55" fmla="*/ 128 h 336"/>
              <a:gd name="T56" fmla="*/ 146 w 397"/>
              <a:gd name="T57" fmla="*/ 102 h 336"/>
              <a:gd name="T58" fmla="*/ 163 w 397"/>
              <a:gd name="T59" fmla="*/ 76 h 336"/>
              <a:gd name="T60" fmla="*/ 172 w 397"/>
              <a:gd name="T61" fmla="*/ 43 h 336"/>
              <a:gd name="T62" fmla="*/ 137 w 397"/>
              <a:gd name="T63" fmla="*/ 0 h 336"/>
              <a:gd name="T64" fmla="*/ 146 w 397"/>
              <a:gd name="T65" fmla="*/ 36 h 336"/>
              <a:gd name="T66" fmla="*/ 130 w 397"/>
              <a:gd name="T67" fmla="*/ 52 h 336"/>
              <a:gd name="T68" fmla="*/ 120 w 397"/>
              <a:gd name="T69" fmla="*/ 7 h 336"/>
              <a:gd name="T70" fmla="*/ 101 w 397"/>
              <a:gd name="T71" fmla="*/ 36 h 336"/>
              <a:gd name="T72" fmla="*/ 85 w 397"/>
              <a:gd name="T73" fmla="*/ 52 h 336"/>
              <a:gd name="T74" fmla="*/ 68 w 397"/>
              <a:gd name="T75" fmla="*/ 26 h 336"/>
              <a:gd name="T76" fmla="*/ 59 w 397"/>
              <a:gd name="T77" fmla="*/ 36 h 336"/>
              <a:gd name="T78" fmla="*/ 68 w 397"/>
              <a:gd name="T79" fmla="*/ 52 h 336"/>
              <a:gd name="T80" fmla="*/ 111 w 397"/>
              <a:gd name="T81" fmla="*/ 76 h 336"/>
              <a:gd name="T82" fmla="*/ 130 w 397"/>
              <a:gd name="T83" fmla="*/ 102 h 336"/>
              <a:gd name="T84" fmla="*/ 94 w 397"/>
              <a:gd name="T85" fmla="*/ 102 h 336"/>
              <a:gd name="T86" fmla="*/ 94 w 397"/>
              <a:gd name="T87" fmla="*/ 128 h 336"/>
              <a:gd name="T88" fmla="*/ 52 w 397"/>
              <a:gd name="T89" fmla="*/ 102 h 336"/>
              <a:gd name="T90" fmla="*/ 33 w 397"/>
              <a:gd name="T91" fmla="*/ 111 h 336"/>
              <a:gd name="T92" fmla="*/ 68 w 397"/>
              <a:gd name="T93" fmla="*/ 128 h 336"/>
              <a:gd name="T94" fmla="*/ 59 w 397"/>
              <a:gd name="T95" fmla="*/ 173 h 336"/>
              <a:gd name="T96" fmla="*/ 52 w 397"/>
              <a:gd name="T97" fmla="*/ 190 h 336"/>
              <a:gd name="T98" fmla="*/ 16 w 397"/>
              <a:gd name="T99" fmla="*/ 199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7" h="336">
                <a:moveTo>
                  <a:pt x="0" y="206"/>
                </a:moveTo>
                <a:lnTo>
                  <a:pt x="7" y="213"/>
                </a:lnTo>
                <a:lnTo>
                  <a:pt x="16" y="213"/>
                </a:lnTo>
                <a:lnTo>
                  <a:pt x="26" y="223"/>
                </a:lnTo>
                <a:lnTo>
                  <a:pt x="33" y="232"/>
                </a:lnTo>
                <a:lnTo>
                  <a:pt x="42" y="242"/>
                </a:lnTo>
                <a:lnTo>
                  <a:pt x="52" y="242"/>
                </a:lnTo>
                <a:lnTo>
                  <a:pt x="59" y="242"/>
                </a:lnTo>
                <a:lnTo>
                  <a:pt x="59" y="249"/>
                </a:lnTo>
                <a:lnTo>
                  <a:pt x="59" y="258"/>
                </a:lnTo>
                <a:lnTo>
                  <a:pt x="59" y="268"/>
                </a:lnTo>
                <a:lnTo>
                  <a:pt x="59" y="275"/>
                </a:lnTo>
                <a:lnTo>
                  <a:pt x="68" y="284"/>
                </a:lnTo>
                <a:lnTo>
                  <a:pt x="85" y="301"/>
                </a:lnTo>
                <a:lnTo>
                  <a:pt x="94" y="301"/>
                </a:lnTo>
                <a:lnTo>
                  <a:pt x="101" y="301"/>
                </a:lnTo>
                <a:lnTo>
                  <a:pt x="101" y="310"/>
                </a:lnTo>
                <a:lnTo>
                  <a:pt x="101" y="317"/>
                </a:lnTo>
                <a:lnTo>
                  <a:pt x="120" y="327"/>
                </a:lnTo>
                <a:lnTo>
                  <a:pt x="130" y="336"/>
                </a:lnTo>
                <a:lnTo>
                  <a:pt x="130" y="327"/>
                </a:lnTo>
                <a:lnTo>
                  <a:pt x="137" y="317"/>
                </a:lnTo>
                <a:lnTo>
                  <a:pt x="137" y="327"/>
                </a:lnTo>
                <a:lnTo>
                  <a:pt x="146" y="327"/>
                </a:lnTo>
                <a:lnTo>
                  <a:pt x="163" y="317"/>
                </a:lnTo>
                <a:lnTo>
                  <a:pt x="172" y="317"/>
                </a:lnTo>
                <a:lnTo>
                  <a:pt x="189" y="327"/>
                </a:lnTo>
                <a:lnTo>
                  <a:pt x="198" y="317"/>
                </a:lnTo>
                <a:lnTo>
                  <a:pt x="205" y="327"/>
                </a:lnTo>
                <a:lnTo>
                  <a:pt x="224" y="327"/>
                </a:lnTo>
                <a:lnTo>
                  <a:pt x="224" y="336"/>
                </a:lnTo>
                <a:lnTo>
                  <a:pt x="241" y="327"/>
                </a:lnTo>
                <a:lnTo>
                  <a:pt x="250" y="317"/>
                </a:lnTo>
                <a:lnTo>
                  <a:pt x="267" y="327"/>
                </a:lnTo>
                <a:lnTo>
                  <a:pt x="274" y="327"/>
                </a:lnTo>
                <a:lnTo>
                  <a:pt x="283" y="317"/>
                </a:lnTo>
                <a:lnTo>
                  <a:pt x="293" y="327"/>
                </a:lnTo>
                <a:lnTo>
                  <a:pt x="293" y="336"/>
                </a:lnTo>
                <a:lnTo>
                  <a:pt x="302" y="327"/>
                </a:lnTo>
                <a:lnTo>
                  <a:pt x="309" y="327"/>
                </a:lnTo>
                <a:lnTo>
                  <a:pt x="326" y="317"/>
                </a:lnTo>
                <a:lnTo>
                  <a:pt x="336" y="301"/>
                </a:lnTo>
                <a:lnTo>
                  <a:pt x="345" y="310"/>
                </a:lnTo>
                <a:lnTo>
                  <a:pt x="352" y="310"/>
                </a:lnTo>
                <a:lnTo>
                  <a:pt x="371" y="310"/>
                </a:lnTo>
                <a:lnTo>
                  <a:pt x="371" y="294"/>
                </a:lnTo>
                <a:lnTo>
                  <a:pt x="378" y="284"/>
                </a:lnTo>
                <a:lnTo>
                  <a:pt x="388" y="284"/>
                </a:lnTo>
                <a:lnTo>
                  <a:pt x="388" y="275"/>
                </a:lnTo>
                <a:lnTo>
                  <a:pt x="388" y="268"/>
                </a:lnTo>
                <a:lnTo>
                  <a:pt x="397" y="258"/>
                </a:lnTo>
                <a:lnTo>
                  <a:pt x="397" y="249"/>
                </a:lnTo>
                <a:lnTo>
                  <a:pt x="388" y="242"/>
                </a:lnTo>
                <a:lnTo>
                  <a:pt x="388" y="232"/>
                </a:lnTo>
                <a:lnTo>
                  <a:pt x="388" y="223"/>
                </a:lnTo>
                <a:lnTo>
                  <a:pt x="371" y="223"/>
                </a:lnTo>
                <a:lnTo>
                  <a:pt x="371" y="213"/>
                </a:lnTo>
                <a:lnTo>
                  <a:pt x="378" y="206"/>
                </a:lnTo>
                <a:lnTo>
                  <a:pt x="388" y="213"/>
                </a:lnTo>
                <a:lnTo>
                  <a:pt x="388" y="206"/>
                </a:lnTo>
                <a:lnTo>
                  <a:pt x="378" y="199"/>
                </a:lnTo>
                <a:lnTo>
                  <a:pt x="378" y="190"/>
                </a:lnTo>
                <a:lnTo>
                  <a:pt x="378" y="180"/>
                </a:lnTo>
                <a:lnTo>
                  <a:pt x="397" y="173"/>
                </a:lnTo>
                <a:lnTo>
                  <a:pt x="397" y="163"/>
                </a:lnTo>
                <a:lnTo>
                  <a:pt x="388" y="173"/>
                </a:lnTo>
                <a:lnTo>
                  <a:pt x="371" y="173"/>
                </a:lnTo>
                <a:lnTo>
                  <a:pt x="371" y="163"/>
                </a:lnTo>
                <a:lnTo>
                  <a:pt x="371" y="154"/>
                </a:lnTo>
                <a:lnTo>
                  <a:pt x="378" y="147"/>
                </a:lnTo>
                <a:lnTo>
                  <a:pt x="378" y="137"/>
                </a:lnTo>
                <a:lnTo>
                  <a:pt x="378" y="128"/>
                </a:lnTo>
                <a:lnTo>
                  <a:pt x="378" y="137"/>
                </a:lnTo>
                <a:lnTo>
                  <a:pt x="362" y="128"/>
                </a:lnTo>
                <a:lnTo>
                  <a:pt x="362" y="137"/>
                </a:lnTo>
                <a:lnTo>
                  <a:pt x="352" y="147"/>
                </a:lnTo>
                <a:lnTo>
                  <a:pt x="345" y="154"/>
                </a:lnTo>
                <a:lnTo>
                  <a:pt x="336" y="154"/>
                </a:lnTo>
                <a:lnTo>
                  <a:pt x="326" y="147"/>
                </a:lnTo>
                <a:lnTo>
                  <a:pt x="326" y="137"/>
                </a:lnTo>
                <a:lnTo>
                  <a:pt x="309" y="147"/>
                </a:lnTo>
                <a:lnTo>
                  <a:pt x="293" y="154"/>
                </a:lnTo>
                <a:lnTo>
                  <a:pt x="283" y="154"/>
                </a:lnTo>
                <a:lnTo>
                  <a:pt x="293" y="128"/>
                </a:lnTo>
                <a:lnTo>
                  <a:pt x="283" y="121"/>
                </a:lnTo>
                <a:lnTo>
                  <a:pt x="283" y="128"/>
                </a:lnTo>
                <a:lnTo>
                  <a:pt x="274" y="147"/>
                </a:lnTo>
                <a:lnTo>
                  <a:pt x="274" y="154"/>
                </a:lnTo>
                <a:lnTo>
                  <a:pt x="267" y="163"/>
                </a:lnTo>
                <a:lnTo>
                  <a:pt x="257" y="154"/>
                </a:lnTo>
                <a:lnTo>
                  <a:pt x="257" y="137"/>
                </a:lnTo>
                <a:lnTo>
                  <a:pt x="267" y="128"/>
                </a:lnTo>
                <a:lnTo>
                  <a:pt x="267" y="111"/>
                </a:lnTo>
                <a:lnTo>
                  <a:pt x="257" y="102"/>
                </a:lnTo>
                <a:lnTo>
                  <a:pt x="250" y="111"/>
                </a:lnTo>
                <a:lnTo>
                  <a:pt x="241" y="102"/>
                </a:lnTo>
                <a:lnTo>
                  <a:pt x="241" y="111"/>
                </a:lnTo>
                <a:lnTo>
                  <a:pt x="231" y="121"/>
                </a:lnTo>
                <a:lnTo>
                  <a:pt x="224" y="128"/>
                </a:lnTo>
                <a:lnTo>
                  <a:pt x="215" y="128"/>
                </a:lnTo>
                <a:lnTo>
                  <a:pt x="215" y="121"/>
                </a:lnTo>
                <a:lnTo>
                  <a:pt x="215" y="111"/>
                </a:lnTo>
                <a:lnTo>
                  <a:pt x="215" y="95"/>
                </a:lnTo>
                <a:lnTo>
                  <a:pt x="205" y="85"/>
                </a:lnTo>
                <a:lnTo>
                  <a:pt x="198" y="102"/>
                </a:lnTo>
                <a:lnTo>
                  <a:pt x="189" y="121"/>
                </a:lnTo>
                <a:lnTo>
                  <a:pt x="179" y="121"/>
                </a:lnTo>
                <a:lnTo>
                  <a:pt x="179" y="111"/>
                </a:lnTo>
                <a:lnTo>
                  <a:pt x="172" y="111"/>
                </a:lnTo>
                <a:lnTo>
                  <a:pt x="163" y="111"/>
                </a:lnTo>
                <a:lnTo>
                  <a:pt x="146" y="137"/>
                </a:lnTo>
                <a:lnTo>
                  <a:pt x="146" y="128"/>
                </a:lnTo>
                <a:lnTo>
                  <a:pt x="137" y="128"/>
                </a:lnTo>
                <a:lnTo>
                  <a:pt x="137" y="121"/>
                </a:lnTo>
                <a:lnTo>
                  <a:pt x="146" y="111"/>
                </a:lnTo>
                <a:lnTo>
                  <a:pt x="146" y="102"/>
                </a:lnTo>
                <a:lnTo>
                  <a:pt x="146" y="95"/>
                </a:lnTo>
                <a:lnTo>
                  <a:pt x="146" y="76"/>
                </a:lnTo>
                <a:lnTo>
                  <a:pt x="156" y="76"/>
                </a:lnTo>
                <a:lnTo>
                  <a:pt x="163" y="76"/>
                </a:lnTo>
                <a:lnTo>
                  <a:pt x="172" y="59"/>
                </a:lnTo>
                <a:lnTo>
                  <a:pt x="163" y="59"/>
                </a:lnTo>
                <a:lnTo>
                  <a:pt x="163" y="52"/>
                </a:lnTo>
                <a:lnTo>
                  <a:pt x="172" y="43"/>
                </a:lnTo>
                <a:lnTo>
                  <a:pt x="172" y="36"/>
                </a:lnTo>
                <a:lnTo>
                  <a:pt x="172" y="17"/>
                </a:lnTo>
                <a:lnTo>
                  <a:pt x="156" y="0"/>
                </a:lnTo>
                <a:lnTo>
                  <a:pt x="137" y="0"/>
                </a:lnTo>
                <a:lnTo>
                  <a:pt x="146" y="7"/>
                </a:lnTo>
                <a:lnTo>
                  <a:pt x="156" y="26"/>
                </a:lnTo>
                <a:lnTo>
                  <a:pt x="146" y="26"/>
                </a:lnTo>
                <a:lnTo>
                  <a:pt x="146" y="36"/>
                </a:lnTo>
                <a:lnTo>
                  <a:pt x="146" y="43"/>
                </a:lnTo>
                <a:lnTo>
                  <a:pt x="146" y="52"/>
                </a:lnTo>
                <a:lnTo>
                  <a:pt x="137" y="59"/>
                </a:lnTo>
                <a:lnTo>
                  <a:pt x="130" y="52"/>
                </a:lnTo>
                <a:lnTo>
                  <a:pt x="130" y="36"/>
                </a:lnTo>
                <a:lnTo>
                  <a:pt x="120" y="43"/>
                </a:lnTo>
                <a:lnTo>
                  <a:pt x="120" y="26"/>
                </a:lnTo>
                <a:lnTo>
                  <a:pt x="120" y="7"/>
                </a:lnTo>
                <a:lnTo>
                  <a:pt x="120" y="17"/>
                </a:lnTo>
                <a:lnTo>
                  <a:pt x="111" y="17"/>
                </a:lnTo>
                <a:lnTo>
                  <a:pt x="101" y="7"/>
                </a:lnTo>
                <a:lnTo>
                  <a:pt x="101" y="36"/>
                </a:lnTo>
                <a:lnTo>
                  <a:pt x="85" y="26"/>
                </a:lnTo>
                <a:lnTo>
                  <a:pt x="94" y="36"/>
                </a:lnTo>
                <a:lnTo>
                  <a:pt x="101" y="43"/>
                </a:lnTo>
                <a:lnTo>
                  <a:pt x="85" y="52"/>
                </a:lnTo>
                <a:lnTo>
                  <a:pt x="78" y="52"/>
                </a:lnTo>
                <a:lnTo>
                  <a:pt x="78" y="43"/>
                </a:lnTo>
                <a:lnTo>
                  <a:pt x="78" y="36"/>
                </a:lnTo>
                <a:lnTo>
                  <a:pt x="68" y="26"/>
                </a:lnTo>
                <a:lnTo>
                  <a:pt x="68" y="36"/>
                </a:lnTo>
                <a:lnTo>
                  <a:pt x="68" y="43"/>
                </a:lnTo>
                <a:lnTo>
                  <a:pt x="59" y="43"/>
                </a:lnTo>
                <a:lnTo>
                  <a:pt x="59" y="36"/>
                </a:lnTo>
                <a:lnTo>
                  <a:pt x="52" y="43"/>
                </a:lnTo>
                <a:lnTo>
                  <a:pt x="52" y="52"/>
                </a:lnTo>
                <a:lnTo>
                  <a:pt x="59" y="52"/>
                </a:lnTo>
                <a:lnTo>
                  <a:pt x="68" y="52"/>
                </a:lnTo>
                <a:lnTo>
                  <a:pt x="78" y="59"/>
                </a:lnTo>
                <a:lnTo>
                  <a:pt x="94" y="59"/>
                </a:lnTo>
                <a:lnTo>
                  <a:pt x="101" y="69"/>
                </a:lnTo>
                <a:lnTo>
                  <a:pt x="111" y="76"/>
                </a:lnTo>
                <a:lnTo>
                  <a:pt x="111" y="85"/>
                </a:lnTo>
                <a:lnTo>
                  <a:pt x="120" y="85"/>
                </a:lnTo>
                <a:lnTo>
                  <a:pt x="130" y="85"/>
                </a:lnTo>
                <a:lnTo>
                  <a:pt x="130" y="102"/>
                </a:lnTo>
                <a:lnTo>
                  <a:pt x="120" y="102"/>
                </a:lnTo>
                <a:lnTo>
                  <a:pt x="101" y="95"/>
                </a:lnTo>
                <a:lnTo>
                  <a:pt x="85" y="95"/>
                </a:lnTo>
                <a:lnTo>
                  <a:pt x="94" y="102"/>
                </a:lnTo>
                <a:lnTo>
                  <a:pt x="101" y="111"/>
                </a:lnTo>
                <a:lnTo>
                  <a:pt x="111" y="121"/>
                </a:lnTo>
                <a:lnTo>
                  <a:pt x="101" y="128"/>
                </a:lnTo>
                <a:lnTo>
                  <a:pt x="94" y="128"/>
                </a:lnTo>
                <a:lnTo>
                  <a:pt x="85" y="121"/>
                </a:lnTo>
                <a:lnTo>
                  <a:pt x="78" y="111"/>
                </a:lnTo>
                <a:lnTo>
                  <a:pt x="68" y="111"/>
                </a:lnTo>
                <a:lnTo>
                  <a:pt x="52" y="102"/>
                </a:lnTo>
                <a:lnTo>
                  <a:pt x="33" y="95"/>
                </a:lnTo>
                <a:lnTo>
                  <a:pt x="16" y="102"/>
                </a:lnTo>
                <a:lnTo>
                  <a:pt x="16" y="111"/>
                </a:lnTo>
                <a:lnTo>
                  <a:pt x="33" y="111"/>
                </a:lnTo>
                <a:lnTo>
                  <a:pt x="52" y="111"/>
                </a:lnTo>
                <a:lnTo>
                  <a:pt x="59" y="121"/>
                </a:lnTo>
                <a:lnTo>
                  <a:pt x="59" y="128"/>
                </a:lnTo>
                <a:lnTo>
                  <a:pt x="68" y="128"/>
                </a:lnTo>
                <a:lnTo>
                  <a:pt x="68" y="137"/>
                </a:lnTo>
                <a:lnTo>
                  <a:pt x="68" y="147"/>
                </a:lnTo>
                <a:lnTo>
                  <a:pt x="59" y="154"/>
                </a:lnTo>
                <a:lnTo>
                  <a:pt x="59" y="173"/>
                </a:lnTo>
                <a:lnTo>
                  <a:pt x="68" y="163"/>
                </a:lnTo>
                <a:lnTo>
                  <a:pt x="68" y="173"/>
                </a:lnTo>
                <a:lnTo>
                  <a:pt x="59" y="180"/>
                </a:lnTo>
                <a:lnTo>
                  <a:pt x="52" y="190"/>
                </a:lnTo>
                <a:lnTo>
                  <a:pt x="42" y="190"/>
                </a:lnTo>
                <a:lnTo>
                  <a:pt x="33" y="190"/>
                </a:lnTo>
                <a:lnTo>
                  <a:pt x="26" y="190"/>
                </a:lnTo>
                <a:lnTo>
                  <a:pt x="16" y="199"/>
                </a:lnTo>
                <a:lnTo>
                  <a:pt x="7" y="190"/>
                </a:lnTo>
                <a:lnTo>
                  <a:pt x="0" y="206"/>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98" name="Freeform 505">
            <a:extLst>
              <a:ext uri="{FF2B5EF4-FFF2-40B4-BE49-F238E27FC236}">
                <a16:creationId xmlns:a16="http://schemas.microsoft.com/office/drawing/2014/main" id="{743043D0-A839-44E5-BB13-A3866DCAC7E1}"/>
              </a:ext>
            </a:extLst>
          </p:cNvPr>
          <p:cNvSpPr>
            <a:spLocks/>
          </p:cNvSpPr>
          <p:nvPr/>
        </p:nvSpPr>
        <p:spPr bwMode="auto">
          <a:xfrm>
            <a:off x="5276918" y="2164241"/>
            <a:ext cx="284103" cy="269853"/>
          </a:xfrm>
          <a:custGeom>
            <a:avLst/>
            <a:gdLst>
              <a:gd name="T0" fmla="*/ 312 w 319"/>
              <a:gd name="T1" fmla="*/ 147 h 303"/>
              <a:gd name="T2" fmla="*/ 303 w 319"/>
              <a:gd name="T3" fmla="*/ 166 h 303"/>
              <a:gd name="T4" fmla="*/ 293 w 319"/>
              <a:gd name="T5" fmla="*/ 199 h 303"/>
              <a:gd name="T6" fmla="*/ 286 w 319"/>
              <a:gd name="T7" fmla="*/ 225 h 303"/>
              <a:gd name="T8" fmla="*/ 286 w 319"/>
              <a:gd name="T9" fmla="*/ 251 h 303"/>
              <a:gd name="T10" fmla="*/ 267 w 319"/>
              <a:gd name="T11" fmla="*/ 268 h 303"/>
              <a:gd name="T12" fmla="*/ 251 w 319"/>
              <a:gd name="T13" fmla="*/ 287 h 303"/>
              <a:gd name="T14" fmla="*/ 208 w 319"/>
              <a:gd name="T15" fmla="*/ 287 h 303"/>
              <a:gd name="T16" fmla="*/ 163 w 319"/>
              <a:gd name="T17" fmla="*/ 287 h 303"/>
              <a:gd name="T18" fmla="*/ 147 w 319"/>
              <a:gd name="T19" fmla="*/ 287 h 303"/>
              <a:gd name="T20" fmla="*/ 130 w 319"/>
              <a:gd name="T21" fmla="*/ 303 h 303"/>
              <a:gd name="T22" fmla="*/ 95 w 319"/>
              <a:gd name="T23" fmla="*/ 303 h 303"/>
              <a:gd name="T24" fmla="*/ 62 w 319"/>
              <a:gd name="T25" fmla="*/ 294 h 303"/>
              <a:gd name="T26" fmla="*/ 45 w 319"/>
              <a:gd name="T27" fmla="*/ 287 h 303"/>
              <a:gd name="T28" fmla="*/ 45 w 319"/>
              <a:gd name="T29" fmla="*/ 287 h 303"/>
              <a:gd name="T30" fmla="*/ 26 w 319"/>
              <a:gd name="T31" fmla="*/ 277 h 303"/>
              <a:gd name="T32" fmla="*/ 26 w 319"/>
              <a:gd name="T33" fmla="*/ 261 h 303"/>
              <a:gd name="T34" fmla="*/ 36 w 319"/>
              <a:gd name="T35" fmla="*/ 261 h 303"/>
              <a:gd name="T36" fmla="*/ 10 w 319"/>
              <a:gd name="T37" fmla="*/ 261 h 303"/>
              <a:gd name="T38" fmla="*/ 19 w 319"/>
              <a:gd name="T39" fmla="*/ 235 h 303"/>
              <a:gd name="T40" fmla="*/ 45 w 319"/>
              <a:gd name="T41" fmla="*/ 235 h 303"/>
              <a:gd name="T42" fmla="*/ 10 w 319"/>
              <a:gd name="T43" fmla="*/ 225 h 303"/>
              <a:gd name="T44" fmla="*/ 26 w 319"/>
              <a:gd name="T45" fmla="*/ 209 h 303"/>
              <a:gd name="T46" fmla="*/ 69 w 319"/>
              <a:gd name="T47" fmla="*/ 199 h 303"/>
              <a:gd name="T48" fmla="*/ 104 w 319"/>
              <a:gd name="T49" fmla="*/ 209 h 303"/>
              <a:gd name="T50" fmla="*/ 95 w 319"/>
              <a:gd name="T51" fmla="*/ 199 h 303"/>
              <a:gd name="T52" fmla="*/ 62 w 319"/>
              <a:gd name="T53" fmla="*/ 199 h 303"/>
              <a:gd name="T54" fmla="*/ 88 w 319"/>
              <a:gd name="T55" fmla="*/ 173 h 303"/>
              <a:gd name="T56" fmla="*/ 130 w 319"/>
              <a:gd name="T57" fmla="*/ 156 h 303"/>
              <a:gd name="T58" fmla="*/ 104 w 319"/>
              <a:gd name="T59" fmla="*/ 147 h 303"/>
              <a:gd name="T60" fmla="*/ 88 w 319"/>
              <a:gd name="T61" fmla="*/ 140 h 303"/>
              <a:gd name="T62" fmla="*/ 88 w 319"/>
              <a:gd name="T63" fmla="*/ 104 h 303"/>
              <a:gd name="T64" fmla="*/ 114 w 319"/>
              <a:gd name="T65" fmla="*/ 88 h 303"/>
              <a:gd name="T66" fmla="*/ 114 w 319"/>
              <a:gd name="T67" fmla="*/ 78 h 303"/>
              <a:gd name="T68" fmla="*/ 114 w 319"/>
              <a:gd name="T69" fmla="*/ 62 h 303"/>
              <a:gd name="T70" fmla="*/ 147 w 319"/>
              <a:gd name="T71" fmla="*/ 55 h 303"/>
              <a:gd name="T72" fmla="*/ 173 w 319"/>
              <a:gd name="T73" fmla="*/ 78 h 303"/>
              <a:gd name="T74" fmla="*/ 199 w 319"/>
              <a:gd name="T75" fmla="*/ 71 h 303"/>
              <a:gd name="T76" fmla="*/ 225 w 319"/>
              <a:gd name="T77" fmla="*/ 55 h 303"/>
              <a:gd name="T78" fmla="*/ 192 w 319"/>
              <a:gd name="T79" fmla="*/ 36 h 303"/>
              <a:gd name="T80" fmla="*/ 234 w 319"/>
              <a:gd name="T81" fmla="*/ 19 h 303"/>
              <a:gd name="T82" fmla="*/ 251 w 319"/>
              <a:gd name="T83" fmla="*/ 10 h 303"/>
              <a:gd name="T84" fmla="*/ 286 w 319"/>
              <a:gd name="T85" fmla="*/ 10 h 303"/>
              <a:gd name="T86" fmla="*/ 303 w 319"/>
              <a:gd name="T87" fmla="*/ 0 h 303"/>
              <a:gd name="T88" fmla="*/ 312 w 319"/>
              <a:gd name="T89" fmla="*/ 29 h 303"/>
              <a:gd name="T90" fmla="*/ 303 w 319"/>
              <a:gd name="T91" fmla="*/ 36 h 303"/>
              <a:gd name="T92" fmla="*/ 267 w 319"/>
              <a:gd name="T93" fmla="*/ 45 h 303"/>
              <a:gd name="T94" fmla="*/ 251 w 319"/>
              <a:gd name="T95" fmla="*/ 71 h 303"/>
              <a:gd name="T96" fmla="*/ 234 w 319"/>
              <a:gd name="T97" fmla="*/ 71 h 303"/>
              <a:gd name="T98" fmla="*/ 241 w 319"/>
              <a:gd name="T99" fmla="*/ 97 h 303"/>
              <a:gd name="T100" fmla="*/ 267 w 319"/>
              <a:gd name="T101" fmla="*/ 104 h 303"/>
              <a:gd name="T102" fmla="*/ 303 w 319"/>
              <a:gd name="T103" fmla="*/ 114 h 303"/>
              <a:gd name="T104" fmla="*/ 319 w 319"/>
              <a:gd name="T105" fmla="*/ 14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19" h="303">
                <a:moveTo>
                  <a:pt x="319" y="147"/>
                </a:moveTo>
                <a:lnTo>
                  <a:pt x="312" y="156"/>
                </a:lnTo>
                <a:lnTo>
                  <a:pt x="312" y="147"/>
                </a:lnTo>
                <a:lnTo>
                  <a:pt x="303" y="147"/>
                </a:lnTo>
                <a:lnTo>
                  <a:pt x="312" y="156"/>
                </a:lnTo>
                <a:lnTo>
                  <a:pt x="303" y="166"/>
                </a:lnTo>
                <a:lnTo>
                  <a:pt x="303" y="173"/>
                </a:lnTo>
                <a:lnTo>
                  <a:pt x="303" y="192"/>
                </a:lnTo>
                <a:lnTo>
                  <a:pt x="293" y="199"/>
                </a:lnTo>
                <a:lnTo>
                  <a:pt x="293" y="209"/>
                </a:lnTo>
                <a:lnTo>
                  <a:pt x="293" y="216"/>
                </a:lnTo>
                <a:lnTo>
                  <a:pt x="286" y="225"/>
                </a:lnTo>
                <a:lnTo>
                  <a:pt x="286" y="235"/>
                </a:lnTo>
                <a:lnTo>
                  <a:pt x="286" y="244"/>
                </a:lnTo>
                <a:lnTo>
                  <a:pt x="286" y="251"/>
                </a:lnTo>
                <a:lnTo>
                  <a:pt x="277" y="251"/>
                </a:lnTo>
                <a:lnTo>
                  <a:pt x="277" y="261"/>
                </a:lnTo>
                <a:lnTo>
                  <a:pt x="267" y="268"/>
                </a:lnTo>
                <a:lnTo>
                  <a:pt x="260" y="268"/>
                </a:lnTo>
                <a:lnTo>
                  <a:pt x="260" y="277"/>
                </a:lnTo>
                <a:lnTo>
                  <a:pt x="251" y="287"/>
                </a:lnTo>
                <a:lnTo>
                  <a:pt x="234" y="294"/>
                </a:lnTo>
                <a:lnTo>
                  <a:pt x="225" y="287"/>
                </a:lnTo>
                <a:lnTo>
                  <a:pt x="208" y="287"/>
                </a:lnTo>
                <a:lnTo>
                  <a:pt x="192" y="287"/>
                </a:lnTo>
                <a:lnTo>
                  <a:pt x="173" y="287"/>
                </a:lnTo>
                <a:lnTo>
                  <a:pt x="163" y="287"/>
                </a:lnTo>
                <a:lnTo>
                  <a:pt x="156" y="294"/>
                </a:lnTo>
                <a:lnTo>
                  <a:pt x="147" y="294"/>
                </a:lnTo>
                <a:lnTo>
                  <a:pt x="147" y="287"/>
                </a:lnTo>
                <a:lnTo>
                  <a:pt x="140" y="294"/>
                </a:lnTo>
                <a:lnTo>
                  <a:pt x="130" y="294"/>
                </a:lnTo>
                <a:lnTo>
                  <a:pt x="130" y="303"/>
                </a:lnTo>
                <a:lnTo>
                  <a:pt x="114" y="303"/>
                </a:lnTo>
                <a:lnTo>
                  <a:pt x="104" y="294"/>
                </a:lnTo>
                <a:lnTo>
                  <a:pt x="95" y="303"/>
                </a:lnTo>
                <a:lnTo>
                  <a:pt x="78" y="303"/>
                </a:lnTo>
                <a:lnTo>
                  <a:pt x="69" y="294"/>
                </a:lnTo>
                <a:lnTo>
                  <a:pt x="62" y="294"/>
                </a:lnTo>
                <a:lnTo>
                  <a:pt x="45" y="303"/>
                </a:lnTo>
                <a:lnTo>
                  <a:pt x="45" y="294"/>
                </a:lnTo>
                <a:lnTo>
                  <a:pt x="45" y="287"/>
                </a:lnTo>
                <a:lnTo>
                  <a:pt x="19" y="294"/>
                </a:lnTo>
                <a:lnTo>
                  <a:pt x="26" y="294"/>
                </a:lnTo>
                <a:lnTo>
                  <a:pt x="45" y="287"/>
                </a:lnTo>
                <a:lnTo>
                  <a:pt x="19" y="287"/>
                </a:lnTo>
                <a:lnTo>
                  <a:pt x="36" y="277"/>
                </a:lnTo>
                <a:lnTo>
                  <a:pt x="26" y="277"/>
                </a:lnTo>
                <a:lnTo>
                  <a:pt x="19" y="277"/>
                </a:lnTo>
                <a:lnTo>
                  <a:pt x="19" y="268"/>
                </a:lnTo>
                <a:lnTo>
                  <a:pt x="26" y="261"/>
                </a:lnTo>
                <a:lnTo>
                  <a:pt x="36" y="261"/>
                </a:lnTo>
                <a:lnTo>
                  <a:pt x="45" y="261"/>
                </a:lnTo>
                <a:lnTo>
                  <a:pt x="36" y="261"/>
                </a:lnTo>
                <a:lnTo>
                  <a:pt x="26" y="261"/>
                </a:lnTo>
                <a:lnTo>
                  <a:pt x="19" y="251"/>
                </a:lnTo>
                <a:lnTo>
                  <a:pt x="10" y="261"/>
                </a:lnTo>
                <a:lnTo>
                  <a:pt x="0" y="251"/>
                </a:lnTo>
                <a:lnTo>
                  <a:pt x="10" y="244"/>
                </a:lnTo>
                <a:lnTo>
                  <a:pt x="19" y="235"/>
                </a:lnTo>
                <a:lnTo>
                  <a:pt x="26" y="235"/>
                </a:lnTo>
                <a:lnTo>
                  <a:pt x="36" y="235"/>
                </a:lnTo>
                <a:lnTo>
                  <a:pt x="45" y="235"/>
                </a:lnTo>
                <a:lnTo>
                  <a:pt x="36" y="225"/>
                </a:lnTo>
                <a:lnTo>
                  <a:pt x="19" y="225"/>
                </a:lnTo>
                <a:lnTo>
                  <a:pt x="10" y="225"/>
                </a:lnTo>
                <a:lnTo>
                  <a:pt x="10" y="216"/>
                </a:lnTo>
                <a:lnTo>
                  <a:pt x="19" y="209"/>
                </a:lnTo>
                <a:lnTo>
                  <a:pt x="26" y="209"/>
                </a:lnTo>
                <a:lnTo>
                  <a:pt x="52" y="209"/>
                </a:lnTo>
                <a:lnTo>
                  <a:pt x="52" y="199"/>
                </a:lnTo>
                <a:lnTo>
                  <a:pt x="69" y="199"/>
                </a:lnTo>
                <a:lnTo>
                  <a:pt x="78" y="199"/>
                </a:lnTo>
                <a:lnTo>
                  <a:pt x="88" y="209"/>
                </a:lnTo>
                <a:lnTo>
                  <a:pt x="104" y="209"/>
                </a:lnTo>
                <a:lnTo>
                  <a:pt x="114" y="209"/>
                </a:lnTo>
                <a:lnTo>
                  <a:pt x="104" y="199"/>
                </a:lnTo>
                <a:lnTo>
                  <a:pt x="95" y="199"/>
                </a:lnTo>
                <a:lnTo>
                  <a:pt x="88" y="199"/>
                </a:lnTo>
                <a:lnTo>
                  <a:pt x="78" y="192"/>
                </a:lnTo>
                <a:lnTo>
                  <a:pt x="62" y="199"/>
                </a:lnTo>
                <a:lnTo>
                  <a:pt x="52" y="192"/>
                </a:lnTo>
                <a:lnTo>
                  <a:pt x="69" y="192"/>
                </a:lnTo>
                <a:lnTo>
                  <a:pt x="88" y="173"/>
                </a:lnTo>
                <a:lnTo>
                  <a:pt x="114" y="166"/>
                </a:lnTo>
                <a:lnTo>
                  <a:pt x="121" y="166"/>
                </a:lnTo>
                <a:lnTo>
                  <a:pt x="130" y="156"/>
                </a:lnTo>
                <a:lnTo>
                  <a:pt x="130" y="147"/>
                </a:lnTo>
                <a:lnTo>
                  <a:pt x="121" y="147"/>
                </a:lnTo>
                <a:lnTo>
                  <a:pt x="104" y="147"/>
                </a:lnTo>
                <a:lnTo>
                  <a:pt x="95" y="156"/>
                </a:lnTo>
                <a:lnTo>
                  <a:pt x="95" y="140"/>
                </a:lnTo>
                <a:lnTo>
                  <a:pt x="88" y="140"/>
                </a:lnTo>
                <a:lnTo>
                  <a:pt x="88" y="130"/>
                </a:lnTo>
                <a:lnTo>
                  <a:pt x="78" y="114"/>
                </a:lnTo>
                <a:lnTo>
                  <a:pt x="88" y="104"/>
                </a:lnTo>
                <a:lnTo>
                  <a:pt x="95" y="104"/>
                </a:lnTo>
                <a:lnTo>
                  <a:pt x="104" y="97"/>
                </a:lnTo>
                <a:lnTo>
                  <a:pt x="114" y="88"/>
                </a:lnTo>
                <a:lnTo>
                  <a:pt x="121" y="88"/>
                </a:lnTo>
                <a:lnTo>
                  <a:pt x="114" y="88"/>
                </a:lnTo>
                <a:lnTo>
                  <a:pt x="114" y="78"/>
                </a:lnTo>
                <a:lnTo>
                  <a:pt x="114" y="71"/>
                </a:lnTo>
                <a:lnTo>
                  <a:pt x="104" y="62"/>
                </a:lnTo>
                <a:lnTo>
                  <a:pt x="114" y="62"/>
                </a:lnTo>
                <a:lnTo>
                  <a:pt x="121" y="45"/>
                </a:lnTo>
                <a:lnTo>
                  <a:pt x="140" y="45"/>
                </a:lnTo>
                <a:lnTo>
                  <a:pt x="147" y="55"/>
                </a:lnTo>
                <a:lnTo>
                  <a:pt x="156" y="62"/>
                </a:lnTo>
                <a:lnTo>
                  <a:pt x="156" y="71"/>
                </a:lnTo>
                <a:lnTo>
                  <a:pt x="173" y="78"/>
                </a:lnTo>
                <a:lnTo>
                  <a:pt x="182" y="88"/>
                </a:lnTo>
                <a:lnTo>
                  <a:pt x="199" y="78"/>
                </a:lnTo>
                <a:lnTo>
                  <a:pt x="199" y="71"/>
                </a:lnTo>
                <a:lnTo>
                  <a:pt x="199" y="62"/>
                </a:lnTo>
                <a:lnTo>
                  <a:pt x="218" y="62"/>
                </a:lnTo>
                <a:lnTo>
                  <a:pt x="225" y="55"/>
                </a:lnTo>
                <a:lnTo>
                  <a:pt x="218" y="55"/>
                </a:lnTo>
                <a:lnTo>
                  <a:pt x="199" y="45"/>
                </a:lnTo>
                <a:lnTo>
                  <a:pt x="192" y="36"/>
                </a:lnTo>
                <a:lnTo>
                  <a:pt x="218" y="29"/>
                </a:lnTo>
                <a:lnTo>
                  <a:pt x="225" y="19"/>
                </a:lnTo>
                <a:lnTo>
                  <a:pt x="234" y="19"/>
                </a:lnTo>
                <a:lnTo>
                  <a:pt x="225" y="19"/>
                </a:lnTo>
                <a:lnTo>
                  <a:pt x="234" y="10"/>
                </a:lnTo>
                <a:lnTo>
                  <a:pt x="251" y="10"/>
                </a:lnTo>
                <a:lnTo>
                  <a:pt x="260" y="0"/>
                </a:lnTo>
                <a:lnTo>
                  <a:pt x="277" y="10"/>
                </a:lnTo>
                <a:lnTo>
                  <a:pt x="286" y="10"/>
                </a:lnTo>
                <a:lnTo>
                  <a:pt x="293" y="10"/>
                </a:lnTo>
                <a:lnTo>
                  <a:pt x="303" y="10"/>
                </a:lnTo>
                <a:lnTo>
                  <a:pt x="303" y="0"/>
                </a:lnTo>
                <a:lnTo>
                  <a:pt x="312" y="10"/>
                </a:lnTo>
                <a:lnTo>
                  <a:pt x="319" y="19"/>
                </a:lnTo>
                <a:lnTo>
                  <a:pt x="312" y="29"/>
                </a:lnTo>
                <a:lnTo>
                  <a:pt x="303" y="29"/>
                </a:lnTo>
                <a:lnTo>
                  <a:pt x="293" y="29"/>
                </a:lnTo>
                <a:lnTo>
                  <a:pt x="303" y="36"/>
                </a:lnTo>
                <a:lnTo>
                  <a:pt x="293" y="36"/>
                </a:lnTo>
                <a:lnTo>
                  <a:pt x="277" y="36"/>
                </a:lnTo>
                <a:lnTo>
                  <a:pt x="267" y="45"/>
                </a:lnTo>
                <a:lnTo>
                  <a:pt x="260" y="55"/>
                </a:lnTo>
                <a:lnTo>
                  <a:pt x="260" y="62"/>
                </a:lnTo>
                <a:lnTo>
                  <a:pt x="251" y="71"/>
                </a:lnTo>
                <a:lnTo>
                  <a:pt x="241" y="62"/>
                </a:lnTo>
                <a:lnTo>
                  <a:pt x="234" y="62"/>
                </a:lnTo>
                <a:lnTo>
                  <a:pt x="234" y="71"/>
                </a:lnTo>
                <a:lnTo>
                  <a:pt x="225" y="78"/>
                </a:lnTo>
                <a:lnTo>
                  <a:pt x="234" y="88"/>
                </a:lnTo>
                <a:lnTo>
                  <a:pt x="241" y="97"/>
                </a:lnTo>
                <a:lnTo>
                  <a:pt x="251" y="104"/>
                </a:lnTo>
                <a:lnTo>
                  <a:pt x="260" y="114"/>
                </a:lnTo>
                <a:lnTo>
                  <a:pt x="267" y="104"/>
                </a:lnTo>
                <a:lnTo>
                  <a:pt x="277" y="104"/>
                </a:lnTo>
                <a:lnTo>
                  <a:pt x="286" y="104"/>
                </a:lnTo>
                <a:lnTo>
                  <a:pt x="303" y="114"/>
                </a:lnTo>
                <a:lnTo>
                  <a:pt x="303" y="123"/>
                </a:lnTo>
                <a:lnTo>
                  <a:pt x="312" y="130"/>
                </a:lnTo>
                <a:lnTo>
                  <a:pt x="319" y="147"/>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99" name="Freeform 506">
            <a:extLst>
              <a:ext uri="{FF2B5EF4-FFF2-40B4-BE49-F238E27FC236}">
                <a16:creationId xmlns:a16="http://schemas.microsoft.com/office/drawing/2014/main" id="{353CE37E-6C42-4FF9-8995-03E60811A478}"/>
              </a:ext>
            </a:extLst>
          </p:cNvPr>
          <p:cNvSpPr>
            <a:spLocks/>
          </p:cNvSpPr>
          <p:nvPr/>
        </p:nvSpPr>
        <p:spPr bwMode="auto">
          <a:xfrm>
            <a:off x="5474632" y="2190064"/>
            <a:ext cx="130919" cy="106873"/>
          </a:xfrm>
          <a:custGeom>
            <a:avLst/>
            <a:gdLst>
              <a:gd name="T0" fmla="*/ 79 w 147"/>
              <a:gd name="T1" fmla="*/ 7 h 120"/>
              <a:gd name="T2" fmla="*/ 69 w 147"/>
              <a:gd name="T3" fmla="*/ 7 h 120"/>
              <a:gd name="T4" fmla="*/ 53 w 147"/>
              <a:gd name="T5" fmla="*/ 7 h 120"/>
              <a:gd name="T6" fmla="*/ 45 w 147"/>
              <a:gd name="T7" fmla="*/ 16 h 120"/>
              <a:gd name="T8" fmla="*/ 36 w 147"/>
              <a:gd name="T9" fmla="*/ 26 h 120"/>
              <a:gd name="T10" fmla="*/ 36 w 147"/>
              <a:gd name="T11" fmla="*/ 33 h 120"/>
              <a:gd name="T12" fmla="*/ 26 w 147"/>
              <a:gd name="T13" fmla="*/ 42 h 120"/>
              <a:gd name="T14" fmla="*/ 17 w 147"/>
              <a:gd name="T15" fmla="*/ 33 h 120"/>
              <a:gd name="T16" fmla="*/ 10 w 147"/>
              <a:gd name="T17" fmla="*/ 33 h 120"/>
              <a:gd name="T18" fmla="*/ 10 w 147"/>
              <a:gd name="T19" fmla="*/ 42 h 120"/>
              <a:gd name="T20" fmla="*/ 0 w 147"/>
              <a:gd name="T21" fmla="*/ 52 h 120"/>
              <a:gd name="T22" fmla="*/ 10 w 147"/>
              <a:gd name="T23" fmla="*/ 59 h 120"/>
              <a:gd name="T24" fmla="*/ 17 w 147"/>
              <a:gd name="T25" fmla="*/ 68 h 120"/>
              <a:gd name="T26" fmla="*/ 26 w 147"/>
              <a:gd name="T27" fmla="*/ 75 h 120"/>
              <a:gd name="T28" fmla="*/ 36 w 147"/>
              <a:gd name="T29" fmla="*/ 85 h 120"/>
              <a:gd name="T30" fmla="*/ 45 w 147"/>
              <a:gd name="T31" fmla="*/ 75 h 120"/>
              <a:gd name="T32" fmla="*/ 53 w 147"/>
              <a:gd name="T33" fmla="*/ 75 h 120"/>
              <a:gd name="T34" fmla="*/ 62 w 147"/>
              <a:gd name="T35" fmla="*/ 75 h 120"/>
              <a:gd name="T36" fmla="*/ 79 w 147"/>
              <a:gd name="T37" fmla="*/ 85 h 120"/>
              <a:gd name="T38" fmla="*/ 79 w 147"/>
              <a:gd name="T39" fmla="*/ 94 h 120"/>
              <a:gd name="T40" fmla="*/ 88 w 147"/>
              <a:gd name="T41" fmla="*/ 101 h 120"/>
              <a:gd name="T42" fmla="*/ 95 w 147"/>
              <a:gd name="T43" fmla="*/ 120 h 120"/>
              <a:gd name="T44" fmla="*/ 105 w 147"/>
              <a:gd name="T45" fmla="*/ 111 h 120"/>
              <a:gd name="T46" fmla="*/ 112 w 147"/>
              <a:gd name="T47" fmla="*/ 101 h 120"/>
              <a:gd name="T48" fmla="*/ 121 w 147"/>
              <a:gd name="T49" fmla="*/ 101 h 120"/>
              <a:gd name="T50" fmla="*/ 131 w 147"/>
              <a:gd name="T51" fmla="*/ 101 h 120"/>
              <a:gd name="T52" fmla="*/ 131 w 147"/>
              <a:gd name="T53" fmla="*/ 85 h 120"/>
              <a:gd name="T54" fmla="*/ 140 w 147"/>
              <a:gd name="T55" fmla="*/ 75 h 120"/>
              <a:gd name="T56" fmla="*/ 140 w 147"/>
              <a:gd name="T57" fmla="*/ 85 h 120"/>
              <a:gd name="T58" fmla="*/ 140 w 147"/>
              <a:gd name="T59" fmla="*/ 94 h 120"/>
              <a:gd name="T60" fmla="*/ 147 w 147"/>
              <a:gd name="T61" fmla="*/ 94 h 120"/>
              <a:gd name="T62" fmla="*/ 147 w 147"/>
              <a:gd name="T63" fmla="*/ 85 h 120"/>
              <a:gd name="T64" fmla="*/ 147 w 147"/>
              <a:gd name="T65" fmla="*/ 75 h 120"/>
              <a:gd name="T66" fmla="*/ 140 w 147"/>
              <a:gd name="T67" fmla="*/ 68 h 120"/>
              <a:gd name="T68" fmla="*/ 131 w 147"/>
              <a:gd name="T69" fmla="*/ 75 h 120"/>
              <a:gd name="T70" fmla="*/ 121 w 147"/>
              <a:gd name="T71" fmla="*/ 68 h 120"/>
              <a:gd name="T72" fmla="*/ 131 w 147"/>
              <a:gd name="T73" fmla="*/ 59 h 120"/>
              <a:gd name="T74" fmla="*/ 140 w 147"/>
              <a:gd name="T75" fmla="*/ 59 h 120"/>
              <a:gd name="T76" fmla="*/ 140 w 147"/>
              <a:gd name="T77" fmla="*/ 52 h 120"/>
              <a:gd name="T78" fmla="*/ 140 w 147"/>
              <a:gd name="T79" fmla="*/ 42 h 120"/>
              <a:gd name="T80" fmla="*/ 131 w 147"/>
              <a:gd name="T81" fmla="*/ 26 h 120"/>
              <a:gd name="T82" fmla="*/ 131 w 147"/>
              <a:gd name="T83" fmla="*/ 16 h 120"/>
              <a:gd name="T84" fmla="*/ 131 w 147"/>
              <a:gd name="T85" fmla="*/ 7 h 120"/>
              <a:gd name="T86" fmla="*/ 121 w 147"/>
              <a:gd name="T87" fmla="*/ 7 h 120"/>
              <a:gd name="T88" fmla="*/ 112 w 147"/>
              <a:gd name="T89" fmla="*/ 7 h 120"/>
              <a:gd name="T90" fmla="*/ 105 w 147"/>
              <a:gd name="T91" fmla="*/ 7 h 120"/>
              <a:gd name="T92" fmla="*/ 105 w 147"/>
              <a:gd name="T93" fmla="*/ 0 h 120"/>
              <a:gd name="T94" fmla="*/ 95 w 147"/>
              <a:gd name="T95" fmla="*/ 0 h 120"/>
              <a:gd name="T96" fmla="*/ 88 w 147"/>
              <a:gd name="T97" fmla="*/ 7 h 120"/>
              <a:gd name="T98" fmla="*/ 79 w 147"/>
              <a:gd name="T99" fmla="*/ 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7" h="120">
                <a:moveTo>
                  <a:pt x="79" y="7"/>
                </a:moveTo>
                <a:lnTo>
                  <a:pt x="69" y="7"/>
                </a:lnTo>
                <a:lnTo>
                  <a:pt x="53" y="7"/>
                </a:lnTo>
                <a:lnTo>
                  <a:pt x="45" y="16"/>
                </a:lnTo>
                <a:lnTo>
                  <a:pt x="36" y="26"/>
                </a:lnTo>
                <a:lnTo>
                  <a:pt x="36" y="33"/>
                </a:lnTo>
                <a:lnTo>
                  <a:pt x="26" y="42"/>
                </a:lnTo>
                <a:lnTo>
                  <a:pt x="17" y="33"/>
                </a:lnTo>
                <a:lnTo>
                  <a:pt x="10" y="33"/>
                </a:lnTo>
                <a:lnTo>
                  <a:pt x="10" y="42"/>
                </a:lnTo>
                <a:lnTo>
                  <a:pt x="0" y="52"/>
                </a:lnTo>
                <a:lnTo>
                  <a:pt x="10" y="59"/>
                </a:lnTo>
                <a:lnTo>
                  <a:pt x="17" y="68"/>
                </a:lnTo>
                <a:lnTo>
                  <a:pt x="26" y="75"/>
                </a:lnTo>
                <a:lnTo>
                  <a:pt x="36" y="85"/>
                </a:lnTo>
                <a:lnTo>
                  <a:pt x="45" y="75"/>
                </a:lnTo>
                <a:lnTo>
                  <a:pt x="53" y="75"/>
                </a:lnTo>
                <a:lnTo>
                  <a:pt x="62" y="75"/>
                </a:lnTo>
                <a:lnTo>
                  <a:pt x="79" y="85"/>
                </a:lnTo>
                <a:lnTo>
                  <a:pt x="79" y="94"/>
                </a:lnTo>
                <a:lnTo>
                  <a:pt x="88" y="101"/>
                </a:lnTo>
                <a:lnTo>
                  <a:pt x="95" y="120"/>
                </a:lnTo>
                <a:lnTo>
                  <a:pt x="105" y="111"/>
                </a:lnTo>
                <a:lnTo>
                  <a:pt x="112" y="101"/>
                </a:lnTo>
                <a:lnTo>
                  <a:pt x="121" y="101"/>
                </a:lnTo>
                <a:lnTo>
                  <a:pt x="131" y="101"/>
                </a:lnTo>
                <a:lnTo>
                  <a:pt x="131" y="85"/>
                </a:lnTo>
                <a:lnTo>
                  <a:pt x="140" y="75"/>
                </a:lnTo>
                <a:lnTo>
                  <a:pt x="140" y="85"/>
                </a:lnTo>
                <a:lnTo>
                  <a:pt x="140" y="94"/>
                </a:lnTo>
                <a:lnTo>
                  <a:pt x="147" y="94"/>
                </a:lnTo>
                <a:lnTo>
                  <a:pt x="147" y="85"/>
                </a:lnTo>
                <a:lnTo>
                  <a:pt x="147" y="75"/>
                </a:lnTo>
                <a:lnTo>
                  <a:pt x="140" y="68"/>
                </a:lnTo>
                <a:lnTo>
                  <a:pt x="131" y="75"/>
                </a:lnTo>
                <a:lnTo>
                  <a:pt x="121" y="68"/>
                </a:lnTo>
                <a:lnTo>
                  <a:pt x="131" y="59"/>
                </a:lnTo>
                <a:lnTo>
                  <a:pt x="140" y="59"/>
                </a:lnTo>
                <a:lnTo>
                  <a:pt x="140" y="52"/>
                </a:lnTo>
                <a:lnTo>
                  <a:pt x="140" y="42"/>
                </a:lnTo>
                <a:lnTo>
                  <a:pt x="131" y="26"/>
                </a:lnTo>
                <a:lnTo>
                  <a:pt x="131" y="16"/>
                </a:lnTo>
                <a:lnTo>
                  <a:pt x="131" y="7"/>
                </a:lnTo>
                <a:lnTo>
                  <a:pt x="121" y="7"/>
                </a:lnTo>
                <a:lnTo>
                  <a:pt x="112" y="7"/>
                </a:lnTo>
                <a:lnTo>
                  <a:pt x="105" y="7"/>
                </a:lnTo>
                <a:lnTo>
                  <a:pt x="105" y="0"/>
                </a:lnTo>
                <a:lnTo>
                  <a:pt x="95" y="0"/>
                </a:lnTo>
                <a:lnTo>
                  <a:pt x="88" y="7"/>
                </a:lnTo>
                <a:lnTo>
                  <a:pt x="79" y="7"/>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00" name="Freeform 507">
            <a:extLst>
              <a:ext uri="{FF2B5EF4-FFF2-40B4-BE49-F238E27FC236}">
                <a16:creationId xmlns:a16="http://schemas.microsoft.com/office/drawing/2014/main" id="{B56743E7-AEDF-41AF-94B3-56A4D45C55A0}"/>
              </a:ext>
            </a:extLst>
          </p:cNvPr>
          <p:cNvSpPr>
            <a:spLocks/>
          </p:cNvSpPr>
          <p:nvPr/>
        </p:nvSpPr>
        <p:spPr bwMode="auto">
          <a:xfrm>
            <a:off x="6125664" y="3397727"/>
            <a:ext cx="59671" cy="111326"/>
          </a:xfrm>
          <a:custGeom>
            <a:avLst/>
            <a:gdLst>
              <a:gd name="T0" fmla="*/ 24 w 67"/>
              <a:gd name="T1" fmla="*/ 116 h 125"/>
              <a:gd name="T2" fmla="*/ 17 w 67"/>
              <a:gd name="T3" fmla="*/ 114 h 125"/>
              <a:gd name="T4" fmla="*/ 12 w 67"/>
              <a:gd name="T5" fmla="*/ 106 h 125"/>
              <a:gd name="T6" fmla="*/ 12 w 67"/>
              <a:gd name="T7" fmla="*/ 97 h 125"/>
              <a:gd name="T8" fmla="*/ 5 w 67"/>
              <a:gd name="T9" fmla="*/ 90 h 125"/>
              <a:gd name="T10" fmla="*/ 0 w 67"/>
              <a:gd name="T11" fmla="*/ 80 h 125"/>
              <a:gd name="T12" fmla="*/ 8 w 67"/>
              <a:gd name="T13" fmla="*/ 76 h 125"/>
              <a:gd name="T14" fmla="*/ 5 w 67"/>
              <a:gd name="T15" fmla="*/ 73 h 125"/>
              <a:gd name="T16" fmla="*/ 5 w 67"/>
              <a:gd name="T17" fmla="*/ 64 h 125"/>
              <a:gd name="T18" fmla="*/ 3 w 67"/>
              <a:gd name="T19" fmla="*/ 57 h 125"/>
              <a:gd name="T20" fmla="*/ 0 w 67"/>
              <a:gd name="T21" fmla="*/ 47 h 125"/>
              <a:gd name="T22" fmla="*/ 3 w 67"/>
              <a:gd name="T23" fmla="*/ 38 h 125"/>
              <a:gd name="T24" fmla="*/ 0 w 67"/>
              <a:gd name="T25" fmla="*/ 31 h 125"/>
              <a:gd name="T26" fmla="*/ 8 w 67"/>
              <a:gd name="T27" fmla="*/ 24 h 125"/>
              <a:gd name="T28" fmla="*/ 15 w 67"/>
              <a:gd name="T29" fmla="*/ 14 h 125"/>
              <a:gd name="T30" fmla="*/ 24 w 67"/>
              <a:gd name="T31" fmla="*/ 12 h 125"/>
              <a:gd name="T32" fmla="*/ 26 w 67"/>
              <a:gd name="T33" fmla="*/ 7 h 125"/>
              <a:gd name="T34" fmla="*/ 31 w 67"/>
              <a:gd name="T35" fmla="*/ 5 h 125"/>
              <a:gd name="T36" fmla="*/ 41 w 67"/>
              <a:gd name="T37" fmla="*/ 5 h 125"/>
              <a:gd name="T38" fmla="*/ 50 w 67"/>
              <a:gd name="T39" fmla="*/ 0 h 125"/>
              <a:gd name="T40" fmla="*/ 57 w 67"/>
              <a:gd name="T41" fmla="*/ 2 h 125"/>
              <a:gd name="T42" fmla="*/ 60 w 67"/>
              <a:gd name="T43" fmla="*/ 0 h 125"/>
              <a:gd name="T44" fmla="*/ 62 w 67"/>
              <a:gd name="T45" fmla="*/ 5 h 125"/>
              <a:gd name="T46" fmla="*/ 67 w 67"/>
              <a:gd name="T47" fmla="*/ 12 h 125"/>
              <a:gd name="T48" fmla="*/ 67 w 67"/>
              <a:gd name="T49" fmla="*/ 21 h 125"/>
              <a:gd name="T50" fmla="*/ 67 w 67"/>
              <a:gd name="T51" fmla="*/ 31 h 125"/>
              <a:gd name="T52" fmla="*/ 67 w 67"/>
              <a:gd name="T53" fmla="*/ 47 h 125"/>
              <a:gd name="T54" fmla="*/ 57 w 67"/>
              <a:gd name="T55" fmla="*/ 57 h 125"/>
              <a:gd name="T56" fmla="*/ 50 w 67"/>
              <a:gd name="T57" fmla="*/ 64 h 125"/>
              <a:gd name="T58" fmla="*/ 50 w 67"/>
              <a:gd name="T59" fmla="*/ 73 h 125"/>
              <a:gd name="T60" fmla="*/ 50 w 67"/>
              <a:gd name="T61" fmla="*/ 80 h 125"/>
              <a:gd name="T62" fmla="*/ 41 w 67"/>
              <a:gd name="T63" fmla="*/ 99 h 125"/>
              <a:gd name="T64" fmla="*/ 41 w 67"/>
              <a:gd name="T65" fmla="*/ 106 h 125"/>
              <a:gd name="T66" fmla="*/ 31 w 67"/>
              <a:gd name="T67" fmla="*/ 116 h 125"/>
              <a:gd name="T68" fmla="*/ 31 w 67"/>
              <a:gd name="T69" fmla="*/ 125 h 125"/>
              <a:gd name="T70" fmla="*/ 24 w 67"/>
              <a:gd name="T71" fmla="*/ 11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125">
                <a:moveTo>
                  <a:pt x="24" y="116"/>
                </a:moveTo>
                <a:lnTo>
                  <a:pt x="17" y="114"/>
                </a:lnTo>
                <a:lnTo>
                  <a:pt x="12" y="106"/>
                </a:lnTo>
                <a:lnTo>
                  <a:pt x="12" y="97"/>
                </a:lnTo>
                <a:lnTo>
                  <a:pt x="5" y="90"/>
                </a:lnTo>
                <a:lnTo>
                  <a:pt x="0" y="80"/>
                </a:lnTo>
                <a:lnTo>
                  <a:pt x="8" y="76"/>
                </a:lnTo>
                <a:lnTo>
                  <a:pt x="5" y="73"/>
                </a:lnTo>
                <a:lnTo>
                  <a:pt x="5" y="64"/>
                </a:lnTo>
                <a:lnTo>
                  <a:pt x="3" y="57"/>
                </a:lnTo>
                <a:lnTo>
                  <a:pt x="0" y="47"/>
                </a:lnTo>
                <a:lnTo>
                  <a:pt x="3" y="38"/>
                </a:lnTo>
                <a:lnTo>
                  <a:pt x="0" y="31"/>
                </a:lnTo>
                <a:lnTo>
                  <a:pt x="8" y="24"/>
                </a:lnTo>
                <a:lnTo>
                  <a:pt x="15" y="14"/>
                </a:lnTo>
                <a:lnTo>
                  <a:pt x="24" y="12"/>
                </a:lnTo>
                <a:lnTo>
                  <a:pt x="26" y="7"/>
                </a:lnTo>
                <a:lnTo>
                  <a:pt x="31" y="5"/>
                </a:lnTo>
                <a:lnTo>
                  <a:pt x="41" y="5"/>
                </a:lnTo>
                <a:lnTo>
                  <a:pt x="50" y="0"/>
                </a:lnTo>
                <a:lnTo>
                  <a:pt x="57" y="2"/>
                </a:lnTo>
                <a:lnTo>
                  <a:pt x="60" y="0"/>
                </a:lnTo>
                <a:lnTo>
                  <a:pt x="62" y="5"/>
                </a:lnTo>
                <a:lnTo>
                  <a:pt x="67" y="12"/>
                </a:lnTo>
                <a:lnTo>
                  <a:pt x="67" y="21"/>
                </a:lnTo>
                <a:lnTo>
                  <a:pt x="67" y="31"/>
                </a:lnTo>
                <a:lnTo>
                  <a:pt x="67" y="47"/>
                </a:lnTo>
                <a:lnTo>
                  <a:pt x="57" y="57"/>
                </a:lnTo>
                <a:lnTo>
                  <a:pt x="50" y="64"/>
                </a:lnTo>
                <a:lnTo>
                  <a:pt x="50" y="73"/>
                </a:lnTo>
                <a:lnTo>
                  <a:pt x="50" y="80"/>
                </a:lnTo>
                <a:lnTo>
                  <a:pt x="41" y="99"/>
                </a:lnTo>
                <a:lnTo>
                  <a:pt x="41" y="106"/>
                </a:lnTo>
                <a:lnTo>
                  <a:pt x="31" y="116"/>
                </a:lnTo>
                <a:lnTo>
                  <a:pt x="31" y="125"/>
                </a:lnTo>
                <a:lnTo>
                  <a:pt x="24" y="116"/>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01" name="Freeform 508">
            <a:extLst>
              <a:ext uri="{FF2B5EF4-FFF2-40B4-BE49-F238E27FC236}">
                <a16:creationId xmlns:a16="http://schemas.microsoft.com/office/drawing/2014/main" id="{C710AE4A-B700-4AD2-824D-F380B6C2A960}"/>
              </a:ext>
            </a:extLst>
          </p:cNvPr>
          <p:cNvSpPr>
            <a:spLocks/>
          </p:cNvSpPr>
          <p:nvPr/>
        </p:nvSpPr>
        <p:spPr bwMode="auto">
          <a:xfrm>
            <a:off x="6069552" y="3516176"/>
            <a:ext cx="106873" cy="185246"/>
          </a:xfrm>
          <a:custGeom>
            <a:avLst/>
            <a:gdLst>
              <a:gd name="T0" fmla="*/ 9 w 120"/>
              <a:gd name="T1" fmla="*/ 26 h 208"/>
              <a:gd name="T2" fmla="*/ 16 w 120"/>
              <a:gd name="T3" fmla="*/ 35 h 208"/>
              <a:gd name="T4" fmla="*/ 26 w 120"/>
              <a:gd name="T5" fmla="*/ 26 h 208"/>
              <a:gd name="T6" fmla="*/ 42 w 120"/>
              <a:gd name="T7" fmla="*/ 26 h 208"/>
              <a:gd name="T8" fmla="*/ 52 w 120"/>
              <a:gd name="T9" fmla="*/ 26 h 208"/>
              <a:gd name="T10" fmla="*/ 61 w 120"/>
              <a:gd name="T11" fmla="*/ 16 h 208"/>
              <a:gd name="T12" fmla="*/ 68 w 120"/>
              <a:gd name="T13" fmla="*/ 16 h 208"/>
              <a:gd name="T14" fmla="*/ 78 w 120"/>
              <a:gd name="T15" fmla="*/ 16 h 208"/>
              <a:gd name="T16" fmla="*/ 78 w 120"/>
              <a:gd name="T17" fmla="*/ 9 h 208"/>
              <a:gd name="T18" fmla="*/ 87 w 120"/>
              <a:gd name="T19" fmla="*/ 9 h 208"/>
              <a:gd name="T20" fmla="*/ 94 w 120"/>
              <a:gd name="T21" fmla="*/ 0 h 208"/>
              <a:gd name="T22" fmla="*/ 94 w 120"/>
              <a:gd name="T23" fmla="*/ 9 h 208"/>
              <a:gd name="T24" fmla="*/ 104 w 120"/>
              <a:gd name="T25" fmla="*/ 16 h 208"/>
              <a:gd name="T26" fmla="*/ 113 w 120"/>
              <a:gd name="T27" fmla="*/ 26 h 208"/>
              <a:gd name="T28" fmla="*/ 104 w 120"/>
              <a:gd name="T29" fmla="*/ 26 h 208"/>
              <a:gd name="T30" fmla="*/ 113 w 120"/>
              <a:gd name="T31" fmla="*/ 35 h 208"/>
              <a:gd name="T32" fmla="*/ 113 w 120"/>
              <a:gd name="T33" fmla="*/ 42 h 208"/>
              <a:gd name="T34" fmla="*/ 120 w 120"/>
              <a:gd name="T35" fmla="*/ 42 h 208"/>
              <a:gd name="T36" fmla="*/ 120 w 120"/>
              <a:gd name="T37" fmla="*/ 52 h 208"/>
              <a:gd name="T38" fmla="*/ 113 w 120"/>
              <a:gd name="T39" fmla="*/ 71 h 208"/>
              <a:gd name="T40" fmla="*/ 120 w 120"/>
              <a:gd name="T41" fmla="*/ 71 h 208"/>
              <a:gd name="T42" fmla="*/ 120 w 120"/>
              <a:gd name="T43" fmla="*/ 78 h 208"/>
              <a:gd name="T44" fmla="*/ 113 w 120"/>
              <a:gd name="T45" fmla="*/ 87 h 208"/>
              <a:gd name="T46" fmla="*/ 104 w 120"/>
              <a:gd name="T47" fmla="*/ 87 h 208"/>
              <a:gd name="T48" fmla="*/ 104 w 120"/>
              <a:gd name="T49" fmla="*/ 94 h 208"/>
              <a:gd name="T50" fmla="*/ 104 w 120"/>
              <a:gd name="T51" fmla="*/ 104 h 208"/>
              <a:gd name="T52" fmla="*/ 104 w 120"/>
              <a:gd name="T53" fmla="*/ 113 h 208"/>
              <a:gd name="T54" fmla="*/ 104 w 120"/>
              <a:gd name="T55" fmla="*/ 120 h 208"/>
              <a:gd name="T56" fmla="*/ 104 w 120"/>
              <a:gd name="T57" fmla="*/ 130 h 208"/>
              <a:gd name="T58" fmla="*/ 94 w 120"/>
              <a:gd name="T59" fmla="*/ 146 h 208"/>
              <a:gd name="T60" fmla="*/ 94 w 120"/>
              <a:gd name="T61" fmla="*/ 163 h 208"/>
              <a:gd name="T62" fmla="*/ 94 w 120"/>
              <a:gd name="T63" fmla="*/ 182 h 208"/>
              <a:gd name="T64" fmla="*/ 94 w 120"/>
              <a:gd name="T65" fmla="*/ 189 h 208"/>
              <a:gd name="T66" fmla="*/ 87 w 120"/>
              <a:gd name="T67" fmla="*/ 198 h 208"/>
              <a:gd name="T68" fmla="*/ 78 w 120"/>
              <a:gd name="T69" fmla="*/ 189 h 208"/>
              <a:gd name="T70" fmla="*/ 68 w 120"/>
              <a:gd name="T71" fmla="*/ 189 h 208"/>
              <a:gd name="T72" fmla="*/ 52 w 120"/>
              <a:gd name="T73" fmla="*/ 182 h 208"/>
              <a:gd name="T74" fmla="*/ 42 w 120"/>
              <a:gd name="T75" fmla="*/ 189 h 208"/>
              <a:gd name="T76" fmla="*/ 42 w 120"/>
              <a:gd name="T77" fmla="*/ 198 h 208"/>
              <a:gd name="T78" fmla="*/ 42 w 120"/>
              <a:gd name="T79" fmla="*/ 208 h 208"/>
              <a:gd name="T80" fmla="*/ 35 w 120"/>
              <a:gd name="T81" fmla="*/ 208 h 208"/>
              <a:gd name="T82" fmla="*/ 26 w 120"/>
              <a:gd name="T83" fmla="*/ 208 h 208"/>
              <a:gd name="T84" fmla="*/ 9 w 120"/>
              <a:gd name="T85" fmla="*/ 198 h 208"/>
              <a:gd name="T86" fmla="*/ 9 w 120"/>
              <a:gd name="T87" fmla="*/ 189 h 208"/>
              <a:gd name="T88" fmla="*/ 9 w 120"/>
              <a:gd name="T89" fmla="*/ 182 h 208"/>
              <a:gd name="T90" fmla="*/ 0 w 120"/>
              <a:gd name="T91" fmla="*/ 172 h 208"/>
              <a:gd name="T92" fmla="*/ 9 w 120"/>
              <a:gd name="T93" fmla="*/ 156 h 208"/>
              <a:gd name="T94" fmla="*/ 0 w 120"/>
              <a:gd name="T95" fmla="*/ 146 h 208"/>
              <a:gd name="T96" fmla="*/ 9 w 120"/>
              <a:gd name="T97" fmla="*/ 146 h 208"/>
              <a:gd name="T98" fmla="*/ 16 w 120"/>
              <a:gd name="T99" fmla="*/ 139 h 208"/>
              <a:gd name="T100" fmla="*/ 16 w 120"/>
              <a:gd name="T101" fmla="*/ 130 h 208"/>
              <a:gd name="T102" fmla="*/ 16 w 120"/>
              <a:gd name="T103" fmla="*/ 120 h 208"/>
              <a:gd name="T104" fmla="*/ 26 w 120"/>
              <a:gd name="T105" fmla="*/ 113 h 208"/>
              <a:gd name="T106" fmla="*/ 35 w 120"/>
              <a:gd name="T107" fmla="*/ 104 h 208"/>
              <a:gd name="T108" fmla="*/ 16 w 120"/>
              <a:gd name="T109" fmla="*/ 104 h 208"/>
              <a:gd name="T110" fmla="*/ 9 w 120"/>
              <a:gd name="T111" fmla="*/ 104 h 208"/>
              <a:gd name="T112" fmla="*/ 9 w 120"/>
              <a:gd name="T113" fmla="*/ 87 h 208"/>
              <a:gd name="T114" fmla="*/ 9 w 120"/>
              <a:gd name="T115" fmla="*/ 78 h 208"/>
              <a:gd name="T116" fmla="*/ 0 w 120"/>
              <a:gd name="T117" fmla="*/ 61 h 208"/>
              <a:gd name="T118" fmla="*/ 0 w 120"/>
              <a:gd name="T119" fmla="*/ 52 h 208"/>
              <a:gd name="T120" fmla="*/ 0 w 120"/>
              <a:gd name="T121" fmla="*/ 42 h 208"/>
              <a:gd name="T122" fmla="*/ 9 w 120"/>
              <a:gd name="T123" fmla="*/ 35 h 208"/>
              <a:gd name="T124" fmla="*/ 9 w 120"/>
              <a:gd name="T125" fmla="*/ 2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0" h="208">
                <a:moveTo>
                  <a:pt x="9" y="26"/>
                </a:moveTo>
                <a:lnTo>
                  <a:pt x="16" y="35"/>
                </a:lnTo>
                <a:lnTo>
                  <a:pt x="26" y="26"/>
                </a:lnTo>
                <a:lnTo>
                  <a:pt x="42" y="26"/>
                </a:lnTo>
                <a:lnTo>
                  <a:pt x="52" y="26"/>
                </a:lnTo>
                <a:lnTo>
                  <a:pt x="61" y="16"/>
                </a:lnTo>
                <a:lnTo>
                  <a:pt x="68" y="16"/>
                </a:lnTo>
                <a:lnTo>
                  <a:pt x="78" y="16"/>
                </a:lnTo>
                <a:lnTo>
                  <a:pt x="78" y="9"/>
                </a:lnTo>
                <a:lnTo>
                  <a:pt x="87" y="9"/>
                </a:lnTo>
                <a:lnTo>
                  <a:pt x="94" y="0"/>
                </a:lnTo>
                <a:lnTo>
                  <a:pt x="94" y="9"/>
                </a:lnTo>
                <a:lnTo>
                  <a:pt x="104" y="16"/>
                </a:lnTo>
                <a:lnTo>
                  <a:pt x="113" y="26"/>
                </a:lnTo>
                <a:lnTo>
                  <a:pt x="104" y="26"/>
                </a:lnTo>
                <a:lnTo>
                  <a:pt x="113" y="35"/>
                </a:lnTo>
                <a:lnTo>
                  <a:pt x="113" y="42"/>
                </a:lnTo>
                <a:lnTo>
                  <a:pt x="120" y="42"/>
                </a:lnTo>
                <a:lnTo>
                  <a:pt x="120" y="52"/>
                </a:lnTo>
                <a:lnTo>
                  <a:pt x="113" y="71"/>
                </a:lnTo>
                <a:lnTo>
                  <a:pt x="120" y="71"/>
                </a:lnTo>
                <a:lnTo>
                  <a:pt x="120" y="78"/>
                </a:lnTo>
                <a:lnTo>
                  <a:pt x="113" y="87"/>
                </a:lnTo>
                <a:lnTo>
                  <a:pt x="104" y="87"/>
                </a:lnTo>
                <a:lnTo>
                  <a:pt x="104" y="94"/>
                </a:lnTo>
                <a:lnTo>
                  <a:pt x="104" y="104"/>
                </a:lnTo>
                <a:lnTo>
                  <a:pt x="104" y="113"/>
                </a:lnTo>
                <a:lnTo>
                  <a:pt x="104" y="120"/>
                </a:lnTo>
                <a:lnTo>
                  <a:pt x="104" y="130"/>
                </a:lnTo>
                <a:lnTo>
                  <a:pt x="94" y="146"/>
                </a:lnTo>
                <a:lnTo>
                  <a:pt x="94" y="163"/>
                </a:lnTo>
                <a:lnTo>
                  <a:pt x="94" y="182"/>
                </a:lnTo>
                <a:lnTo>
                  <a:pt x="94" y="189"/>
                </a:lnTo>
                <a:lnTo>
                  <a:pt x="87" y="198"/>
                </a:lnTo>
                <a:lnTo>
                  <a:pt x="78" y="189"/>
                </a:lnTo>
                <a:lnTo>
                  <a:pt x="68" y="189"/>
                </a:lnTo>
                <a:lnTo>
                  <a:pt x="52" y="182"/>
                </a:lnTo>
                <a:lnTo>
                  <a:pt x="42" y="189"/>
                </a:lnTo>
                <a:lnTo>
                  <a:pt x="42" y="198"/>
                </a:lnTo>
                <a:lnTo>
                  <a:pt x="42" y="208"/>
                </a:lnTo>
                <a:lnTo>
                  <a:pt x="35" y="208"/>
                </a:lnTo>
                <a:lnTo>
                  <a:pt x="26" y="208"/>
                </a:lnTo>
                <a:lnTo>
                  <a:pt x="9" y="198"/>
                </a:lnTo>
                <a:lnTo>
                  <a:pt x="9" y="189"/>
                </a:lnTo>
                <a:lnTo>
                  <a:pt x="9" y="182"/>
                </a:lnTo>
                <a:lnTo>
                  <a:pt x="0" y="172"/>
                </a:lnTo>
                <a:lnTo>
                  <a:pt x="9" y="156"/>
                </a:lnTo>
                <a:lnTo>
                  <a:pt x="0" y="146"/>
                </a:lnTo>
                <a:lnTo>
                  <a:pt x="9" y="146"/>
                </a:lnTo>
                <a:lnTo>
                  <a:pt x="16" y="139"/>
                </a:lnTo>
                <a:lnTo>
                  <a:pt x="16" y="130"/>
                </a:lnTo>
                <a:lnTo>
                  <a:pt x="16" y="120"/>
                </a:lnTo>
                <a:lnTo>
                  <a:pt x="26" y="113"/>
                </a:lnTo>
                <a:lnTo>
                  <a:pt x="35" y="104"/>
                </a:lnTo>
                <a:lnTo>
                  <a:pt x="16" y="104"/>
                </a:lnTo>
                <a:lnTo>
                  <a:pt x="9" y="104"/>
                </a:lnTo>
                <a:lnTo>
                  <a:pt x="9" y="87"/>
                </a:lnTo>
                <a:lnTo>
                  <a:pt x="9" y="78"/>
                </a:lnTo>
                <a:lnTo>
                  <a:pt x="0" y="61"/>
                </a:lnTo>
                <a:lnTo>
                  <a:pt x="0" y="52"/>
                </a:lnTo>
                <a:lnTo>
                  <a:pt x="0" y="42"/>
                </a:lnTo>
                <a:lnTo>
                  <a:pt x="9" y="35"/>
                </a:lnTo>
                <a:lnTo>
                  <a:pt x="9" y="26"/>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02" name="Freeform 509">
            <a:extLst>
              <a:ext uri="{FF2B5EF4-FFF2-40B4-BE49-F238E27FC236}">
                <a16:creationId xmlns:a16="http://schemas.microsoft.com/office/drawing/2014/main" id="{57410EC5-70F7-4506-BA20-176D22C7DB16}"/>
              </a:ext>
            </a:extLst>
          </p:cNvPr>
          <p:cNvSpPr>
            <a:spLocks/>
          </p:cNvSpPr>
          <p:nvPr/>
        </p:nvSpPr>
        <p:spPr bwMode="auto">
          <a:xfrm>
            <a:off x="6330500" y="3785142"/>
            <a:ext cx="214636" cy="137153"/>
          </a:xfrm>
          <a:custGeom>
            <a:avLst/>
            <a:gdLst>
              <a:gd name="T0" fmla="*/ 241 w 241"/>
              <a:gd name="T1" fmla="*/ 8 h 154"/>
              <a:gd name="T2" fmla="*/ 241 w 241"/>
              <a:gd name="T3" fmla="*/ 17 h 154"/>
              <a:gd name="T4" fmla="*/ 241 w 241"/>
              <a:gd name="T5" fmla="*/ 24 h 154"/>
              <a:gd name="T6" fmla="*/ 234 w 241"/>
              <a:gd name="T7" fmla="*/ 43 h 154"/>
              <a:gd name="T8" fmla="*/ 225 w 241"/>
              <a:gd name="T9" fmla="*/ 43 h 154"/>
              <a:gd name="T10" fmla="*/ 218 w 241"/>
              <a:gd name="T11" fmla="*/ 50 h 154"/>
              <a:gd name="T12" fmla="*/ 218 w 241"/>
              <a:gd name="T13" fmla="*/ 60 h 154"/>
              <a:gd name="T14" fmla="*/ 218 w 241"/>
              <a:gd name="T15" fmla="*/ 69 h 154"/>
              <a:gd name="T16" fmla="*/ 218 w 241"/>
              <a:gd name="T17" fmla="*/ 76 h 154"/>
              <a:gd name="T18" fmla="*/ 208 w 241"/>
              <a:gd name="T19" fmla="*/ 86 h 154"/>
              <a:gd name="T20" fmla="*/ 208 w 241"/>
              <a:gd name="T21" fmla="*/ 93 h 154"/>
              <a:gd name="T22" fmla="*/ 208 w 241"/>
              <a:gd name="T23" fmla="*/ 102 h 154"/>
              <a:gd name="T24" fmla="*/ 218 w 241"/>
              <a:gd name="T25" fmla="*/ 102 h 154"/>
              <a:gd name="T26" fmla="*/ 208 w 241"/>
              <a:gd name="T27" fmla="*/ 112 h 154"/>
              <a:gd name="T28" fmla="*/ 218 w 241"/>
              <a:gd name="T29" fmla="*/ 112 h 154"/>
              <a:gd name="T30" fmla="*/ 218 w 241"/>
              <a:gd name="T31" fmla="*/ 128 h 154"/>
              <a:gd name="T32" fmla="*/ 199 w 241"/>
              <a:gd name="T33" fmla="*/ 138 h 154"/>
              <a:gd name="T34" fmla="*/ 199 w 241"/>
              <a:gd name="T35" fmla="*/ 154 h 154"/>
              <a:gd name="T36" fmla="*/ 182 w 241"/>
              <a:gd name="T37" fmla="*/ 147 h 154"/>
              <a:gd name="T38" fmla="*/ 173 w 241"/>
              <a:gd name="T39" fmla="*/ 154 h 154"/>
              <a:gd name="T40" fmla="*/ 156 w 241"/>
              <a:gd name="T41" fmla="*/ 147 h 154"/>
              <a:gd name="T42" fmla="*/ 147 w 241"/>
              <a:gd name="T43" fmla="*/ 128 h 154"/>
              <a:gd name="T44" fmla="*/ 147 w 241"/>
              <a:gd name="T45" fmla="*/ 119 h 154"/>
              <a:gd name="T46" fmla="*/ 130 w 241"/>
              <a:gd name="T47" fmla="*/ 112 h 154"/>
              <a:gd name="T48" fmla="*/ 113 w 241"/>
              <a:gd name="T49" fmla="*/ 112 h 154"/>
              <a:gd name="T50" fmla="*/ 104 w 241"/>
              <a:gd name="T51" fmla="*/ 102 h 154"/>
              <a:gd name="T52" fmla="*/ 87 w 241"/>
              <a:gd name="T53" fmla="*/ 102 h 154"/>
              <a:gd name="T54" fmla="*/ 78 w 241"/>
              <a:gd name="T55" fmla="*/ 86 h 154"/>
              <a:gd name="T56" fmla="*/ 69 w 241"/>
              <a:gd name="T57" fmla="*/ 76 h 154"/>
              <a:gd name="T58" fmla="*/ 45 w 241"/>
              <a:gd name="T59" fmla="*/ 69 h 154"/>
              <a:gd name="T60" fmla="*/ 35 w 241"/>
              <a:gd name="T61" fmla="*/ 60 h 154"/>
              <a:gd name="T62" fmla="*/ 26 w 241"/>
              <a:gd name="T63" fmla="*/ 60 h 154"/>
              <a:gd name="T64" fmla="*/ 9 w 241"/>
              <a:gd name="T65" fmla="*/ 50 h 154"/>
              <a:gd name="T66" fmla="*/ 0 w 241"/>
              <a:gd name="T67" fmla="*/ 43 h 154"/>
              <a:gd name="T68" fmla="*/ 0 w 241"/>
              <a:gd name="T69" fmla="*/ 34 h 154"/>
              <a:gd name="T70" fmla="*/ 9 w 241"/>
              <a:gd name="T71" fmla="*/ 24 h 154"/>
              <a:gd name="T72" fmla="*/ 9 w 241"/>
              <a:gd name="T73" fmla="*/ 8 h 154"/>
              <a:gd name="T74" fmla="*/ 16 w 241"/>
              <a:gd name="T75" fmla="*/ 8 h 154"/>
              <a:gd name="T76" fmla="*/ 26 w 241"/>
              <a:gd name="T77" fmla="*/ 0 h 154"/>
              <a:gd name="T78" fmla="*/ 35 w 241"/>
              <a:gd name="T79" fmla="*/ 8 h 154"/>
              <a:gd name="T80" fmla="*/ 35 w 241"/>
              <a:gd name="T81" fmla="*/ 17 h 154"/>
              <a:gd name="T82" fmla="*/ 52 w 241"/>
              <a:gd name="T83" fmla="*/ 8 h 154"/>
              <a:gd name="T84" fmla="*/ 69 w 241"/>
              <a:gd name="T85" fmla="*/ 8 h 154"/>
              <a:gd name="T86" fmla="*/ 78 w 241"/>
              <a:gd name="T87" fmla="*/ 17 h 154"/>
              <a:gd name="T88" fmla="*/ 95 w 241"/>
              <a:gd name="T89" fmla="*/ 24 h 154"/>
              <a:gd name="T90" fmla="*/ 113 w 241"/>
              <a:gd name="T91" fmla="*/ 34 h 154"/>
              <a:gd name="T92" fmla="*/ 130 w 241"/>
              <a:gd name="T93" fmla="*/ 34 h 154"/>
              <a:gd name="T94" fmla="*/ 147 w 241"/>
              <a:gd name="T95" fmla="*/ 24 h 154"/>
              <a:gd name="T96" fmla="*/ 156 w 241"/>
              <a:gd name="T97" fmla="*/ 24 h 154"/>
              <a:gd name="T98" fmla="*/ 166 w 241"/>
              <a:gd name="T99" fmla="*/ 24 h 154"/>
              <a:gd name="T100" fmla="*/ 173 w 241"/>
              <a:gd name="T101" fmla="*/ 24 h 154"/>
              <a:gd name="T102" fmla="*/ 182 w 241"/>
              <a:gd name="T103" fmla="*/ 17 h 154"/>
              <a:gd name="T104" fmla="*/ 189 w 241"/>
              <a:gd name="T105" fmla="*/ 17 h 154"/>
              <a:gd name="T106" fmla="*/ 199 w 241"/>
              <a:gd name="T107" fmla="*/ 24 h 154"/>
              <a:gd name="T108" fmla="*/ 208 w 241"/>
              <a:gd name="T109" fmla="*/ 17 h 154"/>
              <a:gd name="T110" fmla="*/ 225 w 241"/>
              <a:gd name="T111" fmla="*/ 17 h 154"/>
              <a:gd name="T112" fmla="*/ 241 w 241"/>
              <a:gd name="T113" fmla="*/ 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1" h="154">
                <a:moveTo>
                  <a:pt x="241" y="8"/>
                </a:moveTo>
                <a:lnTo>
                  <a:pt x="241" y="17"/>
                </a:lnTo>
                <a:lnTo>
                  <a:pt x="241" y="24"/>
                </a:lnTo>
                <a:lnTo>
                  <a:pt x="234" y="43"/>
                </a:lnTo>
                <a:lnTo>
                  <a:pt x="225" y="43"/>
                </a:lnTo>
                <a:lnTo>
                  <a:pt x="218" y="50"/>
                </a:lnTo>
                <a:lnTo>
                  <a:pt x="218" y="60"/>
                </a:lnTo>
                <a:lnTo>
                  <a:pt x="218" y="69"/>
                </a:lnTo>
                <a:lnTo>
                  <a:pt x="218" y="76"/>
                </a:lnTo>
                <a:lnTo>
                  <a:pt x="208" y="86"/>
                </a:lnTo>
                <a:lnTo>
                  <a:pt x="208" y="93"/>
                </a:lnTo>
                <a:lnTo>
                  <a:pt x="208" y="102"/>
                </a:lnTo>
                <a:lnTo>
                  <a:pt x="218" y="102"/>
                </a:lnTo>
                <a:lnTo>
                  <a:pt x="208" y="112"/>
                </a:lnTo>
                <a:lnTo>
                  <a:pt x="218" y="112"/>
                </a:lnTo>
                <a:lnTo>
                  <a:pt x="218" y="128"/>
                </a:lnTo>
                <a:lnTo>
                  <a:pt x="199" y="138"/>
                </a:lnTo>
                <a:lnTo>
                  <a:pt x="199" y="154"/>
                </a:lnTo>
                <a:lnTo>
                  <a:pt x="182" y="147"/>
                </a:lnTo>
                <a:lnTo>
                  <a:pt x="173" y="154"/>
                </a:lnTo>
                <a:lnTo>
                  <a:pt x="156" y="147"/>
                </a:lnTo>
                <a:lnTo>
                  <a:pt x="147" y="128"/>
                </a:lnTo>
                <a:lnTo>
                  <a:pt x="147" y="119"/>
                </a:lnTo>
                <a:lnTo>
                  <a:pt x="130" y="112"/>
                </a:lnTo>
                <a:lnTo>
                  <a:pt x="113" y="112"/>
                </a:lnTo>
                <a:lnTo>
                  <a:pt x="104" y="102"/>
                </a:lnTo>
                <a:lnTo>
                  <a:pt x="87" y="102"/>
                </a:lnTo>
                <a:lnTo>
                  <a:pt x="78" y="86"/>
                </a:lnTo>
                <a:lnTo>
                  <a:pt x="69" y="76"/>
                </a:lnTo>
                <a:lnTo>
                  <a:pt x="45" y="69"/>
                </a:lnTo>
                <a:lnTo>
                  <a:pt x="35" y="60"/>
                </a:lnTo>
                <a:lnTo>
                  <a:pt x="26" y="60"/>
                </a:lnTo>
                <a:lnTo>
                  <a:pt x="9" y="50"/>
                </a:lnTo>
                <a:lnTo>
                  <a:pt x="0" y="43"/>
                </a:lnTo>
                <a:lnTo>
                  <a:pt x="0" y="34"/>
                </a:lnTo>
                <a:lnTo>
                  <a:pt x="9" y="24"/>
                </a:lnTo>
                <a:lnTo>
                  <a:pt x="9" y="8"/>
                </a:lnTo>
                <a:lnTo>
                  <a:pt x="16" y="8"/>
                </a:lnTo>
                <a:lnTo>
                  <a:pt x="26" y="0"/>
                </a:lnTo>
                <a:lnTo>
                  <a:pt x="35" y="8"/>
                </a:lnTo>
                <a:lnTo>
                  <a:pt x="35" y="17"/>
                </a:lnTo>
                <a:lnTo>
                  <a:pt x="52" y="8"/>
                </a:lnTo>
                <a:lnTo>
                  <a:pt x="69" y="8"/>
                </a:lnTo>
                <a:lnTo>
                  <a:pt x="78" y="17"/>
                </a:lnTo>
                <a:lnTo>
                  <a:pt x="95" y="24"/>
                </a:lnTo>
                <a:lnTo>
                  <a:pt x="113" y="34"/>
                </a:lnTo>
                <a:lnTo>
                  <a:pt x="130" y="34"/>
                </a:lnTo>
                <a:lnTo>
                  <a:pt x="147" y="24"/>
                </a:lnTo>
                <a:lnTo>
                  <a:pt x="156" y="24"/>
                </a:lnTo>
                <a:lnTo>
                  <a:pt x="166" y="24"/>
                </a:lnTo>
                <a:lnTo>
                  <a:pt x="173" y="24"/>
                </a:lnTo>
                <a:lnTo>
                  <a:pt x="182" y="17"/>
                </a:lnTo>
                <a:lnTo>
                  <a:pt x="189" y="17"/>
                </a:lnTo>
                <a:lnTo>
                  <a:pt x="199" y="24"/>
                </a:lnTo>
                <a:lnTo>
                  <a:pt x="208" y="17"/>
                </a:lnTo>
                <a:lnTo>
                  <a:pt x="225" y="17"/>
                </a:lnTo>
                <a:lnTo>
                  <a:pt x="241" y="8"/>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03" name="Freeform 518">
            <a:extLst>
              <a:ext uri="{FF2B5EF4-FFF2-40B4-BE49-F238E27FC236}">
                <a16:creationId xmlns:a16="http://schemas.microsoft.com/office/drawing/2014/main" id="{9C797985-A7D2-47F4-ACE4-29A6FFE014AF}"/>
              </a:ext>
            </a:extLst>
          </p:cNvPr>
          <p:cNvSpPr>
            <a:spLocks/>
          </p:cNvSpPr>
          <p:nvPr/>
        </p:nvSpPr>
        <p:spPr bwMode="auto">
          <a:xfrm>
            <a:off x="5468395" y="2216787"/>
            <a:ext cx="445303" cy="430162"/>
          </a:xfrm>
          <a:custGeom>
            <a:avLst/>
            <a:gdLst>
              <a:gd name="T0" fmla="*/ 43 w 500"/>
              <a:gd name="T1" fmla="*/ 415 h 483"/>
              <a:gd name="T2" fmla="*/ 95 w 500"/>
              <a:gd name="T3" fmla="*/ 379 h 483"/>
              <a:gd name="T4" fmla="*/ 112 w 500"/>
              <a:gd name="T5" fmla="*/ 370 h 483"/>
              <a:gd name="T6" fmla="*/ 138 w 500"/>
              <a:gd name="T7" fmla="*/ 379 h 483"/>
              <a:gd name="T8" fmla="*/ 173 w 500"/>
              <a:gd name="T9" fmla="*/ 386 h 483"/>
              <a:gd name="T10" fmla="*/ 206 w 500"/>
              <a:gd name="T11" fmla="*/ 370 h 483"/>
              <a:gd name="T12" fmla="*/ 242 w 500"/>
              <a:gd name="T13" fmla="*/ 353 h 483"/>
              <a:gd name="T14" fmla="*/ 223 w 500"/>
              <a:gd name="T15" fmla="*/ 346 h 483"/>
              <a:gd name="T16" fmla="*/ 216 w 500"/>
              <a:gd name="T17" fmla="*/ 311 h 483"/>
              <a:gd name="T18" fmla="*/ 232 w 500"/>
              <a:gd name="T19" fmla="*/ 284 h 483"/>
              <a:gd name="T20" fmla="*/ 249 w 500"/>
              <a:gd name="T21" fmla="*/ 249 h 483"/>
              <a:gd name="T22" fmla="*/ 249 w 500"/>
              <a:gd name="T23" fmla="*/ 216 h 483"/>
              <a:gd name="T24" fmla="*/ 275 w 500"/>
              <a:gd name="T25" fmla="*/ 206 h 483"/>
              <a:gd name="T26" fmla="*/ 258 w 500"/>
              <a:gd name="T27" fmla="*/ 190 h 483"/>
              <a:gd name="T28" fmla="*/ 275 w 500"/>
              <a:gd name="T29" fmla="*/ 164 h 483"/>
              <a:gd name="T30" fmla="*/ 301 w 500"/>
              <a:gd name="T31" fmla="*/ 147 h 483"/>
              <a:gd name="T32" fmla="*/ 268 w 500"/>
              <a:gd name="T33" fmla="*/ 138 h 483"/>
              <a:gd name="T34" fmla="*/ 268 w 500"/>
              <a:gd name="T35" fmla="*/ 105 h 483"/>
              <a:gd name="T36" fmla="*/ 284 w 500"/>
              <a:gd name="T37" fmla="*/ 62 h 483"/>
              <a:gd name="T38" fmla="*/ 310 w 500"/>
              <a:gd name="T39" fmla="*/ 53 h 483"/>
              <a:gd name="T40" fmla="*/ 336 w 500"/>
              <a:gd name="T41" fmla="*/ 43 h 483"/>
              <a:gd name="T42" fmla="*/ 353 w 500"/>
              <a:gd name="T43" fmla="*/ 26 h 483"/>
              <a:gd name="T44" fmla="*/ 369 w 500"/>
              <a:gd name="T45" fmla="*/ 17 h 483"/>
              <a:gd name="T46" fmla="*/ 405 w 500"/>
              <a:gd name="T47" fmla="*/ 26 h 483"/>
              <a:gd name="T48" fmla="*/ 405 w 500"/>
              <a:gd name="T49" fmla="*/ 69 h 483"/>
              <a:gd name="T50" fmla="*/ 395 w 500"/>
              <a:gd name="T51" fmla="*/ 112 h 483"/>
              <a:gd name="T52" fmla="*/ 421 w 500"/>
              <a:gd name="T53" fmla="*/ 128 h 483"/>
              <a:gd name="T54" fmla="*/ 431 w 500"/>
              <a:gd name="T55" fmla="*/ 164 h 483"/>
              <a:gd name="T56" fmla="*/ 414 w 500"/>
              <a:gd name="T57" fmla="*/ 206 h 483"/>
              <a:gd name="T58" fmla="*/ 431 w 500"/>
              <a:gd name="T59" fmla="*/ 223 h 483"/>
              <a:gd name="T60" fmla="*/ 440 w 500"/>
              <a:gd name="T61" fmla="*/ 258 h 483"/>
              <a:gd name="T62" fmla="*/ 414 w 500"/>
              <a:gd name="T63" fmla="*/ 284 h 483"/>
              <a:gd name="T64" fmla="*/ 431 w 500"/>
              <a:gd name="T65" fmla="*/ 301 h 483"/>
              <a:gd name="T66" fmla="*/ 474 w 500"/>
              <a:gd name="T67" fmla="*/ 301 h 483"/>
              <a:gd name="T68" fmla="*/ 500 w 500"/>
              <a:gd name="T69" fmla="*/ 346 h 483"/>
              <a:gd name="T70" fmla="*/ 474 w 500"/>
              <a:gd name="T71" fmla="*/ 386 h 483"/>
              <a:gd name="T72" fmla="*/ 447 w 500"/>
              <a:gd name="T73" fmla="*/ 396 h 483"/>
              <a:gd name="T74" fmla="*/ 431 w 500"/>
              <a:gd name="T75" fmla="*/ 405 h 483"/>
              <a:gd name="T76" fmla="*/ 405 w 500"/>
              <a:gd name="T77" fmla="*/ 415 h 483"/>
              <a:gd name="T78" fmla="*/ 414 w 500"/>
              <a:gd name="T79" fmla="*/ 438 h 483"/>
              <a:gd name="T80" fmla="*/ 447 w 500"/>
              <a:gd name="T81" fmla="*/ 438 h 483"/>
              <a:gd name="T82" fmla="*/ 431 w 500"/>
              <a:gd name="T83" fmla="*/ 464 h 483"/>
              <a:gd name="T84" fmla="*/ 395 w 500"/>
              <a:gd name="T85" fmla="*/ 474 h 483"/>
              <a:gd name="T86" fmla="*/ 353 w 500"/>
              <a:gd name="T87" fmla="*/ 464 h 483"/>
              <a:gd name="T88" fmla="*/ 310 w 500"/>
              <a:gd name="T89" fmla="*/ 464 h 483"/>
              <a:gd name="T90" fmla="*/ 284 w 500"/>
              <a:gd name="T91" fmla="*/ 448 h 483"/>
              <a:gd name="T92" fmla="*/ 249 w 500"/>
              <a:gd name="T93" fmla="*/ 457 h 483"/>
              <a:gd name="T94" fmla="*/ 206 w 500"/>
              <a:gd name="T95" fmla="*/ 457 h 483"/>
              <a:gd name="T96" fmla="*/ 180 w 500"/>
              <a:gd name="T97" fmla="*/ 431 h 483"/>
              <a:gd name="T98" fmla="*/ 147 w 500"/>
              <a:gd name="T99" fmla="*/ 422 h 483"/>
              <a:gd name="T100" fmla="*/ 128 w 500"/>
              <a:gd name="T101" fmla="*/ 457 h 483"/>
              <a:gd name="T102" fmla="*/ 86 w 500"/>
              <a:gd name="T103" fmla="*/ 438 h 483"/>
              <a:gd name="T104" fmla="*/ 43 w 500"/>
              <a:gd name="T105" fmla="*/ 438 h 483"/>
              <a:gd name="T106" fmla="*/ 17 w 500"/>
              <a:gd name="T107" fmla="*/ 448 h 483"/>
              <a:gd name="T108" fmla="*/ 17 w 500"/>
              <a:gd name="T109" fmla="*/ 431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0" h="483">
                <a:moveTo>
                  <a:pt x="17" y="431"/>
                </a:moveTo>
                <a:lnTo>
                  <a:pt x="33" y="422"/>
                </a:lnTo>
                <a:lnTo>
                  <a:pt x="43" y="422"/>
                </a:lnTo>
                <a:lnTo>
                  <a:pt x="43" y="415"/>
                </a:lnTo>
                <a:lnTo>
                  <a:pt x="69" y="405"/>
                </a:lnTo>
                <a:lnTo>
                  <a:pt x="86" y="405"/>
                </a:lnTo>
                <a:lnTo>
                  <a:pt x="95" y="386"/>
                </a:lnTo>
                <a:lnTo>
                  <a:pt x="95" y="379"/>
                </a:lnTo>
                <a:lnTo>
                  <a:pt x="102" y="379"/>
                </a:lnTo>
                <a:lnTo>
                  <a:pt x="112" y="386"/>
                </a:lnTo>
                <a:lnTo>
                  <a:pt x="121" y="379"/>
                </a:lnTo>
                <a:lnTo>
                  <a:pt x="112" y="370"/>
                </a:lnTo>
                <a:lnTo>
                  <a:pt x="121" y="370"/>
                </a:lnTo>
                <a:lnTo>
                  <a:pt x="128" y="370"/>
                </a:lnTo>
                <a:lnTo>
                  <a:pt x="138" y="370"/>
                </a:lnTo>
                <a:lnTo>
                  <a:pt x="138" y="379"/>
                </a:lnTo>
                <a:lnTo>
                  <a:pt x="147" y="379"/>
                </a:lnTo>
                <a:lnTo>
                  <a:pt x="154" y="386"/>
                </a:lnTo>
                <a:lnTo>
                  <a:pt x="164" y="386"/>
                </a:lnTo>
                <a:lnTo>
                  <a:pt x="173" y="386"/>
                </a:lnTo>
                <a:lnTo>
                  <a:pt x="190" y="386"/>
                </a:lnTo>
                <a:lnTo>
                  <a:pt x="197" y="386"/>
                </a:lnTo>
                <a:lnTo>
                  <a:pt x="197" y="379"/>
                </a:lnTo>
                <a:lnTo>
                  <a:pt x="206" y="370"/>
                </a:lnTo>
                <a:lnTo>
                  <a:pt x="216" y="370"/>
                </a:lnTo>
                <a:lnTo>
                  <a:pt x="223" y="370"/>
                </a:lnTo>
                <a:lnTo>
                  <a:pt x="232" y="363"/>
                </a:lnTo>
                <a:lnTo>
                  <a:pt x="242" y="353"/>
                </a:lnTo>
                <a:lnTo>
                  <a:pt x="232" y="353"/>
                </a:lnTo>
                <a:lnTo>
                  <a:pt x="216" y="353"/>
                </a:lnTo>
                <a:lnTo>
                  <a:pt x="216" y="346"/>
                </a:lnTo>
                <a:lnTo>
                  <a:pt x="223" y="346"/>
                </a:lnTo>
                <a:lnTo>
                  <a:pt x="223" y="327"/>
                </a:lnTo>
                <a:lnTo>
                  <a:pt x="216" y="327"/>
                </a:lnTo>
                <a:lnTo>
                  <a:pt x="216" y="318"/>
                </a:lnTo>
                <a:lnTo>
                  <a:pt x="216" y="311"/>
                </a:lnTo>
                <a:lnTo>
                  <a:pt x="223" y="301"/>
                </a:lnTo>
                <a:lnTo>
                  <a:pt x="232" y="284"/>
                </a:lnTo>
                <a:lnTo>
                  <a:pt x="223" y="284"/>
                </a:lnTo>
                <a:lnTo>
                  <a:pt x="232" y="284"/>
                </a:lnTo>
                <a:lnTo>
                  <a:pt x="242" y="275"/>
                </a:lnTo>
                <a:lnTo>
                  <a:pt x="242" y="268"/>
                </a:lnTo>
                <a:lnTo>
                  <a:pt x="242" y="258"/>
                </a:lnTo>
                <a:lnTo>
                  <a:pt x="249" y="249"/>
                </a:lnTo>
                <a:lnTo>
                  <a:pt x="258" y="242"/>
                </a:lnTo>
                <a:lnTo>
                  <a:pt x="258" y="232"/>
                </a:lnTo>
                <a:lnTo>
                  <a:pt x="249" y="223"/>
                </a:lnTo>
                <a:lnTo>
                  <a:pt x="249" y="216"/>
                </a:lnTo>
                <a:lnTo>
                  <a:pt x="258" y="206"/>
                </a:lnTo>
                <a:lnTo>
                  <a:pt x="258" y="216"/>
                </a:lnTo>
                <a:lnTo>
                  <a:pt x="268" y="216"/>
                </a:lnTo>
                <a:lnTo>
                  <a:pt x="275" y="206"/>
                </a:lnTo>
                <a:lnTo>
                  <a:pt x="268" y="206"/>
                </a:lnTo>
                <a:lnTo>
                  <a:pt x="268" y="199"/>
                </a:lnTo>
                <a:lnTo>
                  <a:pt x="268" y="190"/>
                </a:lnTo>
                <a:lnTo>
                  <a:pt x="258" y="190"/>
                </a:lnTo>
                <a:lnTo>
                  <a:pt x="258" y="183"/>
                </a:lnTo>
                <a:lnTo>
                  <a:pt x="268" y="173"/>
                </a:lnTo>
                <a:lnTo>
                  <a:pt x="275" y="173"/>
                </a:lnTo>
                <a:lnTo>
                  <a:pt x="275" y="164"/>
                </a:lnTo>
                <a:lnTo>
                  <a:pt x="275" y="154"/>
                </a:lnTo>
                <a:lnTo>
                  <a:pt x="284" y="154"/>
                </a:lnTo>
                <a:lnTo>
                  <a:pt x="284" y="147"/>
                </a:lnTo>
                <a:lnTo>
                  <a:pt x="301" y="147"/>
                </a:lnTo>
                <a:lnTo>
                  <a:pt x="301" y="138"/>
                </a:lnTo>
                <a:lnTo>
                  <a:pt x="284" y="128"/>
                </a:lnTo>
                <a:lnTo>
                  <a:pt x="275" y="128"/>
                </a:lnTo>
                <a:lnTo>
                  <a:pt x="268" y="138"/>
                </a:lnTo>
                <a:lnTo>
                  <a:pt x="284" y="121"/>
                </a:lnTo>
                <a:lnTo>
                  <a:pt x="275" y="121"/>
                </a:lnTo>
                <a:lnTo>
                  <a:pt x="268" y="112"/>
                </a:lnTo>
                <a:lnTo>
                  <a:pt x="268" y="105"/>
                </a:lnTo>
                <a:lnTo>
                  <a:pt x="268" y="86"/>
                </a:lnTo>
                <a:lnTo>
                  <a:pt x="268" y="79"/>
                </a:lnTo>
                <a:lnTo>
                  <a:pt x="275" y="69"/>
                </a:lnTo>
                <a:lnTo>
                  <a:pt x="284" y="62"/>
                </a:lnTo>
                <a:lnTo>
                  <a:pt x="291" y="69"/>
                </a:lnTo>
                <a:lnTo>
                  <a:pt x="291" y="62"/>
                </a:lnTo>
                <a:lnTo>
                  <a:pt x="301" y="62"/>
                </a:lnTo>
                <a:lnTo>
                  <a:pt x="310" y="53"/>
                </a:lnTo>
                <a:lnTo>
                  <a:pt x="310" y="62"/>
                </a:lnTo>
                <a:lnTo>
                  <a:pt x="320" y="62"/>
                </a:lnTo>
                <a:lnTo>
                  <a:pt x="327" y="53"/>
                </a:lnTo>
                <a:lnTo>
                  <a:pt x="336" y="43"/>
                </a:lnTo>
                <a:lnTo>
                  <a:pt x="346" y="43"/>
                </a:lnTo>
                <a:lnTo>
                  <a:pt x="346" y="36"/>
                </a:lnTo>
                <a:lnTo>
                  <a:pt x="353" y="36"/>
                </a:lnTo>
                <a:lnTo>
                  <a:pt x="353" y="26"/>
                </a:lnTo>
                <a:lnTo>
                  <a:pt x="362" y="26"/>
                </a:lnTo>
                <a:lnTo>
                  <a:pt x="369" y="36"/>
                </a:lnTo>
                <a:lnTo>
                  <a:pt x="379" y="26"/>
                </a:lnTo>
                <a:lnTo>
                  <a:pt x="369" y="17"/>
                </a:lnTo>
                <a:lnTo>
                  <a:pt x="379" y="17"/>
                </a:lnTo>
                <a:lnTo>
                  <a:pt x="388" y="0"/>
                </a:lnTo>
                <a:lnTo>
                  <a:pt x="395" y="17"/>
                </a:lnTo>
                <a:lnTo>
                  <a:pt x="405" y="26"/>
                </a:lnTo>
                <a:lnTo>
                  <a:pt x="395" y="43"/>
                </a:lnTo>
                <a:lnTo>
                  <a:pt x="395" y="53"/>
                </a:lnTo>
                <a:lnTo>
                  <a:pt x="395" y="62"/>
                </a:lnTo>
                <a:lnTo>
                  <a:pt x="405" y="69"/>
                </a:lnTo>
                <a:lnTo>
                  <a:pt x="405" y="79"/>
                </a:lnTo>
                <a:lnTo>
                  <a:pt x="395" y="86"/>
                </a:lnTo>
                <a:lnTo>
                  <a:pt x="395" y="95"/>
                </a:lnTo>
                <a:lnTo>
                  <a:pt x="395" y="112"/>
                </a:lnTo>
                <a:lnTo>
                  <a:pt x="395" y="121"/>
                </a:lnTo>
                <a:lnTo>
                  <a:pt x="405" y="121"/>
                </a:lnTo>
                <a:lnTo>
                  <a:pt x="414" y="128"/>
                </a:lnTo>
                <a:lnTo>
                  <a:pt x="421" y="128"/>
                </a:lnTo>
                <a:lnTo>
                  <a:pt x="421" y="138"/>
                </a:lnTo>
                <a:lnTo>
                  <a:pt x="431" y="147"/>
                </a:lnTo>
                <a:lnTo>
                  <a:pt x="431" y="154"/>
                </a:lnTo>
                <a:lnTo>
                  <a:pt x="431" y="164"/>
                </a:lnTo>
                <a:lnTo>
                  <a:pt x="431" y="173"/>
                </a:lnTo>
                <a:lnTo>
                  <a:pt x="431" y="216"/>
                </a:lnTo>
                <a:lnTo>
                  <a:pt x="421" y="206"/>
                </a:lnTo>
                <a:lnTo>
                  <a:pt x="414" y="206"/>
                </a:lnTo>
                <a:lnTo>
                  <a:pt x="405" y="206"/>
                </a:lnTo>
                <a:lnTo>
                  <a:pt x="405" y="216"/>
                </a:lnTo>
                <a:lnTo>
                  <a:pt x="414" y="216"/>
                </a:lnTo>
                <a:lnTo>
                  <a:pt x="431" y="223"/>
                </a:lnTo>
                <a:lnTo>
                  <a:pt x="431" y="232"/>
                </a:lnTo>
                <a:lnTo>
                  <a:pt x="440" y="242"/>
                </a:lnTo>
                <a:lnTo>
                  <a:pt x="440" y="249"/>
                </a:lnTo>
                <a:lnTo>
                  <a:pt x="440" y="258"/>
                </a:lnTo>
                <a:lnTo>
                  <a:pt x="440" y="268"/>
                </a:lnTo>
                <a:lnTo>
                  <a:pt x="431" y="275"/>
                </a:lnTo>
                <a:lnTo>
                  <a:pt x="421" y="284"/>
                </a:lnTo>
                <a:lnTo>
                  <a:pt x="414" y="284"/>
                </a:lnTo>
                <a:lnTo>
                  <a:pt x="414" y="294"/>
                </a:lnTo>
                <a:lnTo>
                  <a:pt x="414" y="301"/>
                </a:lnTo>
                <a:lnTo>
                  <a:pt x="421" y="311"/>
                </a:lnTo>
                <a:lnTo>
                  <a:pt x="431" y="301"/>
                </a:lnTo>
                <a:lnTo>
                  <a:pt x="440" y="301"/>
                </a:lnTo>
                <a:lnTo>
                  <a:pt x="447" y="294"/>
                </a:lnTo>
                <a:lnTo>
                  <a:pt x="457" y="301"/>
                </a:lnTo>
                <a:lnTo>
                  <a:pt x="474" y="301"/>
                </a:lnTo>
                <a:lnTo>
                  <a:pt x="490" y="311"/>
                </a:lnTo>
                <a:lnTo>
                  <a:pt x="500" y="318"/>
                </a:lnTo>
                <a:lnTo>
                  <a:pt x="500" y="337"/>
                </a:lnTo>
                <a:lnTo>
                  <a:pt x="500" y="346"/>
                </a:lnTo>
                <a:lnTo>
                  <a:pt x="490" y="363"/>
                </a:lnTo>
                <a:lnTo>
                  <a:pt x="490" y="370"/>
                </a:lnTo>
                <a:lnTo>
                  <a:pt x="483" y="379"/>
                </a:lnTo>
                <a:lnTo>
                  <a:pt x="474" y="386"/>
                </a:lnTo>
                <a:lnTo>
                  <a:pt x="466" y="386"/>
                </a:lnTo>
                <a:lnTo>
                  <a:pt x="457" y="386"/>
                </a:lnTo>
                <a:lnTo>
                  <a:pt x="457" y="396"/>
                </a:lnTo>
                <a:lnTo>
                  <a:pt x="447" y="396"/>
                </a:lnTo>
                <a:lnTo>
                  <a:pt x="440" y="396"/>
                </a:lnTo>
                <a:lnTo>
                  <a:pt x="431" y="396"/>
                </a:lnTo>
                <a:lnTo>
                  <a:pt x="421" y="405"/>
                </a:lnTo>
                <a:lnTo>
                  <a:pt x="431" y="405"/>
                </a:lnTo>
                <a:lnTo>
                  <a:pt x="431" y="415"/>
                </a:lnTo>
                <a:lnTo>
                  <a:pt x="421" y="422"/>
                </a:lnTo>
                <a:lnTo>
                  <a:pt x="414" y="415"/>
                </a:lnTo>
                <a:lnTo>
                  <a:pt x="405" y="415"/>
                </a:lnTo>
                <a:lnTo>
                  <a:pt x="395" y="415"/>
                </a:lnTo>
                <a:lnTo>
                  <a:pt x="395" y="422"/>
                </a:lnTo>
                <a:lnTo>
                  <a:pt x="405" y="431"/>
                </a:lnTo>
                <a:lnTo>
                  <a:pt x="414" y="438"/>
                </a:lnTo>
                <a:lnTo>
                  <a:pt x="421" y="438"/>
                </a:lnTo>
                <a:lnTo>
                  <a:pt x="431" y="448"/>
                </a:lnTo>
                <a:lnTo>
                  <a:pt x="440" y="438"/>
                </a:lnTo>
                <a:lnTo>
                  <a:pt x="447" y="438"/>
                </a:lnTo>
                <a:lnTo>
                  <a:pt x="457" y="448"/>
                </a:lnTo>
                <a:lnTo>
                  <a:pt x="447" y="457"/>
                </a:lnTo>
                <a:lnTo>
                  <a:pt x="440" y="464"/>
                </a:lnTo>
                <a:lnTo>
                  <a:pt x="431" y="464"/>
                </a:lnTo>
                <a:lnTo>
                  <a:pt x="421" y="474"/>
                </a:lnTo>
                <a:lnTo>
                  <a:pt x="414" y="483"/>
                </a:lnTo>
                <a:lnTo>
                  <a:pt x="405" y="474"/>
                </a:lnTo>
                <a:lnTo>
                  <a:pt x="395" y="474"/>
                </a:lnTo>
                <a:lnTo>
                  <a:pt x="379" y="483"/>
                </a:lnTo>
                <a:lnTo>
                  <a:pt x="369" y="474"/>
                </a:lnTo>
                <a:lnTo>
                  <a:pt x="362" y="474"/>
                </a:lnTo>
                <a:lnTo>
                  <a:pt x="353" y="464"/>
                </a:lnTo>
                <a:lnTo>
                  <a:pt x="346" y="464"/>
                </a:lnTo>
                <a:lnTo>
                  <a:pt x="336" y="464"/>
                </a:lnTo>
                <a:lnTo>
                  <a:pt x="327" y="464"/>
                </a:lnTo>
                <a:lnTo>
                  <a:pt x="310" y="464"/>
                </a:lnTo>
                <a:lnTo>
                  <a:pt x="310" y="457"/>
                </a:lnTo>
                <a:lnTo>
                  <a:pt x="301" y="457"/>
                </a:lnTo>
                <a:lnTo>
                  <a:pt x="291" y="457"/>
                </a:lnTo>
                <a:lnTo>
                  <a:pt x="284" y="448"/>
                </a:lnTo>
                <a:lnTo>
                  <a:pt x="275" y="438"/>
                </a:lnTo>
                <a:lnTo>
                  <a:pt x="268" y="448"/>
                </a:lnTo>
                <a:lnTo>
                  <a:pt x="268" y="457"/>
                </a:lnTo>
                <a:lnTo>
                  <a:pt x="249" y="457"/>
                </a:lnTo>
                <a:lnTo>
                  <a:pt x="242" y="448"/>
                </a:lnTo>
                <a:lnTo>
                  <a:pt x="223" y="448"/>
                </a:lnTo>
                <a:lnTo>
                  <a:pt x="216" y="457"/>
                </a:lnTo>
                <a:lnTo>
                  <a:pt x="206" y="457"/>
                </a:lnTo>
                <a:lnTo>
                  <a:pt x="206" y="448"/>
                </a:lnTo>
                <a:lnTo>
                  <a:pt x="197" y="438"/>
                </a:lnTo>
                <a:lnTo>
                  <a:pt x="190" y="431"/>
                </a:lnTo>
                <a:lnTo>
                  <a:pt x="180" y="431"/>
                </a:lnTo>
                <a:lnTo>
                  <a:pt x="173" y="431"/>
                </a:lnTo>
                <a:lnTo>
                  <a:pt x="164" y="431"/>
                </a:lnTo>
                <a:lnTo>
                  <a:pt x="154" y="431"/>
                </a:lnTo>
                <a:lnTo>
                  <a:pt x="147" y="422"/>
                </a:lnTo>
                <a:lnTo>
                  <a:pt x="138" y="431"/>
                </a:lnTo>
                <a:lnTo>
                  <a:pt x="138" y="438"/>
                </a:lnTo>
                <a:lnTo>
                  <a:pt x="138" y="448"/>
                </a:lnTo>
                <a:lnTo>
                  <a:pt x="128" y="457"/>
                </a:lnTo>
                <a:lnTo>
                  <a:pt x="112" y="457"/>
                </a:lnTo>
                <a:lnTo>
                  <a:pt x="102" y="448"/>
                </a:lnTo>
                <a:lnTo>
                  <a:pt x="102" y="438"/>
                </a:lnTo>
                <a:lnTo>
                  <a:pt x="86" y="438"/>
                </a:lnTo>
                <a:lnTo>
                  <a:pt x="69" y="431"/>
                </a:lnTo>
                <a:lnTo>
                  <a:pt x="50" y="438"/>
                </a:lnTo>
                <a:lnTo>
                  <a:pt x="43" y="448"/>
                </a:lnTo>
                <a:lnTo>
                  <a:pt x="43" y="438"/>
                </a:lnTo>
                <a:lnTo>
                  <a:pt x="33" y="438"/>
                </a:lnTo>
                <a:lnTo>
                  <a:pt x="33" y="448"/>
                </a:lnTo>
                <a:lnTo>
                  <a:pt x="24" y="448"/>
                </a:lnTo>
                <a:lnTo>
                  <a:pt x="17" y="448"/>
                </a:lnTo>
                <a:lnTo>
                  <a:pt x="17" y="431"/>
                </a:lnTo>
                <a:lnTo>
                  <a:pt x="7" y="431"/>
                </a:lnTo>
                <a:lnTo>
                  <a:pt x="0" y="431"/>
                </a:lnTo>
                <a:lnTo>
                  <a:pt x="17" y="431"/>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04" name="Freeform 519">
            <a:extLst>
              <a:ext uri="{FF2B5EF4-FFF2-40B4-BE49-F238E27FC236}">
                <a16:creationId xmlns:a16="http://schemas.microsoft.com/office/drawing/2014/main" id="{FB826AC8-077E-4260-B0A9-C75A278C66C4}"/>
              </a:ext>
            </a:extLst>
          </p:cNvPr>
          <p:cNvSpPr>
            <a:spLocks/>
          </p:cNvSpPr>
          <p:nvPr/>
        </p:nvSpPr>
        <p:spPr bwMode="auto">
          <a:xfrm>
            <a:off x="5540535" y="2387783"/>
            <a:ext cx="160309" cy="152294"/>
          </a:xfrm>
          <a:custGeom>
            <a:avLst/>
            <a:gdLst>
              <a:gd name="T0" fmla="*/ 163 w 180"/>
              <a:gd name="T1" fmla="*/ 17 h 171"/>
              <a:gd name="T2" fmla="*/ 154 w 180"/>
              <a:gd name="T3" fmla="*/ 7 h 171"/>
              <a:gd name="T4" fmla="*/ 146 w 180"/>
              <a:gd name="T5" fmla="*/ 0 h 171"/>
              <a:gd name="T6" fmla="*/ 111 w 180"/>
              <a:gd name="T7" fmla="*/ 7 h 171"/>
              <a:gd name="T8" fmla="*/ 85 w 180"/>
              <a:gd name="T9" fmla="*/ 17 h 171"/>
              <a:gd name="T10" fmla="*/ 68 w 180"/>
              <a:gd name="T11" fmla="*/ 24 h 171"/>
              <a:gd name="T12" fmla="*/ 75 w 180"/>
              <a:gd name="T13" fmla="*/ 33 h 171"/>
              <a:gd name="T14" fmla="*/ 94 w 180"/>
              <a:gd name="T15" fmla="*/ 33 h 171"/>
              <a:gd name="T16" fmla="*/ 111 w 180"/>
              <a:gd name="T17" fmla="*/ 24 h 171"/>
              <a:gd name="T18" fmla="*/ 102 w 180"/>
              <a:gd name="T19" fmla="*/ 43 h 171"/>
              <a:gd name="T20" fmla="*/ 102 w 180"/>
              <a:gd name="T21" fmla="*/ 59 h 171"/>
              <a:gd name="T22" fmla="*/ 102 w 180"/>
              <a:gd name="T23" fmla="*/ 69 h 171"/>
              <a:gd name="T24" fmla="*/ 85 w 180"/>
              <a:gd name="T25" fmla="*/ 76 h 171"/>
              <a:gd name="T26" fmla="*/ 68 w 180"/>
              <a:gd name="T27" fmla="*/ 95 h 171"/>
              <a:gd name="T28" fmla="*/ 49 w 180"/>
              <a:gd name="T29" fmla="*/ 95 h 171"/>
              <a:gd name="T30" fmla="*/ 33 w 180"/>
              <a:gd name="T31" fmla="*/ 95 h 171"/>
              <a:gd name="T32" fmla="*/ 16 w 180"/>
              <a:gd name="T33" fmla="*/ 85 h 171"/>
              <a:gd name="T34" fmla="*/ 7 w 180"/>
              <a:gd name="T35" fmla="*/ 102 h 171"/>
              <a:gd name="T36" fmla="*/ 16 w 180"/>
              <a:gd name="T37" fmla="*/ 111 h 171"/>
              <a:gd name="T38" fmla="*/ 26 w 180"/>
              <a:gd name="T39" fmla="*/ 119 h 171"/>
              <a:gd name="T40" fmla="*/ 16 w 180"/>
              <a:gd name="T41" fmla="*/ 128 h 171"/>
              <a:gd name="T42" fmla="*/ 42 w 180"/>
              <a:gd name="T43" fmla="*/ 119 h 171"/>
              <a:gd name="T44" fmla="*/ 59 w 180"/>
              <a:gd name="T45" fmla="*/ 119 h 171"/>
              <a:gd name="T46" fmla="*/ 59 w 180"/>
              <a:gd name="T47" fmla="*/ 137 h 171"/>
              <a:gd name="T48" fmla="*/ 59 w 180"/>
              <a:gd name="T49" fmla="*/ 137 h 171"/>
              <a:gd name="T50" fmla="*/ 75 w 180"/>
              <a:gd name="T51" fmla="*/ 145 h 171"/>
              <a:gd name="T52" fmla="*/ 75 w 180"/>
              <a:gd name="T53" fmla="*/ 154 h 171"/>
              <a:gd name="T54" fmla="*/ 94 w 180"/>
              <a:gd name="T55" fmla="*/ 171 h 171"/>
              <a:gd name="T56" fmla="*/ 120 w 180"/>
              <a:gd name="T57" fmla="*/ 171 h 171"/>
              <a:gd name="T58" fmla="*/ 137 w 180"/>
              <a:gd name="T59" fmla="*/ 163 h 171"/>
              <a:gd name="T60" fmla="*/ 146 w 180"/>
              <a:gd name="T61" fmla="*/ 154 h 171"/>
              <a:gd name="T62" fmla="*/ 137 w 180"/>
              <a:gd name="T63" fmla="*/ 137 h 171"/>
              <a:gd name="T64" fmla="*/ 137 w 180"/>
              <a:gd name="T65" fmla="*/ 119 h 171"/>
              <a:gd name="T66" fmla="*/ 154 w 180"/>
              <a:gd name="T67" fmla="*/ 95 h 171"/>
              <a:gd name="T68" fmla="*/ 154 w 180"/>
              <a:gd name="T69" fmla="*/ 95 h 171"/>
              <a:gd name="T70" fmla="*/ 163 w 180"/>
              <a:gd name="T71" fmla="*/ 76 h 171"/>
              <a:gd name="T72" fmla="*/ 172 w 180"/>
              <a:gd name="T73" fmla="*/ 59 h 171"/>
              <a:gd name="T74" fmla="*/ 180 w 180"/>
              <a:gd name="T75" fmla="*/ 43 h 171"/>
              <a:gd name="T76" fmla="*/ 172 w 180"/>
              <a:gd name="T77"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0" h="171">
                <a:moveTo>
                  <a:pt x="172" y="24"/>
                </a:moveTo>
                <a:lnTo>
                  <a:pt x="163" y="17"/>
                </a:lnTo>
                <a:lnTo>
                  <a:pt x="163" y="7"/>
                </a:lnTo>
                <a:lnTo>
                  <a:pt x="154" y="7"/>
                </a:lnTo>
                <a:lnTo>
                  <a:pt x="146" y="7"/>
                </a:lnTo>
                <a:lnTo>
                  <a:pt x="146" y="0"/>
                </a:lnTo>
                <a:lnTo>
                  <a:pt x="120" y="7"/>
                </a:lnTo>
                <a:lnTo>
                  <a:pt x="111" y="7"/>
                </a:lnTo>
                <a:lnTo>
                  <a:pt x="102" y="17"/>
                </a:lnTo>
                <a:lnTo>
                  <a:pt x="85" y="17"/>
                </a:lnTo>
                <a:lnTo>
                  <a:pt x="75" y="24"/>
                </a:lnTo>
                <a:lnTo>
                  <a:pt x="68" y="24"/>
                </a:lnTo>
                <a:lnTo>
                  <a:pt x="68" y="33"/>
                </a:lnTo>
                <a:lnTo>
                  <a:pt x="75" y="33"/>
                </a:lnTo>
                <a:lnTo>
                  <a:pt x="85" y="24"/>
                </a:lnTo>
                <a:lnTo>
                  <a:pt x="94" y="33"/>
                </a:lnTo>
                <a:lnTo>
                  <a:pt x="102" y="24"/>
                </a:lnTo>
                <a:lnTo>
                  <a:pt x="111" y="24"/>
                </a:lnTo>
                <a:lnTo>
                  <a:pt x="111" y="33"/>
                </a:lnTo>
                <a:lnTo>
                  <a:pt x="102" y="43"/>
                </a:lnTo>
                <a:lnTo>
                  <a:pt x="102" y="50"/>
                </a:lnTo>
                <a:lnTo>
                  <a:pt x="102" y="59"/>
                </a:lnTo>
                <a:lnTo>
                  <a:pt x="94" y="59"/>
                </a:lnTo>
                <a:lnTo>
                  <a:pt x="102" y="69"/>
                </a:lnTo>
                <a:lnTo>
                  <a:pt x="94" y="76"/>
                </a:lnTo>
                <a:lnTo>
                  <a:pt x="85" y="76"/>
                </a:lnTo>
                <a:lnTo>
                  <a:pt x="75" y="85"/>
                </a:lnTo>
                <a:lnTo>
                  <a:pt x="68" y="95"/>
                </a:lnTo>
                <a:lnTo>
                  <a:pt x="59" y="85"/>
                </a:lnTo>
                <a:lnTo>
                  <a:pt x="49" y="95"/>
                </a:lnTo>
                <a:lnTo>
                  <a:pt x="42" y="95"/>
                </a:lnTo>
                <a:lnTo>
                  <a:pt x="33" y="95"/>
                </a:lnTo>
                <a:lnTo>
                  <a:pt x="26" y="95"/>
                </a:lnTo>
                <a:lnTo>
                  <a:pt x="16" y="85"/>
                </a:lnTo>
                <a:lnTo>
                  <a:pt x="7" y="95"/>
                </a:lnTo>
                <a:lnTo>
                  <a:pt x="7" y="102"/>
                </a:lnTo>
                <a:lnTo>
                  <a:pt x="0" y="111"/>
                </a:lnTo>
                <a:lnTo>
                  <a:pt x="16" y="111"/>
                </a:lnTo>
                <a:lnTo>
                  <a:pt x="26" y="111"/>
                </a:lnTo>
                <a:lnTo>
                  <a:pt x="26" y="119"/>
                </a:lnTo>
                <a:lnTo>
                  <a:pt x="16" y="119"/>
                </a:lnTo>
                <a:lnTo>
                  <a:pt x="16" y="128"/>
                </a:lnTo>
                <a:lnTo>
                  <a:pt x="33" y="128"/>
                </a:lnTo>
                <a:lnTo>
                  <a:pt x="42" y="119"/>
                </a:lnTo>
                <a:lnTo>
                  <a:pt x="49" y="119"/>
                </a:lnTo>
                <a:lnTo>
                  <a:pt x="59" y="119"/>
                </a:lnTo>
                <a:lnTo>
                  <a:pt x="59" y="128"/>
                </a:lnTo>
                <a:lnTo>
                  <a:pt x="59" y="137"/>
                </a:lnTo>
                <a:lnTo>
                  <a:pt x="68" y="137"/>
                </a:lnTo>
                <a:lnTo>
                  <a:pt x="59" y="137"/>
                </a:lnTo>
                <a:lnTo>
                  <a:pt x="59" y="145"/>
                </a:lnTo>
                <a:lnTo>
                  <a:pt x="75" y="145"/>
                </a:lnTo>
                <a:lnTo>
                  <a:pt x="85" y="145"/>
                </a:lnTo>
                <a:lnTo>
                  <a:pt x="75" y="154"/>
                </a:lnTo>
                <a:lnTo>
                  <a:pt x="85" y="163"/>
                </a:lnTo>
                <a:lnTo>
                  <a:pt x="94" y="171"/>
                </a:lnTo>
                <a:lnTo>
                  <a:pt x="102" y="171"/>
                </a:lnTo>
                <a:lnTo>
                  <a:pt x="120" y="171"/>
                </a:lnTo>
                <a:lnTo>
                  <a:pt x="128" y="171"/>
                </a:lnTo>
                <a:lnTo>
                  <a:pt x="137" y="163"/>
                </a:lnTo>
                <a:lnTo>
                  <a:pt x="137" y="154"/>
                </a:lnTo>
                <a:lnTo>
                  <a:pt x="146" y="154"/>
                </a:lnTo>
                <a:lnTo>
                  <a:pt x="146" y="137"/>
                </a:lnTo>
                <a:lnTo>
                  <a:pt x="137" y="137"/>
                </a:lnTo>
                <a:lnTo>
                  <a:pt x="137" y="128"/>
                </a:lnTo>
                <a:lnTo>
                  <a:pt x="137" y="119"/>
                </a:lnTo>
                <a:lnTo>
                  <a:pt x="146" y="111"/>
                </a:lnTo>
                <a:lnTo>
                  <a:pt x="154" y="95"/>
                </a:lnTo>
                <a:lnTo>
                  <a:pt x="146" y="95"/>
                </a:lnTo>
                <a:lnTo>
                  <a:pt x="154" y="95"/>
                </a:lnTo>
                <a:lnTo>
                  <a:pt x="163" y="85"/>
                </a:lnTo>
                <a:lnTo>
                  <a:pt x="163" y="76"/>
                </a:lnTo>
                <a:lnTo>
                  <a:pt x="163" y="69"/>
                </a:lnTo>
                <a:lnTo>
                  <a:pt x="172" y="59"/>
                </a:lnTo>
                <a:lnTo>
                  <a:pt x="180" y="50"/>
                </a:lnTo>
                <a:lnTo>
                  <a:pt x="180" y="43"/>
                </a:lnTo>
                <a:lnTo>
                  <a:pt x="172" y="33"/>
                </a:lnTo>
                <a:lnTo>
                  <a:pt x="172" y="24"/>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05" name="Freeform 520">
            <a:extLst>
              <a:ext uri="{FF2B5EF4-FFF2-40B4-BE49-F238E27FC236}">
                <a16:creationId xmlns:a16="http://schemas.microsoft.com/office/drawing/2014/main" id="{4D182086-BC9B-4792-980C-6E0FA42628D3}"/>
              </a:ext>
            </a:extLst>
          </p:cNvPr>
          <p:cNvSpPr>
            <a:spLocks/>
          </p:cNvSpPr>
          <p:nvPr/>
        </p:nvSpPr>
        <p:spPr bwMode="auto">
          <a:xfrm>
            <a:off x="5643847" y="1960288"/>
            <a:ext cx="222651" cy="313493"/>
          </a:xfrm>
          <a:custGeom>
            <a:avLst/>
            <a:gdLst>
              <a:gd name="T0" fmla="*/ 104 w 250"/>
              <a:gd name="T1" fmla="*/ 343 h 352"/>
              <a:gd name="T2" fmla="*/ 78 w 250"/>
              <a:gd name="T3" fmla="*/ 333 h 352"/>
              <a:gd name="T4" fmla="*/ 68 w 250"/>
              <a:gd name="T5" fmla="*/ 333 h 352"/>
              <a:gd name="T6" fmla="*/ 42 w 250"/>
              <a:gd name="T7" fmla="*/ 326 h 352"/>
              <a:gd name="T8" fmla="*/ 35 w 250"/>
              <a:gd name="T9" fmla="*/ 352 h 352"/>
              <a:gd name="T10" fmla="*/ 19 w 250"/>
              <a:gd name="T11" fmla="*/ 326 h 352"/>
              <a:gd name="T12" fmla="*/ 9 w 250"/>
              <a:gd name="T13" fmla="*/ 343 h 352"/>
              <a:gd name="T14" fmla="*/ 0 w 250"/>
              <a:gd name="T15" fmla="*/ 317 h 352"/>
              <a:gd name="T16" fmla="*/ 9 w 250"/>
              <a:gd name="T17" fmla="*/ 300 h 352"/>
              <a:gd name="T18" fmla="*/ 26 w 250"/>
              <a:gd name="T19" fmla="*/ 284 h 352"/>
              <a:gd name="T20" fmla="*/ 52 w 250"/>
              <a:gd name="T21" fmla="*/ 265 h 352"/>
              <a:gd name="T22" fmla="*/ 68 w 250"/>
              <a:gd name="T23" fmla="*/ 248 h 352"/>
              <a:gd name="T24" fmla="*/ 52 w 250"/>
              <a:gd name="T25" fmla="*/ 232 h 352"/>
              <a:gd name="T26" fmla="*/ 35 w 250"/>
              <a:gd name="T27" fmla="*/ 222 h 352"/>
              <a:gd name="T28" fmla="*/ 52 w 250"/>
              <a:gd name="T29" fmla="*/ 206 h 352"/>
              <a:gd name="T30" fmla="*/ 26 w 250"/>
              <a:gd name="T31" fmla="*/ 215 h 352"/>
              <a:gd name="T32" fmla="*/ 19 w 250"/>
              <a:gd name="T33" fmla="*/ 206 h 352"/>
              <a:gd name="T34" fmla="*/ 42 w 250"/>
              <a:gd name="T35" fmla="*/ 180 h 352"/>
              <a:gd name="T36" fmla="*/ 42 w 250"/>
              <a:gd name="T37" fmla="*/ 170 h 352"/>
              <a:gd name="T38" fmla="*/ 68 w 250"/>
              <a:gd name="T39" fmla="*/ 146 h 352"/>
              <a:gd name="T40" fmla="*/ 42 w 250"/>
              <a:gd name="T41" fmla="*/ 154 h 352"/>
              <a:gd name="T42" fmla="*/ 19 w 250"/>
              <a:gd name="T43" fmla="*/ 154 h 352"/>
              <a:gd name="T44" fmla="*/ 35 w 250"/>
              <a:gd name="T45" fmla="*/ 127 h 352"/>
              <a:gd name="T46" fmla="*/ 52 w 250"/>
              <a:gd name="T47" fmla="*/ 111 h 352"/>
              <a:gd name="T48" fmla="*/ 68 w 250"/>
              <a:gd name="T49" fmla="*/ 94 h 352"/>
              <a:gd name="T50" fmla="*/ 61 w 250"/>
              <a:gd name="T51" fmla="*/ 85 h 352"/>
              <a:gd name="T52" fmla="*/ 61 w 250"/>
              <a:gd name="T53" fmla="*/ 59 h 352"/>
              <a:gd name="T54" fmla="*/ 87 w 250"/>
              <a:gd name="T55" fmla="*/ 49 h 352"/>
              <a:gd name="T56" fmla="*/ 104 w 250"/>
              <a:gd name="T57" fmla="*/ 68 h 352"/>
              <a:gd name="T58" fmla="*/ 94 w 250"/>
              <a:gd name="T59" fmla="*/ 42 h 352"/>
              <a:gd name="T60" fmla="*/ 104 w 250"/>
              <a:gd name="T61" fmla="*/ 26 h 352"/>
              <a:gd name="T62" fmla="*/ 120 w 250"/>
              <a:gd name="T63" fmla="*/ 26 h 352"/>
              <a:gd name="T64" fmla="*/ 139 w 250"/>
              <a:gd name="T65" fmla="*/ 0 h 352"/>
              <a:gd name="T66" fmla="*/ 156 w 250"/>
              <a:gd name="T67" fmla="*/ 16 h 352"/>
              <a:gd name="T68" fmla="*/ 182 w 250"/>
              <a:gd name="T69" fmla="*/ 26 h 352"/>
              <a:gd name="T70" fmla="*/ 208 w 250"/>
              <a:gd name="T71" fmla="*/ 26 h 352"/>
              <a:gd name="T72" fmla="*/ 215 w 250"/>
              <a:gd name="T73" fmla="*/ 42 h 352"/>
              <a:gd name="T74" fmla="*/ 191 w 250"/>
              <a:gd name="T75" fmla="*/ 59 h 352"/>
              <a:gd name="T76" fmla="*/ 163 w 250"/>
              <a:gd name="T77" fmla="*/ 68 h 352"/>
              <a:gd name="T78" fmla="*/ 149 w 250"/>
              <a:gd name="T79" fmla="*/ 85 h 352"/>
              <a:gd name="T80" fmla="*/ 139 w 250"/>
              <a:gd name="T81" fmla="*/ 101 h 352"/>
              <a:gd name="T82" fmla="*/ 130 w 250"/>
              <a:gd name="T83" fmla="*/ 120 h 352"/>
              <a:gd name="T84" fmla="*/ 163 w 250"/>
              <a:gd name="T85" fmla="*/ 111 h 352"/>
              <a:gd name="T86" fmla="*/ 208 w 250"/>
              <a:gd name="T87" fmla="*/ 111 h 352"/>
              <a:gd name="T88" fmla="*/ 224 w 250"/>
              <a:gd name="T89" fmla="*/ 127 h 352"/>
              <a:gd name="T90" fmla="*/ 250 w 250"/>
              <a:gd name="T91" fmla="*/ 127 h 352"/>
              <a:gd name="T92" fmla="*/ 243 w 250"/>
              <a:gd name="T93" fmla="*/ 154 h 352"/>
              <a:gd name="T94" fmla="*/ 224 w 250"/>
              <a:gd name="T95" fmla="*/ 163 h 352"/>
              <a:gd name="T96" fmla="*/ 224 w 250"/>
              <a:gd name="T97" fmla="*/ 189 h 352"/>
              <a:gd name="T98" fmla="*/ 198 w 250"/>
              <a:gd name="T99" fmla="*/ 215 h 352"/>
              <a:gd name="T100" fmla="*/ 172 w 250"/>
              <a:gd name="T101" fmla="*/ 215 h 352"/>
              <a:gd name="T102" fmla="*/ 149 w 250"/>
              <a:gd name="T103" fmla="*/ 222 h 352"/>
              <a:gd name="T104" fmla="*/ 172 w 250"/>
              <a:gd name="T105" fmla="*/ 232 h 352"/>
              <a:gd name="T106" fmla="*/ 149 w 250"/>
              <a:gd name="T107" fmla="*/ 248 h 352"/>
              <a:gd name="T108" fmla="*/ 120 w 250"/>
              <a:gd name="T109" fmla="*/ 241 h 352"/>
              <a:gd name="T110" fmla="*/ 120 w 250"/>
              <a:gd name="T111" fmla="*/ 248 h 352"/>
              <a:gd name="T112" fmla="*/ 156 w 250"/>
              <a:gd name="T113" fmla="*/ 258 h 352"/>
              <a:gd name="T114" fmla="*/ 182 w 250"/>
              <a:gd name="T115" fmla="*/ 274 h 352"/>
              <a:gd name="T116" fmla="*/ 172 w 250"/>
              <a:gd name="T117" fmla="*/ 310 h 352"/>
              <a:gd name="T118" fmla="*/ 163 w 250"/>
              <a:gd name="T119" fmla="*/ 317 h 352"/>
              <a:gd name="T120" fmla="*/ 149 w 250"/>
              <a:gd name="T121" fmla="*/ 326 h 352"/>
              <a:gd name="T122" fmla="*/ 130 w 250"/>
              <a:gd name="T123" fmla="*/ 343 h 352"/>
              <a:gd name="T124" fmla="*/ 113 w 250"/>
              <a:gd name="T125" fmla="*/ 34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 h="352">
                <a:moveTo>
                  <a:pt x="113" y="343"/>
                </a:moveTo>
                <a:lnTo>
                  <a:pt x="113" y="333"/>
                </a:lnTo>
                <a:lnTo>
                  <a:pt x="104" y="343"/>
                </a:lnTo>
                <a:lnTo>
                  <a:pt x="94" y="343"/>
                </a:lnTo>
                <a:lnTo>
                  <a:pt x="87" y="333"/>
                </a:lnTo>
                <a:lnTo>
                  <a:pt x="78" y="333"/>
                </a:lnTo>
                <a:lnTo>
                  <a:pt x="78" y="343"/>
                </a:lnTo>
                <a:lnTo>
                  <a:pt x="68" y="343"/>
                </a:lnTo>
                <a:lnTo>
                  <a:pt x="68" y="333"/>
                </a:lnTo>
                <a:lnTo>
                  <a:pt x="52" y="343"/>
                </a:lnTo>
                <a:lnTo>
                  <a:pt x="52" y="333"/>
                </a:lnTo>
                <a:lnTo>
                  <a:pt x="42" y="326"/>
                </a:lnTo>
                <a:lnTo>
                  <a:pt x="35" y="333"/>
                </a:lnTo>
                <a:lnTo>
                  <a:pt x="35" y="343"/>
                </a:lnTo>
                <a:lnTo>
                  <a:pt x="35" y="352"/>
                </a:lnTo>
                <a:lnTo>
                  <a:pt x="26" y="343"/>
                </a:lnTo>
                <a:lnTo>
                  <a:pt x="26" y="333"/>
                </a:lnTo>
                <a:lnTo>
                  <a:pt x="19" y="326"/>
                </a:lnTo>
                <a:lnTo>
                  <a:pt x="9" y="326"/>
                </a:lnTo>
                <a:lnTo>
                  <a:pt x="9" y="333"/>
                </a:lnTo>
                <a:lnTo>
                  <a:pt x="9" y="343"/>
                </a:lnTo>
                <a:lnTo>
                  <a:pt x="0" y="343"/>
                </a:lnTo>
                <a:lnTo>
                  <a:pt x="0" y="333"/>
                </a:lnTo>
                <a:lnTo>
                  <a:pt x="0" y="317"/>
                </a:lnTo>
                <a:lnTo>
                  <a:pt x="0" y="310"/>
                </a:lnTo>
                <a:lnTo>
                  <a:pt x="9" y="310"/>
                </a:lnTo>
                <a:lnTo>
                  <a:pt x="9" y="300"/>
                </a:lnTo>
                <a:lnTo>
                  <a:pt x="19" y="300"/>
                </a:lnTo>
                <a:lnTo>
                  <a:pt x="26" y="291"/>
                </a:lnTo>
                <a:lnTo>
                  <a:pt x="26" y="284"/>
                </a:lnTo>
                <a:lnTo>
                  <a:pt x="35" y="284"/>
                </a:lnTo>
                <a:lnTo>
                  <a:pt x="42" y="274"/>
                </a:lnTo>
                <a:lnTo>
                  <a:pt x="52" y="265"/>
                </a:lnTo>
                <a:lnTo>
                  <a:pt x="61" y="258"/>
                </a:lnTo>
                <a:lnTo>
                  <a:pt x="61" y="248"/>
                </a:lnTo>
                <a:lnTo>
                  <a:pt x="68" y="248"/>
                </a:lnTo>
                <a:lnTo>
                  <a:pt x="68" y="241"/>
                </a:lnTo>
                <a:lnTo>
                  <a:pt x="61" y="241"/>
                </a:lnTo>
                <a:lnTo>
                  <a:pt x="52" y="232"/>
                </a:lnTo>
                <a:lnTo>
                  <a:pt x="42" y="232"/>
                </a:lnTo>
                <a:lnTo>
                  <a:pt x="35" y="232"/>
                </a:lnTo>
                <a:lnTo>
                  <a:pt x="35" y="222"/>
                </a:lnTo>
                <a:lnTo>
                  <a:pt x="42" y="222"/>
                </a:lnTo>
                <a:lnTo>
                  <a:pt x="52" y="215"/>
                </a:lnTo>
                <a:lnTo>
                  <a:pt x="52" y="206"/>
                </a:lnTo>
                <a:lnTo>
                  <a:pt x="42" y="199"/>
                </a:lnTo>
                <a:lnTo>
                  <a:pt x="35" y="199"/>
                </a:lnTo>
                <a:lnTo>
                  <a:pt x="26" y="215"/>
                </a:lnTo>
                <a:lnTo>
                  <a:pt x="19" y="222"/>
                </a:lnTo>
                <a:lnTo>
                  <a:pt x="19" y="215"/>
                </a:lnTo>
                <a:lnTo>
                  <a:pt x="19" y="206"/>
                </a:lnTo>
                <a:lnTo>
                  <a:pt x="26" y="189"/>
                </a:lnTo>
                <a:lnTo>
                  <a:pt x="35" y="180"/>
                </a:lnTo>
                <a:lnTo>
                  <a:pt x="42" y="180"/>
                </a:lnTo>
                <a:lnTo>
                  <a:pt x="52" y="180"/>
                </a:lnTo>
                <a:lnTo>
                  <a:pt x="52" y="170"/>
                </a:lnTo>
                <a:lnTo>
                  <a:pt x="42" y="170"/>
                </a:lnTo>
                <a:lnTo>
                  <a:pt x="52" y="163"/>
                </a:lnTo>
                <a:lnTo>
                  <a:pt x="61" y="154"/>
                </a:lnTo>
                <a:lnTo>
                  <a:pt x="68" y="146"/>
                </a:lnTo>
                <a:lnTo>
                  <a:pt x="61" y="146"/>
                </a:lnTo>
                <a:lnTo>
                  <a:pt x="52" y="154"/>
                </a:lnTo>
                <a:lnTo>
                  <a:pt x="42" y="154"/>
                </a:lnTo>
                <a:lnTo>
                  <a:pt x="35" y="170"/>
                </a:lnTo>
                <a:lnTo>
                  <a:pt x="26" y="163"/>
                </a:lnTo>
                <a:lnTo>
                  <a:pt x="19" y="154"/>
                </a:lnTo>
                <a:lnTo>
                  <a:pt x="35" y="146"/>
                </a:lnTo>
                <a:lnTo>
                  <a:pt x="35" y="137"/>
                </a:lnTo>
                <a:lnTo>
                  <a:pt x="35" y="127"/>
                </a:lnTo>
                <a:lnTo>
                  <a:pt x="42" y="120"/>
                </a:lnTo>
                <a:lnTo>
                  <a:pt x="52" y="120"/>
                </a:lnTo>
                <a:lnTo>
                  <a:pt x="52" y="111"/>
                </a:lnTo>
                <a:lnTo>
                  <a:pt x="52" y="101"/>
                </a:lnTo>
                <a:lnTo>
                  <a:pt x="68" y="101"/>
                </a:lnTo>
                <a:lnTo>
                  <a:pt x="68" y="94"/>
                </a:lnTo>
                <a:lnTo>
                  <a:pt x="61" y="85"/>
                </a:lnTo>
                <a:lnTo>
                  <a:pt x="52" y="85"/>
                </a:lnTo>
                <a:lnTo>
                  <a:pt x="61" y="85"/>
                </a:lnTo>
                <a:lnTo>
                  <a:pt x="61" y="75"/>
                </a:lnTo>
                <a:lnTo>
                  <a:pt x="61" y="68"/>
                </a:lnTo>
                <a:lnTo>
                  <a:pt x="61" y="59"/>
                </a:lnTo>
                <a:lnTo>
                  <a:pt x="68" y="49"/>
                </a:lnTo>
                <a:lnTo>
                  <a:pt x="78" y="49"/>
                </a:lnTo>
                <a:lnTo>
                  <a:pt x="87" y="49"/>
                </a:lnTo>
                <a:lnTo>
                  <a:pt x="87" y="59"/>
                </a:lnTo>
                <a:lnTo>
                  <a:pt x="94" y="59"/>
                </a:lnTo>
                <a:lnTo>
                  <a:pt x="104" y="68"/>
                </a:lnTo>
                <a:lnTo>
                  <a:pt x="104" y="59"/>
                </a:lnTo>
                <a:lnTo>
                  <a:pt x="104" y="49"/>
                </a:lnTo>
                <a:lnTo>
                  <a:pt x="94" y="42"/>
                </a:lnTo>
                <a:lnTo>
                  <a:pt x="104" y="33"/>
                </a:lnTo>
                <a:lnTo>
                  <a:pt x="113" y="33"/>
                </a:lnTo>
                <a:lnTo>
                  <a:pt x="104" y="26"/>
                </a:lnTo>
                <a:lnTo>
                  <a:pt x="120" y="33"/>
                </a:lnTo>
                <a:lnTo>
                  <a:pt x="130" y="26"/>
                </a:lnTo>
                <a:lnTo>
                  <a:pt x="120" y="26"/>
                </a:lnTo>
                <a:lnTo>
                  <a:pt x="130" y="7"/>
                </a:lnTo>
                <a:lnTo>
                  <a:pt x="130" y="0"/>
                </a:lnTo>
                <a:lnTo>
                  <a:pt x="139" y="0"/>
                </a:lnTo>
                <a:lnTo>
                  <a:pt x="156" y="7"/>
                </a:lnTo>
                <a:lnTo>
                  <a:pt x="149" y="7"/>
                </a:lnTo>
                <a:lnTo>
                  <a:pt x="156" y="16"/>
                </a:lnTo>
                <a:lnTo>
                  <a:pt x="163" y="7"/>
                </a:lnTo>
                <a:lnTo>
                  <a:pt x="163" y="16"/>
                </a:lnTo>
                <a:lnTo>
                  <a:pt x="182" y="26"/>
                </a:lnTo>
                <a:lnTo>
                  <a:pt x="198" y="16"/>
                </a:lnTo>
                <a:lnTo>
                  <a:pt x="198" y="26"/>
                </a:lnTo>
                <a:lnTo>
                  <a:pt x="208" y="26"/>
                </a:lnTo>
                <a:lnTo>
                  <a:pt x="215" y="26"/>
                </a:lnTo>
                <a:lnTo>
                  <a:pt x="224" y="33"/>
                </a:lnTo>
                <a:lnTo>
                  <a:pt x="215" y="42"/>
                </a:lnTo>
                <a:lnTo>
                  <a:pt x="215" y="49"/>
                </a:lnTo>
                <a:lnTo>
                  <a:pt x="198" y="49"/>
                </a:lnTo>
                <a:lnTo>
                  <a:pt x="191" y="59"/>
                </a:lnTo>
                <a:lnTo>
                  <a:pt x="182" y="68"/>
                </a:lnTo>
                <a:lnTo>
                  <a:pt x="172" y="68"/>
                </a:lnTo>
                <a:lnTo>
                  <a:pt x="163" y="68"/>
                </a:lnTo>
                <a:lnTo>
                  <a:pt x="156" y="75"/>
                </a:lnTo>
                <a:lnTo>
                  <a:pt x="156" y="85"/>
                </a:lnTo>
                <a:lnTo>
                  <a:pt x="149" y="85"/>
                </a:lnTo>
                <a:lnTo>
                  <a:pt x="130" y="94"/>
                </a:lnTo>
                <a:lnTo>
                  <a:pt x="130" y="101"/>
                </a:lnTo>
                <a:lnTo>
                  <a:pt x="139" y="101"/>
                </a:lnTo>
                <a:lnTo>
                  <a:pt x="130" y="101"/>
                </a:lnTo>
                <a:lnTo>
                  <a:pt x="130" y="111"/>
                </a:lnTo>
                <a:lnTo>
                  <a:pt x="130" y="120"/>
                </a:lnTo>
                <a:lnTo>
                  <a:pt x="139" y="120"/>
                </a:lnTo>
                <a:lnTo>
                  <a:pt x="156" y="111"/>
                </a:lnTo>
                <a:lnTo>
                  <a:pt x="163" y="111"/>
                </a:lnTo>
                <a:lnTo>
                  <a:pt x="182" y="111"/>
                </a:lnTo>
                <a:lnTo>
                  <a:pt x="191" y="111"/>
                </a:lnTo>
                <a:lnTo>
                  <a:pt x="208" y="111"/>
                </a:lnTo>
                <a:lnTo>
                  <a:pt x="215" y="111"/>
                </a:lnTo>
                <a:lnTo>
                  <a:pt x="224" y="120"/>
                </a:lnTo>
                <a:lnTo>
                  <a:pt x="224" y="127"/>
                </a:lnTo>
                <a:lnTo>
                  <a:pt x="234" y="127"/>
                </a:lnTo>
                <a:lnTo>
                  <a:pt x="243" y="127"/>
                </a:lnTo>
                <a:lnTo>
                  <a:pt x="250" y="127"/>
                </a:lnTo>
                <a:lnTo>
                  <a:pt x="250" y="137"/>
                </a:lnTo>
                <a:lnTo>
                  <a:pt x="250" y="146"/>
                </a:lnTo>
                <a:lnTo>
                  <a:pt x="243" y="154"/>
                </a:lnTo>
                <a:lnTo>
                  <a:pt x="234" y="154"/>
                </a:lnTo>
                <a:lnTo>
                  <a:pt x="234" y="163"/>
                </a:lnTo>
                <a:lnTo>
                  <a:pt x="224" y="163"/>
                </a:lnTo>
                <a:lnTo>
                  <a:pt x="215" y="170"/>
                </a:lnTo>
                <a:lnTo>
                  <a:pt x="224" y="180"/>
                </a:lnTo>
                <a:lnTo>
                  <a:pt x="224" y="189"/>
                </a:lnTo>
                <a:lnTo>
                  <a:pt x="215" y="199"/>
                </a:lnTo>
                <a:lnTo>
                  <a:pt x="198" y="206"/>
                </a:lnTo>
                <a:lnTo>
                  <a:pt x="198" y="215"/>
                </a:lnTo>
                <a:lnTo>
                  <a:pt x="191" y="215"/>
                </a:lnTo>
                <a:lnTo>
                  <a:pt x="182" y="222"/>
                </a:lnTo>
                <a:lnTo>
                  <a:pt x="172" y="215"/>
                </a:lnTo>
                <a:lnTo>
                  <a:pt x="163" y="215"/>
                </a:lnTo>
                <a:lnTo>
                  <a:pt x="149" y="215"/>
                </a:lnTo>
                <a:lnTo>
                  <a:pt x="149" y="222"/>
                </a:lnTo>
                <a:lnTo>
                  <a:pt x="156" y="222"/>
                </a:lnTo>
                <a:lnTo>
                  <a:pt x="163" y="232"/>
                </a:lnTo>
                <a:lnTo>
                  <a:pt x="172" y="232"/>
                </a:lnTo>
                <a:lnTo>
                  <a:pt x="163" y="241"/>
                </a:lnTo>
                <a:lnTo>
                  <a:pt x="149" y="241"/>
                </a:lnTo>
                <a:lnTo>
                  <a:pt x="149" y="248"/>
                </a:lnTo>
                <a:lnTo>
                  <a:pt x="139" y="248"/>
                </a:lnTo>
                <a:lnTo>
                  <a:pt x="130" y="248"/>
                </a:lnTo>
                <a:lnTo>
                  <a:pt x="120" y="241"/>
                </a:lnTo>
                <a:lnTo>
                  <a:pt x="113" y="241"/>
                </a:lnTo>
                <a:lnTo>
                  <a:pt x="113" y="248"/>
                </a:lnTo>
                <a:lnTo>
                  <a:pt x="120" y="248"/>
                </a:lnTo>
                <a:lnTo>
                  <a:pt x="130" y="258"/>
                </a:lnTo>
                <a:lnTo>
                  <a:pt x="139" y="258"/>
                </a:lnTo>
                <a:lnTo>
                  <a:pt x="156" y="258"/>
                </a:lnTo>
                <a:lnTo>
                  <a:pt x="163" y="258"/>
                </a:lnTo>
                <a:lnTo>
                  <a:pt x="172" y="265"/>
                </a:lnTo>
                <a:lnTo>
                  <a:pt x="182" y="274"/>
                </a:lnTo>
                <a:lnTo>
                  <a:pt x="191" y="291"/>
                </a:lnTo>
                <a:lnTo>
                  <a:pt x="182" y="310"/>
                </a:lnTo>
                <a:lnTo>
                  <a:pt x="172" y="310"/>
                </a:lnTo>
                <a:lnTo>
                  <a:pt x="182" y="317"/>
                </a:lnTo>
                <a:lnTo>
                  <a:pt x="172" y="326"/>
                </a:lnTo>
                <a:lnTo>
                  <a:pt x="163" y="317"/>
                </a:lnTo>
                <a:lnTo>
                  <a:pt x="156" y="317"/>
                </a:lnTo>
                <a:lnTo>
                  <a:pt x="156" y="326"/>
                </a:lnTo>
                <a:lnTo>
                  <a:pt x="149" y="326"/>
                </a:lnTo>
                <a:lnTo>
                  <a:pt x="149" y="333"/>
                </a:lnTo>
                <a:lnTo>
                  <a:pt x="139" y="333"/>
                </a:lnTo>
                <a:lnTo>
                  <a:pt x="130" y="343"/>
                </a:lnTo>
                <a:lnTo>
                  <a:pt x="120" y="352"/>
                </a:lnTo>
                <a:lnTo>
                  <a:pt x="113" y="352"/>
                </a:lnTo>
                <a:lnTo>
                  <a:pt x="113" y="343"/>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06" name="Freeform 521">
            <a:extLst>
              <a:ext uri="{FF2B5EF4-FFF2-40B4-BE49-F238E27FC236}">
                <a16:creationId xmlns:a16="http://schemas.microsoft.com/office/drawing/2014/main" id="{F24B06B4-0167-4DEE-AFC3-BBF76B43DB31}"/>
              </a:ext>
            </a:extLst>
          </p:cNvPr>
          <p:cNvSpPr>
            <a:spLocks/>
          </p:cNvSpPr>
          <p:nvPr/>
        </p:nvSpPr>
        <p:spPr bwMode="auto">
          <a:xfrm>
            <a:off x="6029479" y="3064640"/>
            <a:ext cx="722281" cy="758796"/>
          </a:xfrm>
          <a:custGeom>
            <a:avLst/>
            <a:gdLst>
              <a:gd name="T0" fmla="*/ 78 w 811"/>
              <a:gd name="T1" fmla="*/ 258 h 852"/>
              <a:gd name="T2" fmla="*/ 120 w 811"/>
              <a:gd name="T3" fmla="*/ 215 h 852"/>
              <a:gd name="T4" fmla="*/ 198 w 811"/>
              <a:gd name="T5" fmla="*/ 241 h 852"/>
              <a:gd name="T6" fmla="*/ 215 w 811"/>
              <a:gd name="T7" fmla="*/ 234 h 852"/>
              <a:gd name="T8" fmla="*/ 241 w 811"/>
              <a:gd name="T9" fmla="*/ 310 h 852"/>
              <a:gd name="T10" fmla="*/ 302 w 811"/>
              <a:gd name="T11" fmla="*/ 414 h 852"/>
              <a:gd name="T12" fmla="*/ 404 w 811"/>
              <a:gd name="T13" fmla="*/ 525 h 852"/>
              <a:gd name="T14" fmla="*/ 456 w 811"/>
              <a:gd name="T15" fmla="*/ 551 h 852"/>
              <a:gd name="T16" fmla="*/ 525 w 811"/>
              <a:gd name="T17" fmla="*/ 613 h 852"/>
              <a:gd name="T18" fmla="*/ 544 w 811"/>
              <a:gd name="T19" fmla="*/ 653 h 852"/>
              <a:gd name="T20" fmla="*/ 603 w 811"/>
              <a:gd name="T21" fmla="*/ 682 h 852"/>
              <a:gd name="T22" fmla="*/ 629 w 811"/>
              <a:gd name="T23" fmla="*/ 776 h 852"/>
              <a:gd name="T24" fmla="*/ 603 w 811"/>
              <a:gd name="T25" fmla="*/ 802 h 852"/>
              <a:gd name="T26" fmla="*/ 586 w 811"/>
              <a:gd name="T27" fmla="*/ 845 h 852"/>
              <a:gd name="T28" fmla="*/ 629 w 811"/>
              <a:gd name="T29" fmla="*/ 845 h 852"/>
              <a:gd name="T30" fmla="*/ 655 w 811"/>
              <a:gd name="T31" fmla="*/ 802 h 852"/>
              <a:gd name="T32" fmla="*/ 698 w 811"/>
              <a:gd name="T33" fmla="*/ 776 h 852"/>
              <a:gd name="T34" fmla="*/ 707 w 811"/>
              <a:gd name="T35" fmla="*/ 731 h 852"/>
              <a:gd name="T36" fmla="*/ 674 w 811"/>
              <a:gd name="T37" fmla="*/ 701 h 852"/>
              <a:gd name="T38" fmla="*/ 690 w 811"/>
              <a:gd name="T39" fmla="*/ 646 h 852"/>
              <a:gd name="T40" fmla="*/ 716 w 811"/>
              <a:gd name="T41" fmla="*/ 630 h 852"/>
              <a:gd name="T42" fmla="*/ 759 w 811"/>
              <a:gd name="T43" fmla="*/ 646 h 852"/>
              <a:gd name="T44" fmla="*/ 776 w 811"/>
              <a:gd name="T45" fmla="*/ 682 h 852"/>
              <a:gd name="T46" fmla="*/ 811 w 811"/>
              <a:gd name="T47" fmla="*/ 663 h 852"/>
              <a:gd name="T48" fmla="*/ 776 w 811"/>
              <a:gd name="T49" fmla="*/ 604 h 852"/>
              <a:gd name="T50" fmla="*/ 698 w 811"/>
              <a:gd name="T51" fmla="*/ 568 h 852"/>
              <a:gd name="T52" fmla="*/ 648 w 811"/>
              <a:gd name="T53" fmla="*/ 544 h 852"/>
              <a:gd name="T54" fmla="*/ 648 w 811"/>
              <a:gd name="T55" fmla="*/ 518 h 852"/>
              <a:gd name="T56" fmla="*/ 570 w 811"/>
              <a:gd name="T57" fmla="*/ 492 h 852"/>
              <a:gd name="T58" fmla="*/ 508 w 811"/>
              <a:gd name="T59" fmla="*/ 424 h 852"/>
              <a:gd name="T60" fmla="*/ 482 w 811"/>
              <a:gd name="T61" fmla="*/ 346 h 852"/>
              <a:gd name="T62" fmla="*/ 449 w 811"/>
              <a:gd name="T63" fmla="*/ 303 h 852"/>
              <a:gd name="T64" fmla="*/ 397 w 811"/>
              <a:gd name="T65" fmla="*/ 267 h 852"/>
              <a:gd name="T66" fmla="*/ 397 w 811"/>
              <a:gd name="T67" fmla="*/ 215 h 852"/>
              <a:gd name="T68" fmla="*/ 397 w 811"/>
              <a:gd name="T69" fmla="*/ 182 h 852"/>
              <a:gd name="T70" fmla="*/ 404 w 811"/>
              <a:gd name="T71" fmla="*/ 147 h 852"/>
              <a:gd name="T72" fmla="*/ 456 w 811"/>
              <a:gd name="T73" fmla="*/ 140 h 852"/>
              <a:gd name="T74" fmla="*/ 482 w 811"/>
              <a:gd name="T75" fmla="*/ 140 h 852"/>
              <a:gd name="T76" fmla="*/ 501 w 811"/>
              <a:gd name="T77" fmla="*/ 114 h 852"/>
              <a:gd name="T78" fmla="*/ 501 w 811"/>
              <a:gd name="T79" fmla="*/ 71 h 852"/>
              <a:gd name="T80" fmla="*/ 456 w 811"/>
              <a:gd name="T81" fmla="*/ 52 h 852"/>
              <a:gd name="T82" fmla="*/ 423 w 811"/>
              <a:gd name="T83" fmla="*/ 26 h 852"/>
              <a:gd name="T84" fmla="*/ 371 w 811"/>
              <a:gd name="T85" fmla="*/ 9 h 852"/>
              <a:gd name="T86" fmla="*/ 328 w 811"/>
              <a:gd name="T87" fmla="*/ 19 h 852"/>
              <a:gd name="T88" fmla="*/ 302 w 811"/>
              <a:gd name="T89" fmla="*/ 0 h 852"/>
              <a:gd name="T90" fmla="*/ 284 w 811"/>
              <a:gd name="T91" fmla="*/ 26 h 852"/>
              <a:gd name="T92" fmla="*/ 258 w 811"/>
              <a:gd name="T93" fmla="*/ 52 h 852"/>
              <a:gd name="T94" fmla="*/ 224 w 811"/>
              <a:gd name="T95" fmla="*/ 35 h 852"/>
              <a:gd name="T96" fmla="*/ 198 w 811"/>
              <a:gd name="T97" fmla="*/ 52 h 852"/>
              <a:gd name="T98" fmla="*/ 163 w 811"/>
              <a:gd name="T99" fmla="*/ 62 h 852"/>
              <a:gd name="T100" fmla="*/ 137 w 811"/>
              <a:gd name="T101" fmla="*/ 26 h 852"/>
              <a:gd name="T102" fmla="*/ 94 w 811"/>
              <a:gd name="T103" fmla="*/ 62 h 852"/>
              <a:gd name="T104" fmla="*/ 33 w 811"/>
              <a:gd name="T105" fmla="*/ 71 h 852"/>
              <a:gd name="T106" fmla="*/ 42 w 811"/>
              <a:gd name="T107" fmla="*/ 114 h 852"/>
              <a:gd name="T108" fmla="*/ 0 w 811"/>
              <a:gd name="T109" fmla="*/ 130 h 852"/>
              <a:gd name="T110" fmla="*/ 26 w 811"/>
              <a:gd name="T111" fmla="*/ 163 h 852"/>
              <a:gd name="T112" fmla="*/ 16 w 811"/>
              <a:gd name="T113" fmla="*/ 215 h 852"/>
              <a:gd name="T114" fmla="*/ 52 w 811"/>
              <a:gd name="T115" fmla="*/ 251 h 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1" h="852">
                <a:moveTo>
                  <a:pt x="33" y="277"/>
                </a:moveTo>
                <a:lnTo>
                  <a:pt x="52" y="267"/>
                </a:lnTo>
                <a:lnTo>
                  <a:pt x="59" y="258"/>
                </a:lnTo>
                <a:lnTo>
                  <a:pt x="68" y="258"/>
                </a:lnTo>
                <a:lnTo>
                  <a:pt x="78" y="258"/>
                </a:lnTo>
                <a:lnTo>
                  <a:pt x="94" y="251"/>
                </a:lnTo>
                <a:lnTo>
                  <a:pt x="104" y="241"/>
                </a:lnTo>
                <a:lnTo>
                  <a:pt x="104" y="234"/>
                </a:lnTo>
                <a:lnTo>
                  <a:pt x="111" y="225"/>
                </a:lnTo>
                <a:lnTo>
                  <a:pt x="120" y="215"/>
                </a:lnTo>
                <a:lnTo>
                  <a:pt x="137" y="215"/>
                </a:lnTo>
                <a:lnTo>
                  <a:pt x="146" y="215"/>
                </a:lnTo>
                <a:lnTo>
                  <a:pt x="163" y="234"/>
                </a:lnTo>
                <a:lnTo>
                  <a:pt x="172" y="225"/>
                </a:lnTo>
                <a:lnTo>
                  <a:pt x="198" y="241"/>
                </a:lnTo>
                <a:lnTo>
                  <a:pt x="198" y="234"/>
                </a:lnTo>
                <a:lnTo>
                  <a:pt x="205" y="225"/>
                </a:lnTo>
                <a:lnTo>
                  <a:pt x="215" y="225"/>
                </a:lnTo>
                <a:lnTo>
                  <a:pt x="224" y="225"/>
                </a:lnTo>
                <a:lnTo>
                  <a:pt x="215" y="234"/>
                </a:lnTo>
                <a:lnTo>
                  <a:pt x="215" y="241"/>
                </a:lnTo>
                <a:lnTo>
                  <a:pt x="224" y="251"/>
                </a:lnTo>
                <a:lnTo>
                  <a:pt x="215" y="258"/>
                </a:lnTo>
                <a:lnTo>
                  <a:pt x="231" y="277"/>
                </a:lnTo>
                <a:lnTo>
                  <a:pt x="241" y="310"/>
                </a:lnTo>
                <a:lnTo>
                  <a:pt x="250" y="346"/>
                </a:lnTo>
                <a:lnTo>
                  <a:pt x="258" y="353"/>
                </a:lnTo>
                <a:lnTo>
                  <a:pt x="276" y="398"/>
                </a:lnTo>
                <a:lnTo>
                  <a:pt x="284" y="398"/>
                </a:lnTo>
                <a:lnTo>
                  <a:pt x="302" y="414"/>
                </a:lnTo>
                <a:lnTo>
                  <a:pt x="310" y="431"/>
                </a:lnTo>
                <a:lnTo>
                  <a:pt x="319" y="440"/>
                </a:lnTo>
                <a:lnTo>
                  <a:pt x="328" y="450"/>
                </a:lnTo>
                <a:lnTo>
                  <a:pt x="352" y="473"/>
                </a:lnTo>
                <a:lnTo>
                  <a:pt x="404" y="525"/>
                </a:lnTo>
                <a:lnTo>
                  <a:pt x="414" y="525"/>
                </a:lnTo>
                <a:lnTo>
                  <a:pt x="423" y="544"/>
                </a:lnTo>
                <a:lnTo>
                  <a:pt x="440" y="544"/>
                </a:lnTo>
                <a:lnTo>
                  <a:pt x="449" y="561"/>
                </a:lnTo>
                <a:lnTo>
                  <a:pt x="456" y="551"/>
                </a:lnTo>
                <a:lnTo>
                  <a:pt x="482" y="578"/>
                </a:lnTo>
                <a:lnTo>
                  <a:pt x="492" y="587"/>
                </a:lnTo>
                <a:lnTo>
                  <a:pt x="501" y="594"/>
                </a:lnTo>
                <a:lnTo>
                  <a:pt x="508" y="594"/>
                </a:lnTo>
                <a:lnTo>
                  <a:pt x="525" y="613"/>
                </a:lnTo>
                <a:lnTo>
                  <a:pt x="534" y="613"/>
                </a:lnTo>
                <a:lnTo>
                  <a:pt x="544" y="620"/>
                </a:lnTo>
                <a:lnTo>
                  <a:pt x="544" y="637"/>
                </a:lnTo>
                <a:lnTo>
                  <a:pt x="544" y="646"/>
                </a:lnTo>
                <a:lnTo>
                  <a:pt x="544" y="653"/>
                </a:lnTo>
                <a:lnTo>
                  <a:pt x="560" y="663"/>
                </a:lnTo>
                <a:lnTo>
                  <a:pt x="570" y="663"/>
                </a:lnTo>
                <a:lnTo>
                  <a:pt x="577" y="663"/>
                </a:lnTo>
                <a:lnTo>
                  <a:pt x="596" y="672"/>
                </a:lnTo>
                <a:lnTo>
                  <a:pt x="603" y="682"/>
                </a:lnTo>
                <a:lnTo>
                  <a:pt x="603" y="689"/>
                </a:lnTo>
                <a:lnTo>
                  <a:pt x="612" y="698"/>
                </a:lnTo>
                <a:lnTo>
                  <a:pt x="619" y="724"/>
                </a:lnTo>
                <a:lnTo>
                  <a:pt x="629" y="750"/>
                </a:lnTo>
                <a:lnTo>
                  <a:pt x="629" y="776"/>
                </a:lnTo>
                <a:lnTo>
                  <a:pt x="619" y="783"/>
                </a:lnTo>
                <a:lnTo>
                  <a:pt x="612" y="783"/>
                </a:lnTo>
                <a:lnTo>
                  <a:pt x="603" y="783"/>
                </a:lnTo>
                <a:lnTo>
                  <a:pt x="603" y="793"/>
                </a:lnTo>
                <a:lnTo>
                  <a:pt x="603" y="802"/>
                </a:lnTo>
                <a:lnTo>
                  <a:pt x="603" y="809"/>
                </a:lnTo>
                <a:lnTo>
                  <a:pt x="603" y="819"/>
                </a:lnTo>
                <a:lnTo>
                  <a:pt x="596" y="826"/>
                </a:lnTo>
                <a:lnTo>
                  <a:pt x="586" y="836"/>
                </a:lnTo>
                <a:lnTo>
                  <a:pt x="586" y="845"/>
                </a:lnTo>
                <a:lnTo>
                  <a:pt x="596" y="852"/>
                </a:lnTo>
                <a:lnTo>
                  <a:pt x="603" y="852"/>
                </a:lnTo>
                <a:lnTo>
                  <a:pt x="612" y="852"/>
                </a:lnTo>
                <a:lnTo>
                  <a:pt x="619" y="852"/>
                </a:lnTo>
                <a:lnTo>
                  <a:pt x="629" y="845"/>
                </a:lnTo>
                <a:lnTo>
                  <a:pt x="638" y="845"/>
                </a:lnTo>
                <a:lnTo>
                  <a:pt x="638" y="836"/>
                </a:lnTo>
                <a:lnTo>
                  <a:pt x="655" y="826"/>
                </a:lnTo>
                <a:lnTo>
                  <a:pt x="655" y="819"/>
                </a:lnTo>
                <a:lnTo>
                  <a:pt x="655" y="802"/>
                </a:lnTo>
                <a:lnTo>
                  <a:pt x="664" y="793"/>
                </a:lnTo>
                <a:lnTo>
                  <a:pt x="674" y="783"/>
                </a:lnTo>
                <a:lnTo>
                  <a:pt x="681" y="776"/>
                </a:lnTo>
                <a:lnTo>
                  <a:pt x="690" y="776"/>
                </a:lnTo>
                <a:lnTo>
                  <a:pt x="698" y="776"/>
                </a:lnTo>
                <a:lnTo>
                  <a:pt x="707" y="776"/>
                </a:lnTo>
                <a:lnTo>
                  <a:pt x="707" y="767"/>
                </a:lnTo>
                <a:lnTo>
                  <a:pt x="707" y="757"/>
                </a:lnTo>
                <a:lnTo>
                  <a:pt x="707" y="750"/>
                </a:lnTo>
                <a:lnTo>
                  <a:pt x="707" y="731"/>
                </a:lnTo>
                <a:lnTo>
                  <a:pt x="707" y="724"/>
                </a:lnTo>
                <a:lnTo>
                  <a:pt x="707" y="715"/>
                </a:lnTo>
                <a:lnTo>
                  <a:pt x="698" y="708"/>
                </a:lnTo>
                <a:lnTo>
                  <a:pt x="681" y="715"/>
                </a:lnTo>
                <a:lnTo>
                  <a:pt x="674" y="701"/>
                </a:lnTo>
                <a:lnTo>
                  <a:pt x="669" y="677"/>
                </a:lnTo>
                <a:lnTo>
                  <a:pt x="674" y="663"/>
                </a:lnTo>
                <a:lnTo>
                  <a:pt x="681" y="663"/>
                </a:lnTo>
                <a:lnTo>
                  <a:pt x="681" y="653"/>
                </a:lnTo>
                <a:lnTo>
                  <a:pt x="690" y="646"/>
                </a:lnTo>
                <a:lnTo>
                  <a:pt x="681" y="646"/>
                </a:lnTo>
                <a:lnTo>
                  <a:pt x="690" y="637"/>
                </a:lnTo>
                <a:lnTo>
                  <a:pt x="698" y="630"/>
                </a:lnTo>
                <a:lnTo>
                  <a:pt x="707" y="630"/>
                </a:lnTo>
                <a:lnTo>
                  <a:pt x="716" y="630"/>
                </a:lnTo>
                <a:lnTo>
                  <a:pt x="716" y="637"/>
                </a:lnTo>
                <a:lnTo>
                  <a:pt x="733" y="646"/>
                </a:lnTo>
                <a:lnTo>
                  <a:pt x="742" y="646"/>
                </a:lnTo>
                <a:lnTo>
                  <a:pt x="750" y="646"/>
                </a:lnTo>
                <a:lnTo>
                  <a:pt x="759" y="646"/>
                </a:lnTo>
                <a:lnTo>
                  <a:pt x="768" y="646"/>
                </a:lnTo>
                <a:lnTo>
                  <a:pt x="768" y="653"/>
                </a:lnTo>
                <a:lnTo>
                  <a:pt x="768" y="663"/>
                </a:lnTo>
                <a:lnTo>
                  <a:pt x="776" y="672"/>
                </a:lnTo>
                <a:lnTo>
                  <a:pt x="776" y="682"/>
                </a:lnTo>
                <a:lnTo>
                  <a:pt x="785" y="689"/>
                </a:lnTo>
                <a:lnTo>
                  <a:pt x="792" y="689"/>
                </a:lnTo>
                <a:lnTo>
                  <a:pt x="802" y="689"/>
                </a:lnTo>
                <a:lnTo>
                  <a:pt x="811" y="682"/>
                </a:lnTo>
                <a:lnTo>
                  <a:pt x="811" y="663"/>
                </a:lnTo>
                <a:lnTo>
                  <a:pt x="811" y="646"/>
                </a:lnTo>
                <a:lnTo>
                  <a:pt x="811" y="637"/>
                </a:lnTo>
                <a:lnTo>
                  <a:pt x="792" y="630"/>
                </a:lnTo>
                <a:lnTo>
                  <a:pt x="785" y="613"/>
                </a:lnTo>
                <a:lnTo>
                  <a:pt x="776" y="604"/>
                </a:lnTo>
                <a:lnTo>
                  <a:pt x="759" y="594"/>
                </a:lnTo>
                <a:lnTo>
                  <a:pt x="742" y="594"/>
                </a:lnTo>
                <a:lnTo>
                  <a:pt x="733" y="587"/>
                </a:lnTo>
                <a:lnTo>
                  <a:pt x="726" y="578"/>
                </a:lnTo>
                <a:lnTo>
                  <a:pt x="698" y="568"/>
                </a:lnTo>
                <a:lnTo>
                  <a:pt x="690" y="561"/>
                </a:lnTo>
                <a:lnTo>
                  <a:pt x="681" y="551"/>
                </a:lnTo>
                <a:lnTo>
                  <a:pt x="674" y="551"/>
                </a:lnTo>
                <a:lnTo>
                  <a:pt x="655" y="551"/>
                </a:lnTo>
                <a:lnTo>
                  <a:pt x="648" y="544"/>
                </a:lnTo>
                <a:lnTo>
                  <a:pt x="629" y="535"/>
                </a:lnTo>
                <a:lnTo>
                  <a:pt x="619" y="535"/>
                </a:lnTo>
                <a:lnTo>
                  <a:pt x="629" y="525"/>
                </a:lnTo>
                <a:lnTo>
                  <a:pt x="638" y="525"/>
                </a:lnTo>
                <a:lnTo>
                  <a:pt x="648" y="518"/>
                </a:lnTo>
                <a:lnTo>
                  <a:pt x="648" y="499"/>
                </a:lnTo>
                <a:lnTo>
                  <a:pt x="619" y="492"/>
                </a:lnTo>
                <a:lnTo>
                  <a:pt x="612" y="492"/>
                </a:lnTo>
                <a:lnTo>
                  <a:pt x="586" y="492"/>
                </a:lnTo>
                <a:lnTo>
                  <a:pt x="570" y="492"/>
                </a:lnTo>
                <a:lnTo>
                  <a:pt x="553" y="483"/>
                </a:lnTo>
                <a:lnTo>
                  <a:pt x="544" y="466"/>
                </a:lnTo>
                <a:lnTo>
                  <a:pt x="534" y="457"/>
                </a:lnTo>
                <a:lnTo>
                  <a:pt x="518" y="440"/>
                </a:lnTo>
                <a:lnTo>
                  <a:pt x="508" y="424"/>
                </a:lnTo>
                <a:lnTo>
                  <a:pt x="492" y="405"/>
                </a:lnTo>
                <a:lnTo>
                  <a:pt x="492" y="388"/>
                </a:lnTo>
                <a:lnTo>
                  <a:pt x="501" y="379"/>
                </a:lnTo>
                <a:lnTo>
                  <a:pt x="492" y="362"/>
                </a:lnTo>
                <a:lnTo>
                  <a:pt x="482" y="346"/>
                </a:lnTo>
                <a:lnTo>
                  <a:pt x="482" y="336"/>
                </a:lnTo>
                <a:lnTo>
                  <a:pt x="475" y="327"/>
                </a:lnTo>
                <a:lnTo>
                  <a:pt x="475" y="310"/>
                </a:lnTo>
                <a:lnTo>
                  <a:pt x="466" y="310"/>
                </a:lnTo>
                <a:lnTo>
                  <a:pt x="449" y="303"/>
                </a:lnTo>
                <a:lnTo>
                  <a:pt x="430" y="293"/>
                </a:lnTo>
                <a:lnTo>
                  <a:pt x="423" y="293"/>
                </a:lnTo>
                <a:lnTo>
                  <a:pt x="404" y="284"/>
                </a:lnTo>
                <a:lnTo>
                  <a:pt x="404" y="277"/>
                </a:lnTo>
                <a:lnTo>
                  <a:pt x="397" y="267"/>
                </a:lnTo>
                <a:lnTo>
                  <a:pt x="397" y="258"/>
                </a:lnTo>
                <a:lnTo>
                  <a:pt x="388" y="241"/>
                </a:lnTo>
                <a:lnTo>
                  <a:pt x="397" y="234"/>
                </a:lnTo>
                <a:lnTo>
                  <a:pt x="397" y="225"/>
                </a:lnTo>
                <a:lnTo>
                  <a:pt x="397" y="215"/>
                </a:lnTo>
                <a:lnTo>
                  <a:pt x="404" y="208"/>
                </a:lnTo>
                <a:lnTo>
                  <a:pt x="414" y="199"/>
                </a:lnTo>
                <a:lnTo>
                  <a:pt x="414" y="189"/>
                </a:lnTo>
                <a:lnTo>
                  <a:pt x="404" y="189"/>
                </a:lnTo>
                <a:lnTo>
                  <a:pt x="397" y="182"/>
                </a:lnTo>
                <a:lnTo>
                  <a:pt x="397" y="173"/>
                </a:lnTo>
                <a:lnTo>
                  <a:pt x="388" y="173"/>
                </a:lnTo>
                <a:lnTo>
                  <a:pt x="397" y="163"/>
                </a:lnTo>
                <a:lnTo>
                  <a:pt x="404" y="163"/>
                </a:lnTo>
                <a:lnTo>
                  <a:pt x="404" y="147"/>
                </a:lnTo>
                <a:lnTo>
                  <a:pt x="423" y="147"/>
                </a:lnTo>
                <a:lnTo>
                  <a:pt x="430" y="147"/>
                </a:lnTo>
                <a:lnTo>
                  <a:pt x="440" y="147"/>
                </a:lnTo>
                <a:lnTo>
                  <a:pt x="449" y="147"/>
                </a:lnTo>
                <a:lnTo>
                  <a:pt x="456" y="140"/>
                </a:lnTo>
                <a:lnTo>
                  <a:pt x="466" y="140"/>
                </a:lnTo>
                <a:lnTo>
                  <a:pt x="466" y="130"/>
                </a:lnTo>
                <a:lnTo>
                  <a:pt x="475" y="130"/>
                </a:lnTo>
                <a:lnTo>
                  <a:pt x="482" y="130"/>
                </a:lnTo>
                <a:lnTo>
                  <a:pt x="482" y="140"/>
                </a:lnTo>
                <a:lnTo>
                  <a:pt x="492" y="147"/>
                </a:lnTo>
                <a:lnTo>
                  <a:pt x="492" y="130"/>
                </a:lnTo>
                <a:lnTo>
                  <a:pt x="501" y="130"/>
                </a:lnTo>
                <a:lnTo>
                  <a:pt x="508" y="121"/>
                </a:lnTo>
                <a:lnTo>
                  <a:pt x="501" y="114"/>
                </a:lnTo>
                <a:lnTo>
                  <a:pt x="492" y="104"/>
                </a:lnTo>
                <a:lnTo>
                  <a:pt x="508" y="95"/>
                </a:lnTo>
                <a:lnTo>
                  <a:pt x="508" y="88"/>
                </a:lnTo>
                <a:lnTo>
                  <a:pt x="501" y="78"/>
                </a:lnTo>
                <a:lnTo>
                  <a:pt x="501" y="71"/>
                </a:lnTo>
                <a:lnTo>
                  <a:pt x="501" y="62"/>
                </a:lnTo>
                <a:lnTo>
                  <a:pt x="492" y="62"/>
                </a:lnTo>
                <a:lnTo>
                  <a:pt x="482" y="52"/>
                </a:lnTo>
                <a:lnTo>
                  <a:pt x="466" y="52"/>
                </a:lnTo>
                <a:lnTo>
                  <a:pt x="456" y="52"/>
                </a:lnTo>
                <a:lnTo>
                  <a:pt x="449" y="52"/>
                </a:lnTo>
                <a:lnTo>
                  <a:pt x="440" y="52"/>
                </a:lnTo>
                <a:lnTo>
                  <a:pt x="430" y="45"/>
                </a:lnTo>
                <a:lnTo>
                  <a:pt x="423" y="35"/>
                </a:lnTo>
                <a:lnTo>
                  <a:pt x="423" y="26"/>
                </a:lnTo>
                <a:lnTo>
                  <a:pt x="414" y="19"/>
                </a:lnTo>
                <a:lnTo>
                  <a:pt x="404" y="9"/>
                </a:lnTo>
                <a:lnTo>
                  <a:pt x="388" y="9"/>
                </a:lnTo>
                <a:lnTo>
                  <a:pt x="378" y="9"/>
                </a:lnTo>
                <a:lnTo>
                  <a:pt x="371" y="9"/>
                </a:lnTo>
                <a:lnTo>
                  <a:pt x="362" y="9"/>
                </a:lnTo>
                <a:lnTo>
                  <a:pt x="352" y="0"/>
                </a:lnTo>
                <a:lnTo>
                  <a:pt x="345" y="0"/>
                </a:lnTo>
                <a:lnTo>
                  <a:pt x="345" y="9"/>
                </a:lnTo>
                <a:lnTo>
                  <a:pt x="328" y="19"/>
                </a:lnTo>
                <a:lnTo>
                  <a:pt x="319" y="19"/>
                </a:lnTo>
                <a:lnTo>
                  <a:pt x="310" y="19"/>
                </a:lnTo>
                <a:lnTo>
                  <a:pt x="310" y="9"/>
                </a:lnTo>
                <a:lnTo>
                  <a:pt x="310" y="0"/>
                </a:lnTo>
                <a:lnTo>
                  <a:pt x="302" y="0"/>
                </a:lnTo>
                <a:lnTo>
                  <a:pt x="293" y="0"/>
                </a:lnTo>
                <a:lnTo>
                  <a:pt x="293" y="9"/>
                </a:lnTo>
                <a:lnTo>
                  <a:pt x="293" y="19"/>
                </a:lnTo>
                <a:lnTo>
                  <a:pt x="293" y="26"/>
                </a:lnTo>
                <a:lnTo>
                  <a:pt x="284" y="26"/>
                </a:lnTo>
                <a:lnTo>
                  <a:pt x="276" y="19"/>
                </a:lnTo>
                <a:lnTo>
                  <a:pt x="267" y="26"/>
                </a:lnTo>
                <a:lnTo>
                  <a:pt x="258" y="35"/>
                </a:lnTo>
                <a:lnTo>
                  <a:pt x="267" y="45"/>
                </a:lnTo>
                <a:lnTo>
                  <a:pt x="258" y="52"/>
                </a:lnTo>
                <a:lnTo>
                  <a:pt x="250" y="45"/>
                </a:lnTo>
                <a:lnTo>
                  <a:pt x="241" y="45"/>
                </a:lnTo>
                <a:lnTo>
                  <a:pt x="231" y="45"/>
                </a:lnTo>
                <a:lnTo>
                  <a:pt x="224" y="45"/>
                </a:lnTo>
                <a:lnTo>
                  <a:pt x="224" y="35"/>
                </a:lnTo>
                <a:lnTo>
                  <a:pt x="215" y="26"/>
                </a:lnTo>
                <a:lnTo>
                  <a:pt x="205" y="26"/>
                </a:lnTo>
                <a:lnTo>
                  <a:pt x="205" y="35"/>
                </a:lnTo>
                <a:lnTo>
                  <a:pt x="205" y="52"/>
                </a:lnTo>
                <a:lnTo>
                  <a:pt x="198" y="52"/>
                </a:lnTo>
                <a:lnTo>
                  <a:pt x="189" y="62"/>
                </a:lnTo>
                <a:lnTo>
                  <a:pt x="179" y="71"/>
                </a:lnTo>
                <a:lnTo>
                  <a:pt x="179" y="78"/>
                </a:lnTo>
                <a:lnTo>
                  <a:pt x="172" y="71"/>
                </a:lnTo>
                <a:lnTo>
                  <a:pt x="163" y="62"/>
                </a:lnTo>
                <a:lnTo>
                  <a:pt x="156" y="52"/>
                </a:lnTo>
                <a:lnTo>
                  <a:pt x="156" y="45"/>
                </a:lnTo>
                <a:lnTo>
                  <a:pt x="156" y="35"/>
                </a:lnTo>
                <a:lnTo>
                  <a:pt x="146" y="26"/>
                </a:lnTo>
                <a:lnTo>
                  <a:pt x="137" y="26"/>
                </a:lnTo>
                <a:lnTo>
                  <a:pt x="127" y="35"/>
                </a:lnTo>
                <a:lnTo>
                  <a:pt x="127" y="45"/>
                </a:lnTo>
                <a:lnTo>
                  <a:pt x="120" y="62"/>
                </a:lnTo>
                <a:lnTo>
                  <a:pt x="111" y="62"/>
                </a:lnTo>
                <a:lnTo>
                  <a:pt x="94" y="62"/>
                </a:lnTo>
                <a:lnTo>
                  <a:pt x="85" y="52"/>
                </a:lnTo>
                <a:lnTo>
                  <a:pt x="52" y="62"/>
                </a:lnTo>
                <a:lnTo>
                  <a:pt x="42" y="62"/>
                </a:lnTo>
                <a:lnTo>
                  <a:pt x="42" y="71"/>
                </a:lnTo>
                <a:lnTo>
                  <a:pt x="33" y="71"/>
                </a:lnTo>
                <a:lnTo>
                  <a:pt x="33" y="78"/>
                </a:lnTo>
                <a:lnTo>
                  <a:pt x="42" y="88"/>
                </a:lnTo>
                <a:lnTo>
                  <a:pt x="42" y="95"/>
                </a:lnTo>
                <a:lnTo>
                  <a:pt x="52" y="104"/>
                </a:lnTo>
                <a:lnTo>
                  <a:pt x="42" y="114"/>
                </a:lnTo>
                <a:lnTo>
                  <a:pt x="33" y="121"/>
                </a:lnTo>
                <a:lnTo>
                  <a:pt x="26" y="130"/>
                </a:lnTo>
                <a:lnTo>
                  <a:pt x="16" y="130"/>
                </a:lnTo>
                <a:lnTo>
                  <a:pt x="7" y="130"/>
                </a:lnTo>
                <a:lnTo>
                  <a:pt x="0" y="130"/>
                </a:lnTo>
                <a:lnTo>
                  <a:pt x="0" y="140"/>
                </a:lnTo>
                <a:lnTo>
                  <a:pt x="7" y="147"/>
                </a:lnTo>
                <a:lnTo>
                  <a:pt x="16" y="147"/>
                </a:lnTo>
                <a:lnTo>
                  <a:pt x="26" y="156"/>
                </a:lnTo>
                <a:lnTo>
                  <a:pt x="26" y="163"/>
                </a:lnTo>
                <a:lnTo>
                  <a:pt x="26" y="173"/>
                </a:lnTo>
                <a:lnTo>
                  <a:pt x="16" y="182"/>
                </a:lnTo>
                <a:lnTo>
                  <a:pt x="16" y="189"/>
                </a:lnTo>
                <a:lnTo>
                  <a:pt x="16" y="208"/>
                </a:lnTo>
                <a:lnTo>
                  <a:pt x="16" y="215"/>
                </a:lnTo>
                <a:lnTo>
                  <a:pt x="26" y="234"/>
                </a:lnTo>
                <a:lnTo>
                  <a:pt x="33" y="234"/>
                </a:lnTo>
                <a:lnTo>
                  <a:pt x="52" y="234"/>
                </a:lnTo>
                <a:lnTo>
                  <a:pt x="59" y="241"/>
                </a:lnTo>
                <a:lnTo>
                  <a:pt x="52" y="251"/>
                </a:lnTo>
                <a:lnTo>
                  <a:pt x="52" y="258"/>
                </a:lnTo>
                <a:lnTo>
                  <a:pt x="42" y="267"/>
                </a:lnTo>
                <a:lnTo>
                  <a:pt x="33" y="277"/>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07" name="Freeform 522">
            <a:extLst>
              <a:ext uri="{FF2B5EF4-FFF2-40B4-BE49-F238E27FC236}">
                <a16:creationId xmlns:a16="http://schemas.microsoft.com/office/drawing/2014/main" id="{8CA0A995-BC89-4245-A7D8-688C6B110808}"/>
              </a:ext>
            </a:extLst>
          </p:cNvPr>
          <p:cNvSpPr>
            <a:spLocks/>
          </p:cNvSpPr>
          <p:nvPr/>
        </p:nvSpPr>
        <p:spPr bwMode="auto">
          <a:xfrm>
            <a:off x="6023241" y="2990722"/>
            <a:ext cx="275198" cy="145169"/>
          </a:xfrm>
          <a:custGeom>
            <a:avLst/>
            <a:gdLst>
              <a:gd name="T0" fmla="*/ 42 w 309"/>
              <a:gd name="T1" fmla="*/ 128 h 163"/>
              <a:gd name="T2" fmla="*/ 52 w 309"/>
              <a:gd name="T3" fmla="*/ 121 h 163"/>
              <a:gd name="T4" fmla="*/ 42 w 309"/>
              <a:gd name="T5" fmla="*/ 104 h 163"/>
              <a:gd name="T6" fmla="*/ 59 w 309"/>
              <a:gd name="T7" fmla="*/ 104 h 163"/>
              <a:gd name="T8" fmla="*/ 52 w 309"/>
              <a:gd name="T9" fmla="*/ 78 h 163"/>
              <a:gd name="T10" fmla="*/ 42 w 309"/>
              <a:gd name="T11" fmla="*/ 85 h 163"/>
              <a:gd name="T12" fmla="*/ 26 w 309"/>
              <a:gd name="T13" fmla="*/ 104 h 163"/>
              <a:gd name="T14" fmla="*/ 0 w 309"/>
              <a:gd name="T15" fmla="*/ 95 h 163"/>
              <a:gd name="T16" fmla="*/ 26 w 309"/>
              <a:gd name="T17" fmla="*/ 59 h 163"/>
              <a:gd name="T18" fmla="*/ 33 w 309"/>
              <a:gd name="T19" fmla="*/ 43 h 163"/>
              <a:gd name="T20" fmla="*/ 68 w 309"/>
              <a:gd name="T21" fmla="*/ 33 h 163"/>
              <a:gd name="T22" fmla="*/ 75 w 309"/>
              <a:gd name="T23" fmla="*/ 10 h 163"/>
              <a:gd name="T24" fmla="*/ 94 w 309"/>
              <a:gd name="T25" fmla="*/ 10 h 163"/>
              <a:gd name="T26" fmla="*/ 111 w 309"/>
              <a:gd name="T27" fmla="*/ 0 h 163"/>
              <a:gd name="T28" fmla="*/ 120 w 309"/>
              <a:gd name="T29" fmla="*/ 0 h 163"/>
              <a:gd name="T30" fmla="*/ 127 w 309"/>
              <a:gd name="T31" fmla="*/ 0 h 163"/>
              <a:gd name="T32" fmla="*/ 156 w 309"/>
              <a:gd name="T33" fmla="*/ 10 h 163"/>
              <a:gd name="T34" fmla="*/ 172 w 309"/>
              <a:gd name="T35" fmla="*/ 10 h 163"/>
              <a:gd name="T36" fmla="*/ 189 w 309"/>
              <a:gd name="T37" fmla="*/ 10 h 163"/>
              <a:gd name="T38" fmla="*/ 215 w 309"/>
              <a:gd name="T39" fmla="*/ 10 h 163"/>
              <a:gd name="T40" fmla="*/ 224 w 309"/>
              <a:gd name="T41" fmla="*/ 17 h 163"/>
              <a:gd name="T42" fmla="*/ 231 w 309"/>
              <a:gd name="T43" fmla="*/ 26 h 163"/>
              <a:gd name="T44" fmla="*/ 250 w 309"/>
              <a:gd name="T45" fmla="*/ 43 h 163"/>
              <a:gd name="T46" fmla="*/ 241 w 309"/>
              <a:gd name="T47" fmla="*/ 59 h 163"/>
              <a:gd name="T48" fmla="*/ 250 w 309"/>
              <a:gd name="T49" fmla="*/ 69 h 163"/>
              <a:gd name="T50" fmla="*/ 267 w 309"/>
              <a:gd name="T51" fmla="*/ 78 h 163"/>
              <a:gd name="T52" fmla="*/ 309 w 309"/>
              <a:gd name="T53" fmla="*/ 85 h 163"/>
              <a:gd name="T54" fmla="*/ 302 w 309"/>
              <a:gd name="T55" fmla="*/ 95 h 163"/>
              <a:gd name="T56" fmla="*/ 302 w 309"/>
              <a:gd name="T57" fmla="*/ 111 h 163"/>
              <a:gd name="T58" fmla="*/ 283 w 309"/>
              <a:gd name="T59" fmla="*/ 104 h 163"/>
              <a:gd name="T60" fmla="*/ 267 w 309"/>
              <a:gd name="T61" fmla="*/ 121 h 163"/>
              <a:gd name="T62" fmla="*/ 267 w 309"/>
              <a:gd name="T63" fmla="*/ 137 h 163"/>
              <a:gd name="T64" fmla="*/ 250 w 309"/>
              <a:gd name="T65" fmla="*/ 128 h 163"/>
              <a:gd name="T66" fmla="*/ 231 w 309"/>
              <a:gd name="T67" fmla="*/ 128 h 163"/>
              <a:gd name="T68" fmla="*/ 224 w 309"/>
              <a:gd name="T69" fmla="*/ 111 h 163"/>
              <a:gd name="T70" fmla="*/ 215 w 309"/>
              <a:gd name="T71" fmla="*/ 121 h 163"/>
              <a:gd name="T72" fmla="*/ 205 w 309"/>
              <a:gd name="T73" fmla="*/ 137 h 163"/>
              <a:gd name="T74" fmla="*/ 189 w 309"/>
              <a:gd name="T75" fmla="*/ 154 h 163"/>
              <a:gd name="T76" fmla="*/ 179 w 309"/>
              <a:gd name="T77" fmla="*/ 154 h 163"/>
              <a:gd name="T78" fmla="*/ 163 w 309"/>
              <a:gd name="T79" fmla="*/ 137 h 163"/>
              <a:gd name="T80" fmla="*/ 163 w 309"/>
              <a:gd name="T81" fmla="*/ 121 h 163"/>
              <a:gd name="T82" fmla="*/ 146 w 309"/>
              <a:gd name="T83" fmla="*/ 111 h 163"/>
              <a:gd name="T84" fmla="*/ 137 w 309"/>
              <a:gd name="T85" fmla="*/ 128 h 163"/>
              <a:gd name="T86" fmla="*/ 120 w 309"/>
              <a:gd name="T87" fmla="*/ 147 h 163"/>
              <a:gd name="T88" fmla="*/ 94 w 309"/>
              <a:gd name="T89" fmla="*/ 137 h 163"/>
              <a:gd name="T90" fmla="*/ 52 w 309"/>
              <a:gd name="T91" fmla="*/ 13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9" h="163">
                <a:moveTo>
                  <a:pt x="52" y="137"/>
                </a:moveTo>
                <a:lnTo>
                  <a:pt x="42" y="128"/>
                </a:lnTo>
                <a:lnTo>
                  <a:pt x="42" y="121"/>
                </a:lnTo>
                <a:lnTo>
                  <a:pt x="52" y="121"/>
                </a:lnTo>
                <a:lnTo>
                  <a:pt x="42" y="111"/>
                </a:lnTo>
                <a:lnTo>
                  <a:pt x="42" y="104"/>
                </a:lnTo>
                <a:lnTo>
                  <a:pt x="52" y="104"/>
                </a:lnTo>
                <a:lnTo>
                  <a:pt x="59" y="104"/>
                </a:lnTo>
                <a:lnTo>
                  <a:pt x="59" y="95"/>
                </a:lnTo>
                <a:lnTo>
                  <a:pt x="52" y="78"/>
                </a:lnTo>
                <a:lnTo>
                  <a:pt x="42" y="78"/>
                </a:lnTo>
                <a:lnTo>
                  <a:pt x="42" y="85"/>
                </a:lnTo>
                <a:lnTo>
                  <a:pt x="33" y="85"/>
                </a:lnTo>
                <a:lnTo>
                  <a:pt x="26" y="104"/>
                </a:lnTo>
                <a:lnTo>
                  <a:pt x="7" y="111"/>
                </a:lnTo>
                <a:lnTo>
                  <a:pt x="0" y="95"/>
                </a:lnTo>
                <a:lnTo>
                  <a:pt x="7" y="78"/>
                </a:lnTo>
                <a:lnTo>
                  <a:pt x="26" y="59"/>
                </a:lnTo>
                <a:lnTo>
                  <a:pt x="26" y="52"/>
                </a:lnTo>
                <a:lnTo>
                  <a:pt x="33" y="43"/>
                </a:lnTo>
                <a:lnTo>
                  <a:pt x="52" y="43"/>
                </a:lnTo>
                <a:lnTo>
                  <a:pt x="68" y="33"/>
                </a:lnTo>
                <a:lnTo>
                  <a:pt x="75" y="17"/>
                </a:lnTo>
                <a:lnTo>
                  <a:pt x="75" y="10"/>
                </a:lnTo>
                <a:lnTo>
                  <a:pt x="85" y="0"/>
                </a:lnTo>
                <a:lnTo>
                  <a:pt x="94" y="10"/>
                </a:lnTo>
                <a:lnTo>
                  <a:pt x="104" y="17"/>
                </a:lnTo>
                <a:lnTo>
                  <a:pt x="111" y="0"/>
                </a:lnTo>
                <a:lnTo>
                  <a:pt x="120" y="10"/>
                </a:lnTo>
                <a:lnTo>
                  <a:pt x="120" y="0"/>
                </a:lnTo>
                <a:lnTo>
                  <a:pt x="127" y="10"/>
                </a:lnTo>
                <a:lnTo>
                  <a:pt x="127" y="0"/>
                </a:lnTo>
                <a:lnTo>
                  <a:pt x="146" y="10"/>
                </a:lnTo>
                <a:lnTo>
                  <a:pt x="156" y="10"/>
                </a:lnTo>
                <a:lnTo>
                  <a:pt x="163" y="10"/>
                </a:lnTo>
                <a:lnTo>
                  <a:pt x="172" y="10"/>
                </a:lnTo>
                <a:lnTo>
                  <a:pt x="179" y="10"/>
                </a:lnTo>
                <a:lnTo>
                  <a:pt x="189" y="10"/>
                </a:lnTo>
                <a:lnTo>
                  <a:pt x="198" y="10"/>
                </a:lnTo>
                <a:lnTo>
                  <a:pt x="215" y="10"/>
                </a:lnTo>
                <a:lnTo>
                  <a:pt x="215" y="17"/>
                </a:lnTo>
                <a:lnTo>
                  <a:pt x="224" y="17"/>
                </a:lnTo>
                <a:lnTo>
                  <a:pt x="231" y="17"/>
                </a:lnTo>
                <a:lnTo>
                  <a:pt x="231" y="26"/>
                </a:lnTo>
                <a:lnTo>
                  <a:pt x="250" y="33"/>
                </a:lnTo>
                <a:lnTo>
                  <a:pt x="250" y="43"/>
                </a:lnTo>
                <a:lnTo>
                  <a:pt x="241" y="52"/>
                </a:lnTo>
                <a:lnTo>
                  <a:pt x="241" y="59"/>
                </a:lnTo>
                <a:lnTo>
                  <a:pt x="250" y="59"/>
                </a:lnTo>
                <a:lnTo>
                  <a:pt x="250" y="69"/>
                </a:lnTo>
                <a:lnTo>
                  <a:pt x="257" y="69"/>
                </a:lnTo>
                <a:lnTo>
                  <a:pt x="267" y="78"/>
                </a:lnTo>
                <a:lnTo>
                  <a:pt x="276" y="85"/>
                </a:lnTo>
                <a:lnTo>
                  <a:pt x="309" y="85"/>
                </a:lnTo>
                <a:lnTo>
                  <a:pt x="302" y="85"/>
                </a:lnTo>
                <a:lnTo>
                  <a:pt x="302" y="95"/>
                </a:lnTo>
                <a:lnTo>
                  <a:pt x="302" y="104"/>
                </a:lnTo>
                <a:lnTo>
                  <a:pt x="302" y="111"/>
                </a:lnTo>
                <a:lnTo>
                  <a:pt x="293" y="111"/>
                </a:lnTo>
                <a:lnTo>
                  <a:pt x="283" y="104"/>
                </a:lnTo>
                <a:lnTo>
                  <a:pt x="276" y="111"/>
                </a:lnTo>
                <a:lnTo>
                  <a:pt x="267" y="121"/>
                </a:lnTo>
                <a:lnTo>
                  <a:pt x="276" y="128"/>
                </a:lnTo>
                <a:lnTo>
                  <a:pt x="267" y="137"/>
                </a:lnTo>
                <a:lnTo>
                  <a:pt x="257" y="128"/>
                </a:lnTo>
                <a:lnTo>
                  <a:pt x="250" y="128"/>
                </a:lnTo>
                <a:lnTo>
                  <a:pt x="241" y="128"/>
                </a:lnTo>
                <a:lnTo>
                  <a:pt x="231" y="128"/>
                </a:lnTo>
                <a:lnTo>
                  <a:pt x="231" y="121"/>
                </a:lnTo>
                <a:lnTo>
                  <a:pt x="224" y="111"/>
                </a:lnTo>
                <a:lnTo>
                  <a:pt x="215" y="111"/>
                </a:lnTo>
                <a:lnTo>
                  <a:pt x="215" y="121"/>
                </a:lnTo>
                <a:lnTo>
                  <a:pt x="215" y="137"/>
                </a:lnTo>
                <a:lnTo>
                  <a:pt x="205" y="137"/>
                </a:lnTo>
                <a:lnTo>
                  <a:pt x="198" y="147"/>
                </a:lnTo>
                <a:lnTo>
                  <a:pt x="189" y="154"/>
                </a:lnTo>
                <a:lnTo>
                  <a:pt x="189" y="163"/>
                </a:lnTo>
                <a:lnTo>
                  <a:pt x="179" y="154"/>
                </a:lnTo>
                <a:lnTo>
                  <a:pt x="172" y="147"/>
                </a:lnTo>
                <a:lnTo>
                  <a:pt x="163" y="137"/>
                </a:lnTo>
                <a:lnTo>
                  <a:pt x="163" y="128"/>
                </a:lnTo>
                <a:lnTo>
                  <a:pt x="163" y="121"/>
                </a:lnTo>
                <a:lnTo>
                  <a:pt x="156" y="111"/>
                </a:lnTo>
                <a:lnTo>
                  <a:pt x="146" y="111"/>
                </a:lnTo>
                <a:lnTo>
                  <a:pt x="137" y="121"/>
                </a:lnTo>
                <a:lnTo>
                  <a:pt x="137" y="128"/>
                </a:lnTo>
                <a:lnTo>
                  <a:pt x="127" y="147"/>
                </a:lnTo>
                <a:lnTo>
                  <a:pt x="120" y="147"/>
                </a:lnTo>
                <a:lnTo>
                  <a:pt x="104" y="147"/>
                </a:lnTo>
                <a:lnTo>
                  <a:pt x="94" y="137"/>
                </a:lnTo>
                <a:lnTo>
                  <a:pt x="59" y="147"/>
                </a:lnTo>
                <a:lnTo>
                  <a:pt x="52" y="137"/>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08" name="Freeform 523">
            <a:extLst>
              <a:ext uri="{FF2B5EF4-FFF2-40B4-BE49-F238E27FC236}">
                <a16:creationId xmlns:a16="http://schemas.microsoft.com/office/drawing/2014/main" id="{814F74A1-AB3F-4049-8B6A-0ED499ADB6A3}"/>
              </a:ext>
            </a:extLst>
          </p:cNvPr>
          <p:cNvSpPr>
            <a:spLocks/>
          </p:cNvSpPr>
          <p:nvPr/>
        </p:nvSpPr>
        <p:spPr bwMode="auto">
          <a:xfrm>
            <a:off x="6237881" y="2927486"/>
            <a:ext cx="444412" cy="206620"/>
          </a:xfrm>
          <a:custGeom>
            <a:avLst/>
            <a:gdLst>
              <a:gd name="T0" fmla="*/ 433 w 499"/>
              <a:gd name="T1" fmla="*/ 206 h 232"/>
              <a:gd name="T2" fmla="*/ 423 w 499"/>
              <a:gd name="T3" fmla="*/ 206 h 232"/>
              <a:gd name="T4" fmla="*/ 397 w 499"/>
              <a:gd name="T5" fmla="*/ 206 h 232"/>
              <a:gd name="T6" fmla="*/ 371 w 499"/>
              <a:gd name="T7" fmla="*/ 206 h 232"/>
              <a:gd name="T8" fmla="*/ 355 w 499"/>
              <a:gd name="T9" fmla="*/ 225 h 232"/>
              <a:gd name="T10" fmla="*/ 329 w 499"/>
              <a:gd name="T11" fmla="*/ 232 h 232"/>
              <a:gd name="T12" fmla="*/ 303 w 499"/>
              <a:gd name="T13" fmla="*/ 225 h 232"/>
              <a:gd name="T14" fmla="*/ 284 w 499"/>
              <a:gd name="T15" fmla="*/ 225 h 232"/>
              <a:gd name="T16" fmla="*/ 251 w 499"/>
              <a:gd name="T17" fmla="*/ 206 h 232"/>
              <a:gd name="T18" fmla="*/ 215 w 499"/>
              <a:gd name="T19" fmla="*/ 206 h 232"/>
              <a:gd name="T20" fmla="*/ 189 w 499"/>
              <a:gd name="T21" fmla="*/ 189 h 232"/>
              <a:gd name="T22" fmla="*/ 173 w 499"/>
              <a:gd name="T23" fmla="*/ 166 h 232"/>
              <a:gd name="T24" fmla="*/ 137 w 499"/>
              <a:gd name="T25" fmla="*/ 166 h 232"/>
              <a:gd name="T26" fmla="*/ 111 w 499"/>
              <a:gd name="T27" fmla="*/ 156 h 232"/>
              <a:gd name="T28" fmla="*/ 85 w 499"/>
              <a:gd name="T29" fmla="*/ 173 h 232"/>
              <a:gd name="T30" fmla="*/ 78 w 499"/>
              <a:gd name="T31" fmla="*/ 156 h 232"/>
              <a:gd name="T32" fmla="*/ 26 w 499"/>
              <a:gd name="T33" fmla="*/ 147 h 232"/>
              <a:gd name="T34" fmla="*/ 7 w 499"/>
              <a:gd name="T35" fmla="*/ 130 h 232"/>
              <a:gd name="T36" fmla="*/ 7 w 499"/>
              <a:gd name="T37" fmla="*/ 114 h 232"/>
              <a:gd name="T38" fmla="*/ 26 w 499"/>
              <a:gd name="T39" fmla="*/ 95 h 232"/>
              <a:gd name="T40" fmla="*/ 52 w 499"/>
              <a:gd name="T41" fmla="*/ 114 h 232"/>
              <a:gd name="T42" fmla="*/ 78 w 499"/>
              <a:gd name="T43" fmla="*/ 114 h 232"/>
              <a:gd name="T44" fmla="*/ 102 w 499"/>
              <a:gd name="T45" fmla="*/ 114 h 232"/>
              <a:gd name="T46" fmla="*/ 130 w 499"/>
              <a:gd name="T47" fmla="*/ 104 h 232"/>
              <a:gd name="T48" fmla="*/ 156 w 499"/>
              <a:gd name="T49" fmla="*/ 114 h 232"/>
              <a:gd name="T50" fmla="*/ 189 w 499"/>
              <a:gd name="T51" fmla="*/ 104 h 232"/>
              <a:gd name="T52" fmla="*/ 206 w 499"/>
              <a:gd name="T53" fmla="*/ 104 h 232"/>
              <a:gd name="T54" fmla="*/ 232 w 499"/>
              <a:gd name="T55" fmla="*/ 121 h 232"/>
              <a:gd name="T56" fmla="*/ 241 w 499"/>
              <a:gd name="T57" fmla="*/ 130 h 232"/>
              <a:gd name="T58" fmla="*/ 251 w 499"/>
              <a:gd name="T59" fmla="*/ 114 h 232"/>
              <a:gd name="T60" fmla="*/ 241 w 499"/>
              <a:gd name="T61" fmla="*/ 88 h 232"/>
              <a:gd name="T62" fmla="*/ 232 w 499"/>
              <a:gd name="T63" fmla="*/ 52 h 232"/>
              <a:gd name="T64" fmla="*/ 274 w 499"/>
              <a:gd name="T65" fmla="*/ 36 h 232"/>
              <a:gd name="T66" fmla="*/ 293 w 499"/>
              <a:gd name="T67" fmla="*/ 26 h 232"/>
              <a:gd name="T68" fmla="*/ 310 w 499"/>
              <a:gd name="T69" fmla="*/ 19 h 232"/>
              <a:gd name="T70" fmla="*/ 355 w 499"/>
              <a:gd name="T71" fmla="*/ 26 h 232"/>
              <a:gd name="T72" fmla="*/ 362 w 499"/>
              <a:gd name="T73" fmla="*/ 0 h 232"/>
              <a:gd name="T74" fmla="*/ 397 w 499"/>
              <a:gd name="T75" fmla="*/ 0 h 232"/>
              <a:gd name="T76" fmla="*/ 423 w 499"/>
              <a:gd name="T77" fmla="*/ 10 h 232"/>
              <a:gd name="T78" fmla="*/ 456 w 499"/>
              <a:gd name="T79" fmla="*/ 19 h 232"/>
              <a:gd name="T80" fmla="*/ 473 w 499"/>
              <a:gd name="T81" fmla="*/ 36 h 232"/>
              <a:gd name="T82" fmla="*/ 499 w 499"/>
              <a:gd name="T83" fmla="*/ 45 h 232"/>
              <a:gd name="T84" fmla="*/ 492 w 499"/>
              <a:gd name="T85" fmla="*/ 69 h 232"/>
              <a:gd name="T86" fmla="*/ 492 w 499"/>
              <a:gd name="T87" fmla="*/ 114 h 232"/>
              <a:gd name="T88" fmla="*/ 482 w 499"/>
              <a:gd name="T89" fmla="*/ 114 h 232"/>
              <a:gd name="T90" fmla="*/ 466 w 499"/>
              <a:gd name="T91" fmla="*/ 121 h 232"/>
              <a:gd name="T92" fmla="*/ 473 w 499"/>
              <a:gd name="T93" fmla="*/ 147 h 232"/>
              <a:gd name="T94" fmla="*/ 456 w 499"/>
              <a:gd name="T95" fmla="*/ 182 h 232"/>
              <a:gd name="T96" fmla="*/ 440 w 499"/>
              <a:gd name="T97" fmla="*/ 20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9" h="232">
                <a:moveTo>
                  <a:pt x="440" y="199"/>
                </a:moveTo>
                <a:lnTo>
                  <a:pt x="440" y="206"/>
                </a:lnTo>
                <a:lnTo>
                  <a:pt x="433" y="206"/>
                </a:lnTo>
                <a:lnTo>
                  <a:pt x="433" y="216"/>
                </a:lnTo>
                <a:lnTo>
                  <a:pt x="423" y="216"/>
                </a:lnTo>
                <a:lnTo>
                  <a:pt x="423" y="206"/>
                </a:lnTo>
                <a:lnTo>
                  <a:pt x="414" y="206"/>
                </a:lnTo>
                <a:lnTo>
                  <a:pt x="404" y="206"/>
                </a:lnTo>
                <a:lnTo>
                  <a:pt x="397" y="206"/>
                </a:lnTo>
                <a:lnTo>
                  <a:pt x="388" y="206"/>
                </a:lnTo>
                <a:lnTo>
                  <a:pt x="378" y="206"/>
                </a:lnTo>
                <a:lnTo>
                  <a:pt x="371" y="206"/>
                </a:lnTo>
                <a:lnTo>
                  <a:pt x="362" y="206"/>
                </a:lnTo>
                <a:lnTo>
                  <a:pt x="362" y="216"/>
                </a:lnTo>
                <a:lnTo>
                  <a:pt x="355" y="225"/>
                </a:lnTo>
                <a:lnTo>
                  <a:pt x="345" y="225"/>
                </a:lnTo>
                <a:lnTo>
                  <a:pt x="336" y="225"/>
                </a:lnTo>
                <a:lnTo>
                  <a:pt x="329" y="232"/>
                </a:lnTo>
                <a:lnTo>
                  <a:pt x="319" y="232"/>
                </a:lnTo>
                <a:lnTo>
                  <a:pt x="310" y="225"/>
                </a:lnTo>
                <a:lnTo>
                  <a:pt x="303" y="225"/>
                </a:lnTo>
                <a:lnTo>
                  <a:pt x="293" y="225"/>
                </a:lnTo>
                <a:lnTo>
                  <a:pt x="284" y="216"/>
                </a:lnTo>
                <a:lnTo>
                  <a:pt x="284" y="225"/>
                </a:lnTo>
                <a:lnTo>
                  <a:pt x="267" y="216"/>
                </a:lnTo>
                <a:lnTo>
                  <a:pt x="258" y="216"/>
                </a:lnTo>
                <a:lnTo>
                  <a:pt x="251" y="206"/>
                </a:lnTo>
                <a:lnTo>
                  <a:pt x="232" y="206"/>
                </a:lnTo>
                <a:lnTo>
                  <a:pt x="225" y="206"/>
                </a:lnTo>
                <a:lnTo>
                  <a:pt x="215" y="206"/>
                </a:lnTo>
                <a:lnTo>
                  <a:pt x="206" y="206"/>
                </a:lnTo>
                <a:lnTo>
                  <a:pt x="199" y="199"/>
                </a:lnTo>
                <a:lnTo>
                  <a:pt x="189" y="189"/>
                </a:lnTo>
                <a:lnTo>
                  <a:pt x="189" y="182"/>
                </a:lnTo>
                <a:lnTo>
                  <a:pt x="180" y="173"/>
                </a:lnTo>
                <a:lnTo>
                  <a:pt x="173" y="166"/>
                </a:lnTo>
                <a:lnTo>
                  <a:pt x="156" y="166"/>
                </a:lnTo>
                <a:lnTo>
                  <a:pt x="147" y="166"/>
                </a:lnTo>
                <a:lnTo>
                  <a:pt x="137" y="166"/>
                </a:lnTo>
                <a:lnTo>
                  <a:pt x="130" y="166"/>
                </a:lnTo>
                <a:lnTo>
                  <a:pt x="120" y="156"/>
                </a:lnTo>
                <a:lnTo>
                  <a:pt x="111" y="156"/>
                </a:lnTo>
                <a:lnTo>
                  <a:pt x="111" y="166"/>
                </a:lnTo>
                <a:lnTo>
                  <a:pt x="94" y="173"/>
                </a:lnTo>
                <a:lnTo>
                  <a:pt x="85" y="173"/>
                </a:lnTo>
                <a:lnTo>
                  <a:pt x="78" y="173"/>
                </a:lnTo>
                <a:lnTo>
                  <a:pt x="78" y="166"/>
                </a:lnTo>
                <a:lnTo>
                  <a:pt x="78" y="156"/>
                </a:lnTo>
                <a:lnTo>
                  <a:pt x="68" y="156"/>
                </a:lnTo>
                <a:lnTo>
                  <a:pt x="33" y="156"/>
                </a:lnTo>
                <a:lnTo>
                  <a:pt x="26" y="147"/>
                </a:lnTo>
                <a:lnTo>
                  <a:pt x="16" y="140"/>
                </a:lnTo>
                <a:lnTo>
                  <a:pt x="7" y="140"/>
                </a:lnTo>
                <a:lnTo>
                  <a:pt x="7" y="130"/>
                </a:lnTo>
                <a:lnTo>
                  <a:pt x="0" y="130"/>
                </a:lnTo>
                <a:lnTo>
                  <a:pt x="0" y="121"/>
                </a:lnTo>
                <a:lnTo>
                  <a:pt x="7" y="114"/>
                </a:lnTo>
                <a:lnTo>
                  <a:pt x="7" y="104"/>
                </a:lnTo>
                <a:lnTo>
                  <a:pt x="16" y="95"/>
                </a:lnTo>
                <a:lnTo>
                  <a:pt x="26" y="95"/>
                </a:lnTo>
                <a:lnTo>
                  <a:pt x="33" y="104"/>
                </a:lnTo>
                <a:lnTo>
                  <a:pt x="42" y="114"/>
                </a:lnTo>
                <a:lnTo>
                  <a:pt x="52" y="114"/>
                </a:lnTo>
                <a:lnTo>
                  <a:pt x="59" y="121"/>
                </a:lnTo>
                <a:lnTo>
                  <a:pt x="68" y="114"/>
                </a:lnTo>
                <a:lnTo>
                  <a:pt x="78" y="114"/>
                </a:lnTo>
                <a:lnTo>
                  <a:pt x="85" y="95"/>
                </a:lnTo>
                <a:lnTo>
                  <a:pt x="102" y="104"/>
                </a:lnTo>
                <a:lnTo>
                  <a:pt x="102" y="114"/>
                </a:lnTo>
                <a:lnTo>
                  <a:pt x="111" y="114"/>
                </a:lnTo>
                <a:lnTo>
                  <a:pt x="120" y="114"/>
                </a:lnTo>
                <a:lnTo>
                  <a:pt x="130" y="104"/>
                </a:lnTo>
                <a:lnTo>
                  <a:pt x="137" y="114"/>
                </a:lnTo>
                <a:lnTo>
                  <a:pt x="147" y="114"/>
                </a:lnTo>
                <a:lnTo>
                  <a:pt x="156" y="114"/>
                </a:lnTo>
                <a:lnTo>
                  <a:pt x="163" y="104"/>
                </a:lnTo>
                <a:lnTo>
                  <a:pt x="173" y="104"/>
                </a:lnTo>
                <a:lnTo>
                  <a:pt x="189" y="104"/>
                </a:lnTo>
                <a:lnTo>
                  <a:pt x="199" y="104"/>
                </a:lnTo>
                <a:lnTo>
                  <a:pt x="206" y="114"/>
                </a:lnTo>
                <a:lnTo>
                  <a:pt x="206" y="104"/>
                </a:lnTo>
                <a:lnTo>
                  <a:pt x="215" y="104"/>
                </a:lnTo>
                <a:lnTo>
                  <a:pt x="232" y="114"/>
                </a:lnTo>
                <a:lnTo>
                  <a:pt x="232" y="121"/>
                </a:lnTo>
                <a:lnTo>
                  <a:pt x="232" y="130"/>
                </a:lnTo>
                <a:lnTo>
                  <a:pt x="241" y="140"/>
                </a:lnTo>
                <a:lnTo>
                  <a:pt x="241" y="130"/>
                </a:lnTo>
                <a:lnTo>
                  <a:pt x="251" y="130"/>
                </a:lnTo>
                <a:lnTo>
                  <a:pt x="251" y="121"/>
                </a:lnTo>
                <a:lnTo>
                  <a:pt x="251" y="114"/>
                </a:lnTo>
                <a:lnTo>
                  <a:pt x="241" y="104"/>
                </a:lnTo>
                <a:lnTo>
                  <a:pt x="241" y="95"/>
                </a:lnTo>
                <a:lnTo>
                  <a:pt x="241" y="88"/>
                </a:lnTo>
                <a:lnTo>
                  <a:pt x="232" y="78"/>
                </a:lnTo>
                <a:lnTo>
                  <a:pt x="232" y="69"/>
                </a:lnTo>
                <a:lnTo>
                  <a:pt x="232" y="52"/>
                </a:lnTo>
                <a:lnTo>
                  <a:pt x="258" y="52"/>
                </a:lnTo>
                <a:lnTo>
                  <a:pt x="267" y="45"/>
                </a:lnTo>
                <a:lnTo>
                  <a:pt x="274" y="36"/>
                </a:lnTo>
                <a:lnTo>
                  <a:pt x="274" y="26"/>
                </a:lnTo>
                <a:lnTo>
                  <a:pt x="284" y="26"/>
                </a:lnTo>
                <a:lnTo>
                  <a:pt x="293" y="26"/>
                </a:lnTo>
                <a:lnTo>
                  <a:pt x="303" y="26"/>
                </a:lnTo>
                <a:lnTo>
                  <a:pt x="303" y="19"/>
                </a:lnTo>
                <a:lnTo>
                  <a:pt x="310" y="19"/>
                </a:lnTo>
                <a:lnTo>
                  <a:pt x="319" y="26"/>
                </a:lnTo>
                <a:lnTo>
                  <a:pt x="336" y="26"/>
                </a:lnTo>
                <a:lnTo>
                  <a:pt x="355" y="26"/>
                </a:lnTo>
                <a:lnTo>
                  <a:pt x="362" y="19"/>
                </a:lnTo>
                <a:lnTo>
                  <a:pt x="362" y="10"/>
                </a:lnTo>
                <a:lnTo>
                  <a:pt x="362" y="0"/>
                </a:lnTo>
                <a:lnTo>
                  <a:pt x="371" y="0"/>
                </a:lnTo>
                <a:lnTo>
                  <a:pt x="388" y="0"/>
                </a:lnTo>
                <a:lnTo>
                  <a:pt x="397" y="0"/>
                </a:lnTo>
                <a:lnTo>
                  <a:pt x="404" y="0"/>
                </a:lnTo>
                <a:lnTo>
                  <a:pt x="414" y="10"/>
                </a:lnTo>
                <a:lnTo>
                  <a:pt x="423" y="10"/>
                </a:lnTo>
                <a:lnTo>
                  <a:pt x="440" y="10"/>
                </a:lnTo>
                <a:lnTo>
                  <a:pt x="449" y="19"/>
                </a:lnTo>
                <a:lnTo>
                  <a:pt x="456" y="19"/>
                </a:lnTo>
                <a:lnTo>
                  <a:pt x="456" y="26"/>
                </a:lnTo>
                <a:lnTo>
                  <a:pt x="466" y="36"/>
                </a:lnTo>
                <a:lnTo>
                  <a:pt x="473" y="36"/>
                </a:lnTo>
                <a:lnTo>
                  <a:pt x="482" y="36"/>
                </a:lnTo>
                <a:lnTo>
                  <a:pt x="492" y="36"/>
                </a:lnTo>
                <a:lnTo>
                  <a:pt x="499" y="45"/>
                </a:lnTo>
                <a:lnTo>
                  <a:pt x="492" y="52"/>
                </a:lnTo>
                <a:lnTo>
                  <a:pt x="499" y="69"/>
                </a:lnTo>
                <a:lnTo>
                  <a:pt x="492" y="69"/>
                </a:lnTo>
                <a:lnTo>
                  <a:pt x="499" y="88"/>
                </a:lnTo>
                <a:lnTo>
                  <a:pt x="499" y="104"/>
                </a:lnTo>
                <a:lnTo>
                  <a:pt x="492" y="114"/>
                </a:lnTo>
                <a:lnTo>
                  <a:pt x="492" y="121"/>
                </a:lnTo>
                <a:lnTo>
                  <a:pt x="482" y="121"/>
                </a:lnTo>
                <a:lnTo>
                  <a:pt x="482" y="114"/>
                </a:lnTo>
                <a:lnTo>
                  <a:pt x="473" y="114"/>
                </a:lnTo>
                <a:lnTo>
                  <a:pt x="466" y="114"/>
                </a:lnTo>
                <a:lnTo>
                  <a:pt x="466" y="121"/>
                </a:lnTo>
                <a:lnTo>
                  <a:pt x="473" y="130"/>
                </a:lnTo>
                <a:lnTo>
                  <a:pt x="473" y="140"/>
                </a:lnTo>
                <a:lnTo>
                  <a:pt x="473" y="147"/>
                </a:lnTo>
                <a:lnTo>
                  <a:pt x="466" y="147"/>
                </a:lnTo>
                <a:lnTo>
                  <a:pt x="466" y="166"/>
                </a:lnTo>
                <a:lnTo>
                  <a:pt x="456" y="182"/>
                </a:lnTo>
                <a:lnTo>
                  <a:pt x="449" y="182"/>
                </a:lnTo>
                <a:lnTo>
                  <a:pt x="440" y="199"/>
                </a:lnTo>
                <a:lnTo>
                  <a:pt x="440" y="206"/>
                </a:lnTo>
                <a:lnTo>
                  <a:pt x="440" y="199"/>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09" name="Freeform 524">
            <a:extLst>
              <a:ext uri="{FF2B5EF4-FFF2-40B4-BE49-F238E27FC236}">
                <a16:creationId xmlns:a16="http://schemas.microsoft.com/office/drawing/2014/main" id="{D6EBA78E-D583-40B1-AA67-8DFD672DCF51}"/>
              </a:ext>
            </a:extLst>
          </p:cNvPr>
          <p:cNvSpPr>
            <a:spLocks/>
          </p:cNvSpPr>
          <p:nvPr/>
        </p:nvSpPr>
        <p:spPr bwMode="auto">
          <a:xfrm>
            <a:off x="6083806" y="2400249"/>
            <a:ext cx="501411" cy="651923"/>
          </a:xfrm>
          <a:custGeom>
            <a:avLst/>
            <a:gdLst>
              <a:gd name="T0" fmla="*/ 19 w 563"/>
              <a:gd name="T1" fmla="*/ 448 h 732"/>
              <a:gd name="T2" fmla="*/ 19 w 563"/>
              <a:gd name="T3" fmla="*/ 490 h 732"/>
              <a:gd name="T4" fmla="*/ 78 w 563"/>
              <a:gd name="T5" fmla="*/ 535 h 732"/>
              <a:gd name="T6" fmla="*/ 78 w 563"/>
              <a:gd name="T7" fmla="*/ 568 h 732"/>
              <a:gd name="T8" fmla="*/ 62 w 563"/>
              <a:gd name="T9" fmla="*/ 630 h 732"/>
              <a:gd name="T10" fmla="*/ 62 w 563"/>
              <a:gd name="T11" fmla="*/ 673 h 732"/>
              <a:gd name="T12" fmla="*/ 104 w 563"/>
              <a:gd name="T13" fmla="*/ 673 h 732"/>
              <a:gd name="T14" fmla="*/ 149 w 563"/>
              <a:gd name="T15" fmla="*/ 682 h 732"/>
              <a:gd name="T16" fmla="*/ 192 w 563"/>
              <a:gd name="T17" fmla="*/ 689 h 732"/>
              <a:gd name="T18" fmla="*/ 234 w 563"/>
              <a:gd name="T19" fmla="*/ 715 h 732"/>
              <a:gd name="T20" fmla="*/ 277 w 563"/>
              <a:gd name="T21" fmla="*/ 708 h 732"/>
              <a:gd name="T22" fmla="*/ 322 w 563"/>
              <a:gd name="T23" fmla="*/ 708 h 732"/>
              <a:gd name="T24" fmla="*/ 374 w 563"/>
              <a:gd name="T25" fmla="*/ 699 h 732"/>
              <a:gd name="T26" fmla="*/ 407 w 563"/>
              <a:gd name="T27" fmla="*/ 715 h 732"/>
              <a:gd name="T28" fmla="*/ 424 w 563"/>
              <a:gd name="T29" fmla="*/ 715 h 732"/>
              <a:gd name="T30" fmla="*/ 407 w 563"/>
              <a:gd name="T31" fmla="*/ 673 h 732"/>
              <a:gd name="T32" fmla="*/ 450 w 563"/>
              <a:gd name="T33" fmla="*/ 630 h 732"/>
              <a:gd name="T34" fmla="*/ 476 w 563"/>
              <a:gd name="T35" fmla="*/ 613 h 732"/>
              <a:gd name="T36" fmla="*/ 443 w 563"/>
              <a:gd name="T37" fmla="*/ 578 h 732"/>
              <a:gd name="T38" fmla="*/ 407 w 563"/>
              <a:gd name="T39" fmla="*/ 519 h 732"/>
              <a:gd name="T40" fmla="*/ 381 w 563"/>
              <a:gd name="T41" fmla="*/ 467 h 732"/>
              <a:gd name="T42" fmla="*/ 400 w 563"/>
              <a:gd name="T43" fmla="*/ 441 h 732"/>
              <a:gd name="T44" fmla="*/ 459 w 563"/>
              <a:gd name="T45" fmla="*/ 431 h 732"/>
              <a:gd name="T46" fmla="*/ 528 w 563"/>
              <a:gd name="T47" fmla="*/ 389 h 732"/>
              <a:gd name="T48" fmla="*/ 554 w 563"/>
              <a:gd name="T49" fmla="*/ 389 h 732"/>
              <a:gd name="T50" fmla="*/ 554 w 563"/>
              <a:gd name="T51" fmla="*/ 336 h 732"/>
              <a:gd name="T52" fmla="*/ 547 w 563"/>
              <a:gd name="T53" fmla="*/ 268 h 732"/>
              <a:gd name="T54" fmla="*/ 528 w 563"/>
              <a:gd name="T55" fmla="*/ 235 h 732"/>
              <a:gd name="T56" fmla="*/ 537 w 563"/>
              <a:gd name="T57" fmla="*/ 183 h 732"/>
              <a:gd name="T58" fmla="*/ 511 w 563"/>
              <a:gd name="T59" fmla="*/ 121 h 732"/>
              <a:gd name="T60" fmla="*/ 476 w 563"/>
              <a:gd name="T61" fmla="*/ 88 h 732"/>
              <a:gd name="T62" fmla="*/ 443 w 563"/>
              <a:gd name="T63" fmla="*/ 88 h 732"/>
              <a:gd name="T64" fmla="*/ 390 w 563"/>
              <a:gd name="T65" fmla="*/ 105 h 732"/>
              <a:gd name="T66" fmla="*/ 355 w 563"/>
              <a:gd name="T67" fmla="*/ 88 h 732"/>
              <a:gd name="T68" fmla="*/ 346 w 563"/>
              <a:gd name="T69" fmla="*/ 69 h 732"/>
              <a:gd name="T70" fmla="*/ 312 w 563"/>
              <a:gd name="T71" fmla="*/ 52 h 732"/>
              <a:gd name="T72" fmla="*/ 296 w 563"/>
              <a:gd name="T73" fmla="*/ 26 h 732"/>
              <a:gd name="T74" fmla="*/ 244 w 563"/>
              <a:gd name="T75" fmla="*/ 0 h 732"/>
              <a:gd name="T76" fmla="*/ 234 w 563"/>
              <a:gd name="T77" fmla="*/ 52 h 732"/>
              <a:gd name="T78" fmla="*/ 234 w 563"/>
              <a:gd name="T79" fmla="*/ 78 h 732"/>
              <a:gd name="T80" fmla="*/ 270 w 563"/>
              <a:gd name="T81" fmla="*/ 131 h 732"/>
              <a:gd name="T82" fmla="*/ 218 w 563"/>
              <a:gd name="T83" fmla="*/ 114 h 732"/>
              <a:gd name="T84" fmla="*/ 201 w 563"/>
              <a:gd name="T85" fmla="*/ 140 h 732"/>
              <a:gd name="T86" fmla="*/ 182 w 563"/>
              <a:gd name="T87" fmla="*/ 131 h 732"/>
              <a:gd name="T88" fmla="*/ 140 w 563"/>
              <a:gd name="T89" fmla="*/ 105 h 732"/>
              <a:gd name="T90" fmla="*/ 130 w 563"/>
              <a:gd name="T91" fmla="*/ 131 h 732"/>
              <a:gd name="T92" fmla="*/ 130 w 563"/>
              <a:gd name="T93" fmla="*/ 173 h 732"/>
              <a:gd name="T94" fmla="*/ 123 w 563"/>
              <a:gd name="T95" fmla="*/ 216 h 732"/>
              <a:gd name="T96" fmla="*/ 104 w 563"/>
              <a:gd name="T97" fmla="*/ 268 h 732"/>
              <a:gd name="T98" fmla="*/ 45 w 563"/>
              <a:gd name="T99" fmla="*/ 268 h 732"/>
              <a:gd name="T100" fmla="*/ 29 w 563"/>
              <a:gd name="T101" fmla="*/ 320 h 732"/>
              <a:gd name="T102" fmla="*/ 0 w 563"/>
              <a:gd name="T103" fmla="*/ 372 h 732"/>
              <a:gd name="T104" fmla="*/ 0 w 563"/>
              <a:gd name="T105" fmla="*/ 398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3" h="732">
                <a:moveTo>
                  <a:pt x="0" y="415"/>
                </a:moveTo>
                <a:lnTo>
                  <a:pt x="0" y="422"/>
                </a:lnTo>
                <a:lnTo>
                  <a:pt x="10" y="431"/>
                </a:lnTo>
                <a:lnTo>
                  <a:pt x="19" y="441"/>
                </a:lnTo>
                <a:lnTo>
                  <a:pt x="19" y="448"/>
                </a:lnTo>
                <a:lnTo>
                  <a:pt x="19" y="457"/>
                </a:lnTo>
                <a:lnTo>
                  <a:pt x="19" y="467"/>
                </a:lnTo>
                <a:lnTo>
                  <a:pt x="19" y="474"/>
                </a:lnTo>
                <a:lnTo>
                  <a:pt x="10" y="474"/>
                </a:lnTo>
                <a:lnTo>
                  <a:pt x="19" y="490"/>
                </a:lnTo>
                <a:lnTo>
                  <a:pt x="29" y="509"/>
                </a:lnTo>
                <a:lnTo>
                  <a:pt x="36" y="519"/>
                </a:lnTo>
                <a:lnTo>
                  <a:pt x="52" y="526"/>
                </a:lnTo>
                <a:lnTo>
                  <a:pt x="71" y="526"/>
                </a:lnTo>
                <a:lnTo>
                  <a:pt x="78" y="535"/>
                </a:lnTo>
                <a:lnTo>
                  <a:pt x="88" y="535"/>
                </a:lnTo>
                <a:lnTo>
                  <a:pt x="97" y="535"/>
                </a:lnTo>
                <a:lnTo>
                  <a:pt x="104" y="545"/>
                </a:lnTo>
                <a:lnTo>
                  <a:pt x="88" y="561"/>
                </a:lnTo>
                <a:lnTo>
                  <a:pt x="78" y="568"/>
                </a:lnTo>
                <a:lnTo>
                  <a:pt x="71" y="587"/>
                </a:lnTo>
                <a:lnTo>
                  <a:pt x="71" y="594"/>
                </a:lnTo>
                <a:lnTo>
                  <a:pt x="62" y="604"/>
                </a:lnTo>
                <a:lnTo>
                  <a:pt x="62" y="613"/>
                </a:lnTo>
                <a:lnTo>
                  <a:pt x="62" y="630"/>
                </a:lnTo>
                <a:lnTo>
                  <a:pt x="62" y="637"/>
                </a:lnTo>
                <a:lnTo>
                  <a:pt x="52" y="647"/>
                </a:lnTo>
                <a:lnTo>
                  <a:pt x="52" y="666"/>
                </a:lnTo>
                <a:lnTo>
                  <a:pt x="52" y="663"/>
                </a:lnTo>
                <a:lnTo>
                  <a:pt x="62" y="673"/>
                </a:lnTo>
                <a:lnTo>
                  <a:pt x="62" y="663"/>
                </a:lnTo>
                <a:lnTo>
                  <a:pt x="78" y="673"/>
                </a:lnTo>
                <a:lnTo>
                  <a:pt x="88" y="673"/>
                </a:lnTo>
                <a:lnTo>
                  <a:pt x="97" y="673"/>
                </a:lnTo>
                <a:lnTo>
                  <a:pt x="104" y="673"/>
                </a:lnTo>
                <a:lnTo>
                  <a:pt x="114" y="673"/>
                </a:lnTo>
                <a:lnTo>
                  <a:pt x="123" y="673"/>
                </a:lnTo>
                <a:lnTo>
                  <a:pt x="130" y="673"/>
                </a:lnTo>
                <a:lnTo>
                  <a:pt x="149" y="673"/>
                </a:lnTo>
                <a:lnTo>
                  <a:pt x="149" y="682"/>
                </a:lnTo>
                <a:lnTo>
                  <a:pt x="156" y="682"/>
                </a:lnTo>
                <a:lnTo>
                  <a:pt x="166" y="682"/>
                </a:lnTo>
                <a:lnTo>
                  <a:pt x="166" y="689"/>
                </a:lnTo>
                <a:lnTo>
                  <a:pt x="182" y="699"/>
                </a:lnTo>
                <a:lnTo>
                  <a:pt x="192" y="689"/>
                </a:lnTo>
                <a:lnTo>
                  <a:pt x="201" y="689"/>
                </a:lnTo>
                <a:lnTo>
                  <a:pt x="208" y="699"/>
                </a:lnTo>
                <a:lnTo>
                  <a:pt x="218" y="708"/>
                </a:lnTo>
                <a:lnTo>
                  <a:pt x="227" y="708"/>
                </a:lnTo>
                <a:lnTo>
                  <a:pt x="234" y="715"/>
                </a:lnTo>
                <a:lnTo>
                  <a:pt x="244" y="708"/>
                </a:lnTo>
                <a:lnTo>
                  <a:pt x="251" y="708"/>
                </a:lnTo>
                <a:lnTo>
                  <a:pt x="260" y="689"/>
                </a:lnTo>
                <a:lnTo>
                  <a:pt x="277" y="699"/>
                </a:lnTo>
                <a:lnTo>
                  <a:pt x="277" y="708"/>
                </a:lnTo>
                <a:lnTo>
                  <a:pt x="286" y="708"/>
                </a:lnTo>
                <a:lnTo>
                  <a:pt x="296" y="708"/>
                </a:lnTo>
                <a:lnTo>
                  <a:pt x="305" y="699"/>
                </a:lnTo>
                <a:lnTo>
                  <a:pt x="312" y="708"/>
                </a:lnTo>
                <a:lnTo>
                  <a:pt x="322" y="708"/>
                </a:lnTo>
                <a:lnTo>
                  <a:pt x="329" y="708"/>
                </a:lnTo>
                <a:lnTo>
                  <a:pt x="338" y="699"/>
                </a:lnTo>
                <a:lnTo>
                  <a:pt x="346" y="699"/>
                </a:lnTo>
                <a:lnTo>
                  <a:pt x="364" y="699"/>
                </a:lnTo>
                <a:lnTo>
                  <a:pt x="374" y="699"/>
                </a:lnTo>
                <a:lnTo>
                  <a:pt x="381" y="708"/>
                </a:lnTo>
                <a:lnTo>
                  <a:pt x="381" y="699"/>
                </a:lnTo>
                <a:lnTo>
                  <a:pt x="390" y="699"/>
                </a:lnTo>
                <a:lnTo>
                  <a:pt x="407" y="708"/>
                </a:lnTo>
                <a:lnTo>
                  <a:pt x="407" y="715"/>
                </a:lnTo>
                <a:lnTo>
                  <a:pt x="407" y="725"/>
                </a:lnTo>
                <a:lnTo>
                  <a:pt x="417" y="732"/>
                </a:lnTo>
                <a:lnTo>
                  <a:pt x="417" y="725"/>
                </a:lnTo>
                <a:lnTo>
                  <a:pt x="424" y="725"/>
                </a:lnTo>
                <a:lnTo>
                  <a:pt x="424" y="715"/>
                </a:lnTo>
                <a:lnTo>
                  <a:pt x="424" y="708"/>
                </a:lnTo>
                <a:lnTo>
                  <a:pt x="417" y="699"/>
                </a:lnTo>
                <a:lnTo>
                  <a:pt x="417" y="689"/>
                </a:lnTo>
                <a:lnTo>
                  <a:pt x="417" y="682"/>
                </a:lnTo>
                <a:lnTo>
                  <a:pt x="407" y="673"/>
                </a:lnTo>
                <a:lnTo>
                  <a:pt x="407" y="663"/>
                </a:lnTo>
                <a:lnTo>
                  <a:pt x="407" y="647"/>
                </a:lnTo>
                <a:lnTo>
                  <a:pt x="433" y="647"/>
                </a:lnTo>
                <a:lnTo>
                  <a:pt x="443" y="637"/>
                </a:lnTo>
                <a:lnTo>
                  <a:pt x="450" y="630"/>
                </a:lnTo>
                <a:lnTo>
                  <a:pt x="450" y="621"/>
                </a:lnTo>
                <a:lnTo>
                  <a:pt x="459" y="621"/>
                </a:lnTo>
                <a:lnTo>
                  <a:pt x="469" y="621"/>
                </a:lnTo>
                <a:lnTo>
                  <a:pt x="476" y="621"/>
                </a:lnTo>
                <a:lnTo>
                  <a:pt x="476" y="613"/>
                </a:lnTo>
                <a:lnTo>
                  <a:pt x="476" y="604"/>
                </a:lnTo>
                <a:lnTo>
                  <a:pt x="469" y="594"/>
                </a:lnTo>
                <a:lnTo>
                  <a:pt x="459" y="587"/>
                </a:lnTo>
                <a:lnTo>
                  <a:pt x="450" y="578"/>
                </a:lnTo>
                <a:lnTo>
                  <a:pt x="443" y="578"/>
                </a:lnTo>
                <a:lnTo>
                  <a:pt x="433" y="568"/>
                </a:lnTo>
                <a:lnTo>
                  <a:pt x="424" y="552"/>
                </a:lnTo>
                <a:lnTo>
                  <a:pt x="417" y="535"/>
                </a:lnTo>
                <a:lnTo>
                  <a:pt x="407" y="526"/>
                </a:lnTo>
                <a:lnTo>
                  <a:pt x="407" y="519"/>
                </a:lnTo>
                <a:lnTo>
                  <a:pt x="407" y="500"/>
                </a:lnTo>
                <a:lnTo>
                  <a:pt x="400" y="490"/>
                </a:lnTo>
                <a:lnTo>
                  <a:pt x="390" y="483"/>
                </a:lnTo>
                <a:lnTo>
                  <a:pt x="390" y="467"/>
                </a:lnTo>
                <a:lnTo>
                  <a:pt x="381" y="467"/>
                </a:lnTo>
                <a:lnTo>
                  <a:pt x="374" y="448"/>
                </a:lnTo>
                <a:lnTo>
                  <a:pt x="374" y="431"/>
                </a:lnTo>
                <a:lnTo>
                  <a:pt x="381" y="441"/>
                </a:lnTo>
                <a:lnTo>
                  <a:pt x="381" y="448"/>
                </a:lnTo>
                <a:lnTo>
                  <a:pt x="400" y="441"/>
                </a:lnTo>
                <a:lnTo>
                  <a:pt x="407" y="448"/>
                </a:lnTo>
                <a:lnTo>
                  <a:pt x="424" y="448"/>
                </a:lnTo>
                <a:lnTo>
                  <a:pt x="443" y="441"/>
                </a:lnTo>
                <a:lnTo>
                  <a:pt x="450" y="441"/>
                </a:lnTo>
                <a:lnTo>
                  <a:pt x="459" y="431"/>
                </a:lnTo>
                <a:lnTo>
                  <a:pt x="469" y="431"/>
                </a:lnTo>
                <a:lnTo>
                  <a:pt x="495" y="415"/>
                </a:lnTo>
                <a:lnTo>
                  <a:pt x="502" y="405"/>
                </a:lnTo>
                <a:lnTo>
                  <a:pt x="511" y="398"/>
                </a:lnTo>
                <a:lnTo>
                  <a:pt x="528" y="389"/>
                </a:lnTo>
                <a:lnTo>
                  <a:pt x="537" y="398"/>
                </a:lnTo>
                <a:lnTo>
                  <a:pt x="537" y="405"/>
                </a:lnTo>
                <a:lnTo>
                  <a:pt x="547" y="405"/>
                </a:lnTo>
                <a:lnTo>
                  <a:pt x="554" y="398"/>
                </a:lnTo>
                <a:lnTo>
                  <a:pt x="554" y="389"/>
                </a:lnTo>
                <a:lnTo>
                  <a:pt x="554" y="363"/>
                </a:lnTo>
                <a:lnTo>
                  <a:pt x="563" y="353"/>
                </a:lnTo>
                <a:lnTo>
                  <a:pt x="554" y="353"/>
                </a:lnTo>
                <a:lnTo>
                  <a:pt x="554" y="346"/>
                </a:lnTo>
                <a:lnTo>
                  <a:pt x="554" y="336"/>
                </a:lnTo>
                <a:lnTo>
                  <a:pt x="554" y="310"/>
                </a:lnTo>
                <a:lnTo>
                  <a:pt x="554" y="303"/>
                </a:lnTo>
                <a:lnTo>
                  <a:pt x="547" y="284"/>
                </a:lnTo>
                <a:lnTo>
                  <a:pt x="547" y="277"/>
                </a:lnTo>
                <a:lnTo>
                  <a:pt x="547" y="268"/>
                </a:lnTo>
                <a:lnTo>
                  <a:pt x="554" y="258"/>
                </a:lnTo>
                <a:lnTo>
                  <a:pt x="547" y="258"/>
                </a:lnTo>
                <a:lnTo>
                  <a:pt x="537" y="251"/>
                </a:lnTo>
                <a:lnTo>
                  <a:pt x="537" y="242"/>
                </a:lnTo>
                <a:lnTo>
                  <a:pt x="528" y="235"/>
                </a:lnTo>
                <a:lnTo>
                  <a:pt x="521" y="216"/>
                </a:lnTo>
                <a:lnTo>
                  <a:pt x="528" y="209"/>
                </a:lnTo>
                <a:lnTo>
                  <a:pt x="537" y="199"/>
                </a:lnTo>
                <a:lnTo>
                  <a:pt x="537" y="192"/>
                </a:lnTo>
                <a:lnTo>
                  <a:pt x="537" y="183"/>
                </a:lnTo>
                <a:lnTo>
                  <a:pt x="537" y="173"/>
                </a:lnTo>
                <a:lnTo>
                  <a:pt x="537" y="166"/>
                </a:lnTo>
                <a:lnTo>
                  <a:pt x="537" y="140"/>
                </a:lnTo>
                <a:lnTo>
                  <a:pt x="511" y="140"/>
                </a:lnTo>
                <a:lnTo>
                  <a:pt x="511" y="121"/>
                </a:lnTo>
                <a:lnTo>
                  <a:pt x="511" y="105"/>
                </a:lnTo>
                <a:lnTo>
                  <a:pt x="495" y="105"/>
                </a:lnTo>
                <a:lnTo>
                  <a:pt x="485" y="105"/>
                </a:lnTo>
                <a:lnTo>
                  <a:pt x="485" y="95"/>
                </a:lnTo>
                <a:lnTo>
                  <a:pt x="476" y="88"/>
                </a:lnTo>
                <a:lnTo>
                  <a:pt x="476" y="78"/>
                </a:lnTo>
                <a:lnTo>
                  <a:pt x="469" y="78"/>
                </a:lnTo>
                <a:lnTo>
                  <a:pt x="459" y="88"/>
                </a:lnTo>
                <a:lnTo>
                  <a:pt x="450" y="88"/>
                </a:lnTo>
                <a:lnTo>
                  <a:pt x="443" y="88"/>
                </a:lnTo>
                <a:lnTo>
                  <a:pt x="424" y="95"/>
                </a:lnTo>
                <a:lnTo>
                  <a:pt x="407" y="105"/>
                </a:lnTo>
                <a:lnTo>
                  <a:pt x="400" y="95"/>
                </a:lnTo>
                <a:lnTo>
                  <a:pt x="400" y="105"/>
                </a:lnTo>
                <a:lnTo>
                  <a:pt x="390" y="105"/>
                </a:lnTo>
                <a:lnTo>
                  <a:pt x="374" y="105"/>
                </a:lnTo>
                <a:lnTo>
                  <a:pt x="364" y="105"/>
                </a:lnTo>
                <a:lnTo>
                  <a:pt x="346" y="95"/>
                </a:lnTo>
                <a:lnTo>
                  <a:pt x="355" y="95"/>
                </a:lnTo>
                <a:lnTo>
                  <a:pt x="355" y="88"/>
                </a:lnTo>
                <a:lnTo>
                  <a:pt x="364" y="88"/>
                </a:lnTo>
                <a:lnTo>
                  <a:pt x="364" y="78"/>
                </a:lnTo>
                <a:lnTo>
                  <a:pt x="364" y="69"/>
                </a:lnTo>
                <a:lnTo>
                  <a:pt x="355" y="69"/>
                </a:lnTo>
                <a:lnTo>
                  <a:pt x="346" y="69"/>
                </a:lnTo>
                <a:lnTo>
                  <a:pt x="338" y="78"/>
                </a:lnTo>
                <a:lnTo>
                  <a:pt x="329" y="62"/>
                </a:lnTo>
                <a:lnTo>
                  <a:pt x="322" y="62"/>
                </a:lnTo>
                <a:lnTo>
                  <a:pt x="312" y="62"/>
                </a:lnTo>
                <a:lnTo>
                  <a:pt x="312" y="52"/>
                </a:lnTo>
                <a:lnTo>
                  <a:pt x="305" y="52"/>
                </a:lnTo>
                <a:lnTo>
                  <a:pt x="296" y="52"/>
                </a:lnTo>
                <a:lnTo>
                  <a:pt x="296" y="45"/>
                </a:lnTo>
                <a:lnTo>
                  <a:pt x="305" y="36"/>
                </a:lnTo>
                <a:lnTo>
                  <a:pt x="296" y="26"/>
                </a:lnTo>
                <a:lnTo>
                  <a:pt x="286" y="19"/>
                </a:lnTo>
                <a:lnTo>
                  <a:pt x="277" y="10"/>
                </a:lnTo>
                <a:lnTo>
                  <a:pt x="260" y="10"/>
                </a:lnTo>
                <a:lnTo>
                  <a:pt x="251" y="0"/>
                </a:lnTo>
                <a:lnTo>
                  <a:pt x="244" y="0"/>
                </a:lnTo>
                <a:lnTo>
                  <a:pt x="244" y="19"/>
                </a:lnTo>
                <a:lnTo>
                  <a:pt x="244" y="26"/>
                </a:lnTo>
                <a:lnTo>
                  <a:pt x="251" y="36"/>
                </a:lnTo>
                <a:lnTo>
                  <a:pt x="251" y="45"/>
                </a:lnTo>
                <a:lnTo>
                  <a:pt x="234" y="52"/>
                </a:lnTo>
                <a:lnTo>
                  <a:pt x="227" y="52"/>
                </a:lnTo>
                <a:lnTo>
                  <a:pt x="227" y="62"/>
                </a:lnTo>
                <a:lnTo>
                  <a:pt x="234" y="62"/>
                </a:lnTo>
                <a:lnTo>
                  <a:pt x="234" y="69"/>
                </a:lnTo>
                <a:lnTo>
                  <a:pt x="234" y="78"/>
                </a:lnTo>
                <a:lnTo>
                  <a:pt x="251" y="88"/>
                </a:lnTo>
                <a:lnTo>
                  <a:pt x="244" y="95"/>
                </a:lnTo>
                <a:lnTo>
                  <a:pt x="251" y="105"/>
                </a:lnTo>
                <a:lnTo>
                  <a:pt x="270" y="114"/>
                </a:lnTo>
                <a:lnTo>
                  <a:pt x="270" y="131"/>
                </a:lnTo>
                <a:lnTo>
                  <a:pt x="260" y="114"/>
                </a:lnTo>
                <a:lnTo>
                  <a:pt x="251" y="105"/>
                </a:lnTo>
                <a:lnTo>
                  <a:pt x="234" y="105"/>
                </a:lnTo>
                <a:lnTo>
                  <a:pt x="218" y="105"/>
                </a:lnTo>
                <a:lnTo>
                  <a:pt x="218" y="114"/>
                </a:lnTo>
                <a:lnTo>
                  <a:pt x="218" y="131"/>
                </a:lnTo>
                <a:lnTo>
                  <a:pt x="218" y="140"/>
                </a:lnTo>
                <a:lnTo>
                  <a:pt x="208" y="147"/>
                </a:lnTo>
                <a:lnTo>
                  <a:pt x="208" y="157"/>
                </a:lnTo>
                <a:lnTo>
                  <a:pt x="201" y="140"/>
                </a:lnTo>
                <a:lnTo>
                  <a:pt x="201" y="131"/>
                </a:lnTo>
                <a:lnTo>
                  <a:pt x="201" y="121"/>
                </a:lnTo>
                <a:lnTo>
                  <a:pt x="192" y="121"/>
                </a:lnTo>
                <a:lnTo>
                  <a:pt x="192" y="131"/>
                </a:lnTo>
                <a:lnTo>
                  <a:pt x="182" y="131"/>
                </a:lnTo>
                <a:lnTo>
                  <a:pt x="182" y="121"/>
                </a:lnTo>
                <a:lnTo>
                  <a:pt x="192" y="114"/>
                </a:lnTo>
                <a:lnTo>
                  <a:pt x="173" y="105"/>
                </a:lnTo>
                <a:lnTo>
                  <a:pt x="156" y="105"/>
                </a:lnTo>
                <a:lnTo>
                  <a:pt x="140" y="105"/>
                </a:lnTo>
                <a:lnTo>
                  <a:pt x="130" y="105"/>
                </a:lnTo>
                <a:lnTo>
                  <a:pt x="130" y="114"/>
                </a:lnTo>
                <a:lnTo>
                  <a:pt x="123" y="121"/>
                </a:lnTo>
                <a:lnTo>
                  <a:pt x="123" y="131"/>
                </a:lnTo>
                <a:lnTo>
                  <a:pt x="130" y="131"/>
                </a:lnTo>
                <a:lnTo>
                  <a:pt x="130" y="140"/>
                </a:lnTo>
                <a:lnTo>
                  <a:pt x="140" y="147"/>
                </a:lnTo>
                <a:lnTo>
                  <a:pt x="130" y="157"/>
                </a:lnTo>
                <a:lnTo>
                  <a:pt x="130" y="166"/>
                </a:lnTo>
                <a:lnTo>
                  <a:pt x="130" y="173"/>
                </a:lnTo>
                <a:lnTo>
                  <a:pt x="130" y="183"/>
                </a:lnTo>
                <a:lnTo>
                  <a:pt x="123" y="183"/>
                </a:lnTo>
                <a:lnTo>
                  <a:pt x="123" y="192"/>
                </a:lnTo>
                <a:lnTo>
                  <a:pt x="123" y="209"/>
                </a:lnTo>
                <a:lnTo>
                  <a:pt x="123" y="216"/>
                </a:lnTo>
                <a:lnTo>
                  <a:pt x="114" y="225"/>
                </a:lnTo>
                <a:lnTo>
                  <a:pt x="123" y="235"/>
                </a:lnTo>
                <a:lnTo>
                  <a:pt x="123" y="242"/>
                </a:lnTo>
                <a:lnTo>
                  <a:pt x="114" y="268"/>
                </a:lnTo>
                <a:lnTo>
                  <a:pt x="104" y="268"/>
                </a:lnTo>
                <a:lnTo>
                  <a:pt x="97" y="268"/>
                </a:lnTo>
                <a:lnTo>
                  <a:pt x="88" y="268"/>
                </a:lnTo>
                <a:lnTo>
                  <a:pt x="78" y="268"/>
                </a:lnTo>
                <a:lnTo>
                  <a:pt x="71" y="258"/>
                </a:lnTo>
                <a:lnTo>
                  <a:pt x="45" y="268"/>
                </a:lnTo>
                <a:lnTo>
                  <a:pt x="29" y="277"/>
                </a:lnTo>
                <a:lnTo>
                  <a:pt x="29" y="284"/>
                </a:lnTo>
                <a:lnTo>
                  <a:pt x="29" y="294"/>
                </a:lnTo>
                <a:lnTo>
                  <a:pt x="29" y="310"/>
                </a:lnTo>
                <a:lnTo>
                  <a:pt x="29" y="320"/>
                </a:lnTo>
                <a:lnTo>
                  <a:pt x="10" y="329"/>
                </a:lnTo>
                <a:lnTo>
                  <a:pt x="10" y="336"/>
                </a:lnTo>
                <a:lnTo>
                  <a:pt x="10" y="346"/>
                </a:lnTo>
                <a:lnTo>
                  <a:pt x="10" y="353"/>
                </a:lnTo>
                <a:lnTo>
                  <a:pt x="0" y="372"/>
                </a:lnTo>
                <a:lnTo>
                  <a:pt x="10" y="372"/>
                </a:lnTo>
                <a:lnTo>
                  <a:pt x="10" y="379"/>
                </a:lnTo>
                <a:lnTo>
                  <a:pt x="10" y="389"/>
                </a:lnTo>
                <a:lnTo>
                  <a:pt x="0" y="389"/>
                </a:lnTo>
                <a:lnTo>
                  <a:pt x="0" y="398"/>
                </a:lnTo>
                <a:lnTo>
                  <a:pt x="0" y="405"/>
                </a:lnTo>
                <a:lnTo>
                  <a:pt x="0" y="415"/>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10" name="Freeform 525">
            <a:extLst>
              <a:ext uri="{FF2B5EF4-FFF2-40B4-BE49-F238E27FC236}">
                <a16:creationId xmlns:a16="http://schemas.microsoft.com/office/drawing/2014/main" id="{8A5AA9AB-2537-48A7-88F6-84EA9885C807}"/>
              </a:ext>
            </a:extLst>
          </p:cNvPr>
          <p:cNvSpPr>
            <a:spLocks/>
          </p:cNvSpPr>
          <p:nvPr/>
        </p:nvSpPr>
        <p:spPr bwMode="auto">
          <a:xfrm>
            <a:off x="6279735" y="2239943"/>
            <a:ext cx="138935" cy="177231"/>
          </a:xfrm>
          <a:custGeom>
            <a:avLst/>
            <a:gdLst>
              <a:gd name="T0" fmla="*/ 33 w 156"/>
              <a:gd name="T1" fmla="*/ 183 h 199"/>
              <a:gd name="T2" fmla="*/ 62 w 156"/>
              <a:gd name="T3" fmla="*/ 190 h 199"/>
              <a:gd name="T4" fmla="*/ 59 w 156"/>
              <a:gd name="T5" fmla="*/ 199 h 199"/>
              <a:gd name="T6" fmla="*/ 78 w 156"/>
              <a:gd name="T7" fmla="*/ 190 h 199"/>
              <a:gd name="T8" fmla="*/ 59 w 156"/>
              <a:gd name="T9" fmla="*/ 173 h 199"/>
              <a:gd name="T10" fmla="*/ 78 w 156"/>
              <a:gd name="T11" fmla="*/ 166 h 199"/>
              <a:gd name="T12" fmla="*/ 69 w 156"/>
              <a:gd name="T13" fmla="*/ 150 h 199"/>
              <a:gd name="T14" fmla="*/ 78 w 156"/>
              <a:gd name="T15" fmla="*/ 140 h 199"/>
              <a:gd name="T16" fmla="*/ 88 w 156"/>
              <a:gd name="T17" fmla="*/ 131 h 199"/>
              <a:gd name="T18" fmla="*/ 104 w 156"/>
              <a:gd name="T19" fmla="*/ 121 h 199"/>
              <a:gd name="T20" fmla="*/ 121 w 156"/>
              <a:gd name="T21" fmla="*/ 105 h 199"/>
              <a:gd name="T22" fmla="*/ 121 w 156"/>
              <a:gd name="T23" fmla="*/ 79 h 199"/>
              <a:gd name="T24" fmla="*/ 137 w 156"/>
              <a:gd name="T25" fmla="*/ 71 h 199"/>
              <a:gd name="T26" fmla="*/ 147 w 156"/>
              <a:gd name="T27" fmla="*/ 79 h 199"/>
              <a:gd name="T28" fmla="*/ 156 w 156"/>
              <a:gd name="T29" fmla="*/ 62 h 199"/>
              <a:gd name="T30" fmla="*/ 147 w 156"/>
              <a:gd name="T31" fmla="*/ 45 h 199"/>
              <a:gd name="T32" fmla="*/ 130 w 156"/>
              <a:gd name="T33" fmla="*/ 45 h 199"/>
              <a:gd name="T34" fmla="*/ 121 w 156"/>
              <a:gd name="T35" fmla="*/ 36 h 199"/>
              <a:gd name="T36" fmla="*/ 130 w 156"/>
              <a:gd name="T37" fmla="*/ 19 h 199"/>
              <a:gd name="T38" fmla="*/ 130 w 156"/>
              <a:gd name="T39" fmla="*/ 10 h 199"/>
              <a:gd name="T40" fmla="*/ 121 w 156"/>
              <a:gd name="T41" fmla="*/ 0 h 199"/>
              <a:gd name="T42" fmla="*/ 114 w 156"/>
              <a:gd name="T43" fmla="*/ 10 h 199"/>
              <a:gd name="T44" fmla="*/ 88 w 156"/>
              <a:gd name="T45" fmla="*/ 10 h 199"/>
              <a:gd name="T46" fmla="*/ 88 w 156"/>
              <a:gd name="T47" fmla="*/ 27 h 199"/>
              <a:gd name="T48" fmla="*/ 88 w 156"/>
              <a:gd name="T49" fmla="*/ 45 h 199"/>
              <a:gd name="T50" fmla="*/ 78 w 156"/>
              <a:gd name="T51" fmla="*/ 27 h 199"/>
              <a:gd name="T52" fmla="*/ 69 w 156"/>
              <a:gd name="T53" fmla="*/ 27 h 199"/>
              <a:gd name="T54" fmla="*/ 59 w 156"/>
              <a:gd name="T55" fmla="*/ 19 h 199"/>
              <a:gd name="T56" fmla="*/ 52 w 156"/>
              <a:gd name="T57" fmla="*/ 36 h 199"/>
              <a:gd name="T58" fmla="*/ 43 w 156"/>
              <a:gd name="T59" fmla="*/ 45 h 199"/>
              <a:gd name="T60" fmla="*/ 33 w 156"/>
              <a:gd name="T61" fmla="*/ 27 h 199"/>
              <a:gd name="T62" fmla="*/ 26 w 156"/>
              <a:gd name="T63" fmla="*/ 19 h 199"/>
              <a:gd name="T64" fmla="*/ 17 w 156"/>
              <a:gd name="T65" fmla="*/ 27 h 199"/>
              <a:gd name="T66" fmla="*/ 10 w 156"/>
              <a:gd name="T67" fmla="*/ 45 h 199"/>
              <a:gd name="T68" fmla="*/ 10 w 156"/>
              <a:gd name="T69" fmla="*/ 71 h 199"/>
              <a:gd name="T70" fmla="*/ 10 w 156"/>
              <a:gd name="T71" fmla="*/ 88 h 199"/>
              <a:gd name="T72" fmla="*/ 10 w 156"/>
              <a:gd name="T73" fmla="*/ 105 h 199"/>
              <a:gd name="T74" fmla="*/ 10 w 156"/>
              <a:gd name="T75" fmla="*/ 121 h 199"/>
              <a:gd name="T76" fmla="*/ 17 w 156"/>
              <a:gd name="T77" fmla="*/ 131 h 199"/>
              <a:gd name="T78" fmla="*/ 26 w 156"/>
              <a:gd name="T79" fmla="*/ 150 h 199"/>
              <a:gd name="T80" fmla="*/ 26 w 156"/>
              <a:gd name="T81" fmla="*/ 173 h 199"/>
              <a:gd name="T82" fmla="*/ 26 w 156"/>
              <a:gd name="T83"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 h="199">
                <a:moveTo>
                  <a:pt x="26" y="183"/>
                </a:moveTo>
                <a:lnTo>
                  <a:pt x="33" y="183"/>
                </a:lnTo>
                <a:lnTo>
                  <a:pt x="43" y="190"/>
                </a:lnTo>
                <a:lnTo>
                  <a:pt x="62" y="190"/>
                </a:lnTo>
                <a:lnTo>
                  <a:pt x="64" y="195"/>
                </a:lnTo>
                <a:lnTo>
                  <a:pt x="59" y="199"/>
                </a:lnTo>
                <a:lnTo>
                  <a:pt x="69" y="190"/>
                </a:lnTo>
                <a:lnTo>
                  <a:pt x="78" y="190"/>
                </a:lnTo>
                <a:lnTo>
                  <a:pt x="69" y="183"/>
                </a:lnTo>
                <a:lnTo>
                  <a:pt x="59" y="173"/>
                </a:lnTo>
                <a:lnTo>
                  <a:pt x="69" y="166"/>
                </a:lnTo>
                <a:lnTo>
                  <a:pt x="78" y="166"/>
                </a:lnTo>
                <a:lnTo>
                  <a:pt x="69" y="157"/>
                </a:lnTo>
                <a:lnTo>
                  <a:pt x="69" y="150"/>
                </a:lnTo>
                <a:lnTo>
                  <a:pt x="78" y="150"/>
                </a:lnTo>
                <a:lnTo>
                  <a:pt x="78" y="140"/>
                </a:lnTo>
                <a:lnTo>
                  <a:pt x="78" y="131"/>
                </a:lnTo>
                <a:lnTo>
                  <a:pt x="88" y="131"/>
                </a:lnTo>
                <a:lnTo>
                  <a:pt x="95" y="121"/>
                </a:lnTo>
                <a:lnTo>
                  <a:pt x="104" y="121"/>
                </a:lnTo>
                <a:lnTo>
                  <a:pt x="104" y="114"/>
                </a:lnTo>
                <a:lnTo>
                  <a:pt x="121" y="105"/>
                </a:lnTo>
                <a:lnTo>
                  <a:pt x="130" y="88"/>
                </a:lnTo>
                <a:lnTo>
                  <a:pt x="121" y="79"/>
                </a:lnTo>
                <a:lnTo>
                  <a:pt x="130" y="71"/>
                </a:lnTo>
                <a:lnTo>
                  <a:pt x="137" y="71"/>
                </a:lnTo>
                <a:lnTo>
                  <a:pt x="137" y="79"/>
                </a:lnTo>
                <a:lnTo>
                  <a:pt x="147" y="79"/>
                </a:lnTo>
                <a:lnTo>
                  <a:pt x="156" y="71"/>
                </a:lnTo>
                <a:lnTo>
                  <a:pt x="156" y="62"/>
                </a:lnTo>
                <a:lnTo>
                  <a:pt x="156" y="53"/>
                </a:lnTo>
                <a:lnTo>
                  <a:pt x="147" y="45"/>
                </a:lnTo>
                <a:lnTo>
                  <a:pt x="137" y="45"/>
                </a:lnTo>
                <a:lnTo>
                  <a:pt x="130" y="45"/>
                </a:lnTo>
                <a:lnTo>
                  <a:pt x="130" y="36"/>
                </a:lnTo>
                <a:lnTo>
                  <a:pt x="121" y="36"/>
                </a:lnTo>
                <a:lnTo>
                  <a:pt x="121" y="27"/>
                </a:lnTo>
                <a:lnTo>
                  <a:pt x="130" y="19"/>
                </a:lnTo>
                <a:lnTo>
                  <a:pt x="137" y="19"/>
                </a:lnTo>
                <a:lnTo>
                  <a:pt x="130" y="10"/>
                </a:lnTo>
                <a:lnTo>
                  <a:pt x="130" y="0"/>
                </a:lnTo>
                <a:lnTo>
                  <a:pt x="121" y="0"/>
                </a:lnTo>
                <a:lnTo>
                  <a:pt x="114" y="0"/>
                </a:lnTo>
                <a:lnTo>
                  <a:pt x="114" y="10"/>
                </a:lnTo>
                <a:lnTo>
                  <a:pt x="95" y="10"/>
                </a:lnTo>
                <a:lnTo>
                  <a:pt x="88" y="10"/>
                </a:lnTo>
                <a:lnTo>
                  <a:pt x="78" y="19"/>
                </a:lnTo>
                <a:lnTo>
                  <a:pt x="88" y="27"/>
                </a:lnTo>
                <a:lnTo>
                  <a:pt x="88" y="36"/>
                </a:lnTo>
                <a:lnTo>
                  <a:pt x="88" y="45"/>
                </a:lnTo>
                <a:lnTo>
                  <a:pt x="88" y="36"/>
                </a:lnTo>
                <a:lnTo>
                  <a:pt x="78" y="27"/>
                </a:lnTo>
                <a:lnTo>
                  <a:pt x="69" y="36"/>
                </a:lnTo>
                <a:lnTo>
                  <a:pt x="69" y="27"/>
                </a:lnTo>
                <a:lnTo>
                  <a:pt x="69" y="19"/>
                </a:lnTo>
                <a:lnTo>
                  <a:pt x="59" y="19"/>
                </a:lnTo>
                <a:lnTo>
                  <a:pt x="52" y="27"/>
                </a:lnTo>
                <a:lnTo>
                  <a:pt x="52" y="36"/>
                </a:lnTo>
                <a:lnTo>
                  <a:pt x="43" y="36"/>
                </a:lnTo>
                <a:lnTo>
                  <a:pt x="43" y="45"/>
                </a:lnTo>
                <a:lnTo>
                  <a:pt x="43" y="36"/>
                </a:lnTo>
                <a:lnTo>
                  <a:pt x="33" y="27"/>
                </a:lnTo>
                <a:lnTo>
                  <a:pt x="26" y="27"/>
                </a:lnTo>
                <a:lnTo>
                  <a:pt x="26" y="19"/>
                </a:lnTo>
                <a:lnTo>
                  <a:pt x="17" y="19"/>
                </a:lnTo>
                <a:lnTo>
                  <a:pt x="17" y="27"/>
                </a:lnTo>
                <a:lnTo>
                  <a:pt x="10" y="36"/>
                </a:lnTo>
                <a:lnTo>
                  <a:pt x="10" y="45"/>
                </a:lnTo>
                <a:lnTo>
                  <a:pt x="10" y="62"/>
                </a:lnTo>
                <a:lnTo>
                  <a:pt x="10" y="71"/>
                </a:lnTo>
                <a:lnTo>
                  <a:pt x="10" y="79"/>
                </a:lnTo>
                <a:lnTo>
                  <a:pt x="10" y="88"/>
                </a:lnTo>
                <a:lnTo>
                  <a:pt x="10" y="95"/>
                </a:lnTo>
                <a:lnTo>
                  <a:pt x="10" y="105"/>
                </a:lnTo>
                <a:lnTo>
                  <a:pt x="0" y="114"/>
                </a:lnTo>
                <a:lnTo>
                  <a:pt x="10" y="121"/>
                </a:lnTo>
                <a:lnTo>
                  <a:pt x="17" y="121"/>
                </a:lnTo>
                <a:lnTo>
                  <a:pt x="17" y="131"/>
                </a:lnTo>
                <a:lnTo>
                  <a:pt x="26" y="140"/>
                </a:lnTo>
                <a:lnTo>
                  <a:pt x="26" y="150"/>
                </a:lnTo>
                <a:lnTo>
                  <a:pt x="26" y="157"/>
                </a:lnTo>
                <a:lnTo>
                  <a:pt x="26" y="173"/>
                </a:lnTo>
                <a:lnTo>
                  <a:pt x="26" y="183"/>
                </a:lnTo>
                <a:lnTo>
                  <a:pt x="26" y="190"/>
                </a:lnTo>
                <a:lnTo>
                  <a:pt x="26" y="183"/>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11" name="Freeform 526">
            <a:extLst>
              <a:ext uri="{FF2B5EF4-FFF2-40B4-BE49-F238E27FC236}">
                <a16:creationId xmlns:a16="http://schemas.microsoft.com/office/drawing/2014/main" id="{34141B89-8941-4F06-84C5-075256959C2C}"/>
              </a:ext>
            </a:extLst>
          </p:cNvPr>
          <p:cNvSpPr>
            <a:spLocks/>
          </p:cNvSpPr>
          <p:nvPr/>
        </p:nvSpPr>
        <p:spPr bwMode="auto">
          <a:xfrm>
            <a:off x="5915482" y="2638929"/>
            <a:ext cx="177231" cy="185246"/>
          </a:xfrm>
          <a:custGeom>
            <a:avLst/>
            <a:gdLst>
              <a:gd name="T0" fmla="*/ 182 w 199"/>
              <a:gd name="T1" fmla="*/ 35 h 208"/>
              <a:gd name="T2" fmla="*/ 165 w 199"/>
              <a:gd name="T3" fmla="*/ 19 h 208"/>
              <a:gd name="T4" fmla="*/ 147 w 199"/>
              <a:gd name="T5" fmla="*/ 26 h 208"/>
              <a:gd name="T6" fmla="*/ 139 w 199"/>
              <a:gd name="T7" fmla="*/ 19 h 208"/>
              <a:gd name="T8" fmla="*/ 104 w 199"/>
              <a:gd name="T9" fmla="*/ 9 h 208"/>
              <a:gd name="T10" fmla="*/ 95 w 199"/>
              <a:gd name="T11" fmla="*/ 26 h 208"/>
              <a:gd name="T12" fmla="*/ 68 w 199"/>
              <a:gd name="T13" fmla="*/ 26 h 208"/>
              <a:gd name="T14" fmla="*/ 61 w 199"/>
              <a:gd name="T15" fmla="*/ 19 h 208"/>
              <a:gd name="T16" fmla="*/ 45 w 199"/>
              <a:gd name="T17" fmla="*/ 9 h 208"/>
              <a:gd name="T18" fmla="*/ 35 w 199"/>
              <a:gd name="T19" fmla="*/ 0 h 208"/>
              <a:gd name="T20" fmla="*/ 19 w 199"/>
              <a:gd name="T21" fmla="*/ 0 h 208"/>
              <a:gd name="T22" fmla="*/ 0 w 199"/>
              <a:gd name="T23" fmla="*/ 19 h 208"/>
              <a:gd name="T24" fmla="*/ 0 w 199"/>
              <a:gd name="T25" fmla="*/ 35 h 208"/>
              <a:gd name="T26" fmla="*/ 9 w 199"/>
              <a:gd name="T27" fmla="*/ 52 h 208"/>
              <a:gd name="T28" fmla="*/ 19 w 199"/>
              <a:gd name="T29" fmla="*/ 61 h 208"/>
              <a:gd name="T30" fmla="*/ 26 w 199"/>
              <a:gd name="T31" fmla="*/ 71 h 208"/>
              <a:gd name="T32" fmla="*/ 35 w 199"/>
              <a:gd name="T33" fmla="*/ 78 h 208"/>
              <a:gd name="T34" fmla="*/ 45 w 199"/>
              <a:gd name="T35" fmla="*/ 87 h 208"/>
              <a:gd name="T36" fmla="*/ 61 w 199"/>
              <a:gd name="T37" fmla="*/ 104 h 208"/>
              <a:gd name="T38" fmla="*/ 78 w 199"/>
              <a:gd name="T39" fmla="*/ 104 h 208"/>
              <a:gd name="T40" fmla="*/ 78 w 199"/>
              <a:gd name="T41" fmla="*/ 130 h 208"/>
              <a:gd name="T42" fmla="*/ 78 w 199"/>
              <a:gd name="T43" fmla="*/ 149 h 208"/>
              <a:gd name="T44" fmla="*/ 95 w 199"/>
              <a:gd name="T45" fmla="*/ 149 h 208"/>
              <a:gd name="T46" fmla="*/ 104 w 199"/>
              <a:gd name="T47" fmla="*/ 140 h 208"/>
              <a:gd name="T48" fmla="*/ 113 w 199"/>
              <a:gd name="T49" fmla="*/ 156 h 208"/>
              <a:gd name="T50" fmla="*/ 123 w 199"/>
              <a:gd name="T51" fmla="*/ 173 h 208"/>
              <a:gd name="T52" fmla="*/ 130 w 199"/>
              <a:gd name="T53" fmla="*/ 182 h 208"/>
              <a:gd name="T54" fmla="*/ 147 w 199"/>
              <a:gd name="T55" fmla="*/ 199 h 208"/>
              <a:gd name="T56" fmla="*/ 156 w 199"/>
              <a:gd name="T57" fmla="*/ 199 h 208"/>
              <a:gd name="T58" fmla="*/ 168 w 199"/>
              <a:gd name="T59" fmla="*/ 199 h 208"/>
              <a:gd name="T60" fmla="*/ 165 w 199"/>
              <a:gd name="T61" fmla="*/ 173 h 208"/>
              <a:gd name="T62" fmla="*/ 165 w 199"/>
              <a:gd name="T63" fmla="*/ 156 h 208"/>
              <a:gd name="T64" fmla="*/ 182 w 199"/>
              <a:gd name="T65" fmla="*/ 140 h 208"/>
              <a:gd name="T66" fmla="*/ 189 w 199"/>
              <a:gd name="T67" fmla="*/ 130 h 208"/>
              <a:gd name="T68" fmla="*/ 199 w 199"/>
              <a:gd name="T69" fmla="*/ 121 h 208"/>
              <a:gd name="T70" fmla="*/ 199 w 199"/>
              <a:gd name="T71" fmla="*/ 104 h 208"/>
              <a:gd name="T72" fmla="*/ 199 w 199"/>
              <a:gd name="T73" fmla="*/ 87 h 208"/>
              <a:gd name="T74" fmla="*/ 199 w 199"/>
              <a:gd name="T75" fmla="*/ 71 h 208"/>
              <a:gd name="T76" fmla="*/ 199 w 199"/>
              <a:gd name="T77" fmla="*/ 52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208">
                <a:moveTo>
                  <a:pt x="199" y="52"/>
                </a:moveTo>
                <a:lnTo>
                  <a:pt x="182" y="35"/>
                </a:lnTo>
                <a:lnTo>
                  <a:pt x="173" y="26"/>
                </a:lnTo>
                <a:lnTo>
                  <a:pt x="165" y="19"/>
                </a:lnTo>
                <a:lnTo>
                  <a:pt x="156" y="19"/>
                </a:lnTo>
                <a:lnTo>
                  <a:pt x="147" y="26"/>
                </a:lnTo>
                <a:lnTo>
                  <a:pt x="139" y="26"/>
                </a:lnTo>
                <a:lnTo>
                  <a:pt x="139" y="19"/>
                </a:lnTo>
                <a:lnTo>
                  <a:pt x="113" y="9"/>
                </a:lnTo>
                <a:lnTo>
                  <a:pt x="104" y="9"/>
                </a:lnTo>
                <a:lnTo>
                  <a:pt x="95" y="19"/>
                </a:lnTo>
                <a:lnTo>
                  <a:pt x="95" y="26"/>
                </a:lnTo>
                <a:lnTo>
                  <a:pt x="78" y="26"/>
                </a:lnTo>
                <a:lnTo>
                  <a:pt x="68" y="26"/>
                </a:lnTo>
                <a:lnTo>
                  <a:pt x="61" y="26"/>
                </a:lnTo>
                <a:lnTo>
                  <a:pt x="61" y="19"/>
                </a:lnTo>
                <a:lnTo>
                  <a:pt x="52" y="9"/>
                </a:lnTo>
                <a:lnTo>
                  <a:pt x="45" y="9"/>
                </a:lnTo>
                <a:lnTo>
                  <a:pt x="45" y="0"/>
                </a:lnTo>
                <a:lnTo>
                  <a:pt x="35" y="0"/>
                </a:lnTo>
                <a:lnTo>
                  <a:pt x="26" y="9"/>
                </a:lnTo>
                <a:lnTo>
                  <a:pt x="19" y="0"/>
                </a:lnTo>
                <a:lnTo>
                  <a:pt x="19" y="9"/>
                </a:lnTo>
                <a:lnTo>
                  <a:pt x="0" y="19"/>
                </a:lnTo>
                <a:lnTo>
                  <a:pt x="0" y="26"/>
                </a:lnTo>
                <a:lnTo>
                  <a:pt x="0" y="35"/>
                </a:lnTo>
                <a:lnTo>
                  <a:pt x="0" y="45"/>
                </a:lnTo>
                <a:lnTo>
                  <a:pt x="9" y="52"/>
                </a:lnTo>
                <a:lnTo>
                  <a:pt x="9" y="61"/>
                </a:lnTo>
                <a:lnTo>
                  <a:pt x="19" y="61"/>
                </a:lnTo>
                <a:lnTo>
                  <a:pt x="26" y="61"/>
                </a:lnTo>
                <a:lnTo>
                  <a:pt x="26" y="71"/>
                </a:lnTo>
                <a:lnTo>
                  <a:pt x="26" y="78"/>
                </a:lnTo>
                <a:lnTo>
                  <a:pt x="35" y="78"/>
                </a:lnTo>
                <a:lnTo>
                  <a:pt x="45" y="78"/>
                </a:lnTo>
                <a:lnTo>
                  <a:pt x="45" y="87"/>
                </a:lnTo>
                <a:lnTo>
                  <a:pt x="52" y="104"/>
                </a:lnTo>
                <a:lnTo>
                  <a:pt x="61" y="104"/>
                </a:lnTo>
                <a:lnTo>
                  <a:pt x="68" y="104"/>
                </a:lnTo>
                <a:lnTo>
                  <a:pt x="78" y="104"/>
                </a:lnTo>
                <a:lnTo>
                  <a:pt x="78" y="121"/>
                </a:lnTo>
                <a:lnTo>
                  <a:pt x="78" y="130"/>
                </a:lnTo>
                <a:lnTo>
                  <a:pt x="68" y="140"/>
                </a:lnTo>
                <a:lnTo>
                  <a:pt x="78" y="149"/>
                </a:lnTo>
                <a:lnTo>
                  <a:pt x="87" y="149"/>
                </a:lnTo>
                <a:lnTo>
                  <a:pt x="95" y="149"/>
                </a:lnTo>
                <a:lnTo>
                  <a:pt x="95" y="140"/>
                </a:lnTo>
                <a:lnTo>
                  <a:pt x="104" y="140"/>
                </a:lnTo>
                <a:lnTo>
                  <a:pt x="104" y="149"/>
                </a:lnTo>
                <a:lnTo>
                  <a:pt x="113" y="156"/>
                </a:lnTo>
                <a:lnTo>
                  <a:pt x="113" y="166"/>
                </a:lnTo>
                <a:lnTo>
                  <a:pt x="123" y="173"/>
                </a:lnTo>
                <a:lnTo>
                  <a:pt x="123" y="182"/>
                </a:lnTo>
                <a:lnTo>
                  <a:pt x="130" y="182"/>
                </a:lnTo>
                <a:lnTo>
                  <a:pt x="139" y="192"/>
                </a:lnTo>
                <a:lnTo>
                  <a:pt x="147" y="199"/>
                </a:lnTo>
                <a:lnTo>
                  <a:pt x="147" y="208"/>
                </a:lnTo>
                <a:lnTo>
                  <a:pt x="156" y="199"/>
                </a:lnTo>
                <a:lnTo>
                  <a:pt x="165" y="199"/>
                </a:lnTo>
                <a:lnTo>
                  <a:pt x="168" y="199"/>
                </a:lnTo>
                <a:lnTo>
                  <a:pt x="170" y="182"/>
                </a:lnTo>
                <a:lnTo>
                  <a:pt x="165" y="173"/>
                </a:lnTo>
                <a:lnTo>
                  <a:pt x="165" y="166"/>
                </a:lnTo>
                <a:lnTo>
                  <a:pt x="165" y="156"/>
                </a:lnTo>
                <a:lnTo>
                  <a:pt x="175" y="149"/>
                </a:lnTo>
                <a:lnTo>
                  <a:pt x="182" y="140"/>
                </a:lnTo>
                <a:lnTo>
                  <a:pt x="189" y="140"/>
                </a:lnTo>
                <a:lnTo>
                  <a:pt x="189" y="130"/>
                </a:lnTo>
                <a:lnTo>
                  <a:pt x="189" y="121"/>
                </a:lnTo>
                <a:lnTo>
                  <a:pt x="199" y="121"/>
                </a:lnTo>
                <a:lnTo>
                  <a:pt x="199" y="113"/>
                </a:lnTo>
                <a:lnTo>
                  <a:pt x="199" y="104"/>
                </a:lnTo>
                <a:lnTo>
                  <a:pt x="189" y="104"/>
                </a:lnTo>
                <a:lnTo>
                  <a:pt x="199" y="87"/>
                </a:lnTo>
                <a:lnTo>
                  <a:pt x="199" y="78"/>
                </a:lnTo>
                <a:lnTo>
                  <a:pt x="199" y="71"/>
                </a:lnTo>
                <a:lnTo>
                  <a:pt x="199" y="61"/>
                </a:lnTo>
                <a:lnTo>
                  <a:pt x="199" y="52"/>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12" name="Freeform 528">
            <a:extLst>
              <a:ext uri="{FF2B5EF4-FFF2-40B4-BE49-F238E27FC236}">
                <a16:creationId xmlns:a16="http://schemas.microsoft.com/office/drawing/2014/main" id="{A972634C-3E6A-455E-89E4-60227D019AD6}"/>
              </a:ext>
            </a:extLst>
          </p:cNvPr>
          <p:cNvSpPr>
            <a:spLocks/>
          </p:cNvSpPr>
          <p:nvPr/>
        </p:nvSpPr>
        <p:spPr bwMode="auto">
          <a:xfrm>
            <a:off x="6000088" y="2501781"/>
            <a:ext cx="208402" cy="191480"/>
          </a:xfrm>
          <a:custGeom>
            <a:avLst/>
            <a:gdLst>
              <a:gd name="T0" fmla="*/ 208 w 234"/>
              <a:gd name="T1" fmla="*/ 35 h 215"/>
              <a:gd name="T2" fmla="*/ 198 w 234"/>
              <a:gd name="T3" fmla="*/ 0 h 215"/>
              <a:gd name="T4" fmla="*/ 182 w 234"/>
              <a:gd name="T5" fmla="*/ 9 h 215"/>
              <a:gd name="T6" fmla="*/ 165 w 234"/>
              <a:gd name="T7" fmla="*/ 9 h 215"/>
              <a:gd name="T8" fmla="*/ 156 w 234"/>
              <a:gd name="T9" fmla="*/ 9 h 215"/>
              <a:gd name="T10" fmla="*/ 137 w 234"/>
              <a:gd name="T11" fmla="*/ 9 h 215"/>
              <a:gd name="T12" fmla="*/ 111 w 234"/>
              <a:gd name="T13" fmla="*/ 26 h 215"/>
              <a:gd name="T14" fmla="*/ 111 w 234"/>
              <a:gd name="T15" fmla="*/ 43 h 215"/>
              <a:gd name="T16" fmla="*/ 111 w 234"/>
              <a:gd name="T17" fmla="*/ 62 h 215"/>
              <a:gd name="T18" fmla="*/ 94 w 234"/>
              <a:gd name="T19" fmla="*/ 95 h 215"/>
              <a:gd name="T20" fmla="*/ 78 w 234"/>
              <a:gd name="T21" fmla="*/ 95 h 215"/>
              <a:gd name="T22" fmla="*/ 87 w 234"/>
              <a:gd name="T23" fmla="*/ 69 h 215"/>
              <a:gd name="T24" fmla="*/ 87 w 234"/>
              <a:gd name="T25" fmla="*/ 62 h 215"/>
              <a:gd name="T26" fmla="*/ 94 w 234"/>
              <a:gd name="T27" fmla="*/ 43 h 215"/>
              <a:gd name="T28" fmla="*/ 68 w 234"/>
              <a:gd name="T29" fmla="*/ 35 h 215"/>
              <a:gd name="T30" fmla="*/ 68 w 234"/>
              <a:gd name="T31" fmla="*/ 35 h 215"/>
              <a:gd name="T32" fmla="*/ 61 w 234"/>
              <a:gd name="T33" fmla="*/ 69 h 215"/>
              <a:gd name="T34" fmla="*/ 52 w 234"/>
              <a:gd name="T35" fmla="*/ 88 h 215"/>
              <a:gd name="T36" fmla="*/ 42 w 234"/>
              <a:gd name="T37" fmla="*/ 95 h 215"/>
              <a:gd name="T38" fmla="*/ 16 w 234"/>
              <a:gd name="T39" fmla="*/ 104 h 215"/>
              <a:gd name="T40" fmla="*/ 26 w 234"/>
              <a:gd name="T41" fmla="*/ 121 h 215"/>
              <a:gd name="T42" fmla="*/ 9 w 234"/>
              <a:gd name="T43" fmla="*/ 137 h 215"/>
              <a:gd name="T44" fmla="*/ 0 w 234"/>
              <a:gd name="T45" fmla="*/ 121 h 215"/>
              <a:gd name="T46" fmla="*/ 0 w 234"/>
              <a:gd name="T47" fmla="*/ 137 h 215"/>
              <a:gd name="T48" fmla="*/ 9 w 234"/>
              <a:gd name="T49" fmla="*/ 156 h 215"/>
              <a:gd name="T50" fmla="*/ 42 w 234"/>
              <a:gd name="T51" fmla="*/ 173 h 215"/>
              <a:gd name="T52" fmla="*/ 52 w 234"/>
              <a:gd name="T53" fmla="*/ 182 h 215"/>
              <a:gd name="T54" fmla="*/ 68 w 234"/>
              <a:gd name="T55" fmla="*/ 173 h 215"/>
              <a:gd name="T56" fmla="*/ 87 w 234"/>
              <a:gd name="T57" fmla="*/ 189 h 215"/>
              <a:gd name="T58" fmla="*/ 104 w 234"/>
              <a:gd name="T59" fmla="*/ 215 h 215"/>
              <a:gd name="T60" fmla="*/ 120 w 234"/>
              <a:gd name="T61" fmla="*/ 199 h 215"/>
              <a:gd name="T62" fmla="*/ 120 w 234"/>
              <a:gd name="T63" fmla="*/ 173 h 215"/>
              <a:gd name="T64" fmla="*/ 137 w 234"/>
              <a:gd name="T65" fmla="*/ 156 h 215"/>
              <a:gd name="T66" fmla="*/ 172 w 234"/>
              <a:gd name="T67" fmla="*/ 156 h 215"/>
              <a:gd name="T68" fmla="*/ 189 w 234"/>
              <a:gd name="T69" fmla="*/ 156 h 215"/>
              <a:gd name="T70" fmla="*/ 208 w 234"/>
              <a:gd name="T71" fmla="*/ 156 h 215"/>
              <a:gd name="T72" fmla="*/ 215 w 234"/>
              <a:gd name="T73" fmla="*/ 121 h 215"/>
              <a:gd name="T74" fmla="*/ 215 w 234"/>
              <a:gd name="T75" fmla="*/ 104 h 215"/>
              <a:gd name="T76" fmla="*/ 215 w 234"/>
              <a:gd name="T77" fmla="*/ 78 h 215"/>
              <a:gd name="T78" fmla="*/ 224 w 234"/>
              <a:gd name="T79" fmla="*/ 69 h 215"/>
              <a:gd name="T80" fmla="*/ 224 w 234"/>
              <a:gd name="T81" fmla="*/ 52 h 215"/>
              <a:gd name="T82" fmla="*/ 234 w 234"/>
              <a:gd name="T83" fmla="*/ 35 h 215"/>
              <a:gd name="T84" fmla="*/ 215 w 234"/>
              <a:gd name="T85" fmla="*/ 3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4" h="215">
                <a:moveTo>
                  <a:pt x="215" y="35"/>
                </a:moveTo>
                <a:lnTo>
                  <a:pt x="208" y="35"/>
                </a:lnTo>
                <a:lnTo>
                  <a:pt x="208" y="0"/>
                </a:lnTo>
                <a:lnTo>
                  <a:pt x="198" y="0"/>
                </a:lnTo>
                <a:lnTo>
                  <a:pt x="189" y="0"/>
                </a:lnTo>
                <a:lnTo>
                  <a:pt x="182" y="9"/>
                </a:lnTo>
                <a:lnTo>
                  <a:pt x="165" y="19"/>
                </a:lnTo>
                <a:lnTo>
                  <a:pt x="165" y="9"/>
                </a:lnTo>
                <a:lnTo>
                  <a:pt x="165" y="0"/>
                </a:lnTo>
                <a:lnTo>
                  <a:pt x="156" y="9"/>
                </a:lnTo>
                <a:lnTo>
                  <a:pt x="146" y="9"/>
                </a:lnTo>
                <a:lnTo>
                  <a:pt x="137" y="9"/>
                </a:lnTo>
                <a:lnTo>
                  <a:pt x="120" y="19"/>
                </a:lnTo>
                <a:lnTo>
                  <a:pt x="111" y="26"/>
                </a:lnTo>
                <a:lnTo>
                  <a:pt x="111" y="35"/>
                </a:lnTo>
                <a:lnTo>
                  <a:pt x="111" y="43"/>
                </a:lnTo>
                <a:lnTo>
                  <a:pt x="111" y="52"/>
                </a:lnTo>
                <a:lnTo>
                  <a:pt x="111" y="62"/>
                </a:lnTo>
                <a:lnTo>
                  <a:pt x="111" y="78"/>
                </a:lnTo>
                <a:lnTo>
                  <a:pt x="94" y="95"/>
                </a:lnTo>
                <a:lnTo>
                  <a:pt x="87" y="95"/>
                </a:lnTo>
                <a:lnTo>
                  <a:pt x="78" y="95"/>
                </a:lnTo>
                <a:lnTo>
                  <a:pt x="78" y="78"/>
                </a:lnTo>
                <a:lnTo>
                  <a:pt x="87" y="69"/>
                </a:lnTo>
                <a:lnTo>
                  <a:pt x="78" y="69"/>
                </a:lnTo>
                <a:lnTo>
                  <a:pt x="87" y="62"/>
                </a:lnTo>
                <a:lnTo>
                  <a:pt x="94" y="52"/>
                </a:lnTo>
                <a:lnTo>
                  <a:pt x="94" y="43"/>
                </a:lnTo>
                <a:lnTo>
                  <a:pt x="87" y="35"/>
                </a:lnTo>
                <a:lnTo>
                  <a:pt x="68" y="35"/>
                </a:lnTo>
                <a:lnTo>
                  <a:pt x="68" y="26"/>
                </a:lnTo>
                <a:lnTo>
                  <a:pt x="68" y="35"/>
                </a:lnTo>
                <a:lnTo>
                  <a:pt x="61" y="52"/>
                </a:lnTo>
                <a:lnTo>
                  <a:pt x="61" y="69"/>
                </a:lnTo>
                <a:lnTo>
                  <a:pt x="52" y="78"/>
                </a:lnTo>
                <a:lnTo>
                  <a:pt x="52" y="88"/>
                </a:lnTo>
                <a:lnTo>
                  <a:pt x="42" y="88"/>
                </a:lnTo>
                <a:lnTo>
                  <a:pt x="42" y="95"/>
                </a:lnTo>
                <a:lnTo>
                  <a:pt x="35" y="104"/>
                </a:lnTo>
                <a:lnTo>
                  <a:pt x="16" y="104"/>
                </a:lnTo>
                <a:lnTo>
                  <a:pt x="16" y="121"/>
                </a:lnTo>
                <a:lnTo>
                  <a:pt x="26" y="121"/>
                </a:lnTo>
                <a:lnTo>
                  <a:pt x="26" y="130"/>
                </a:lnTo>
                <a:lnTo>
                  <a:pt x="9" y="137"/>
                </a:lnTo>
                <a:lnTo>
                  <a:pt x="9" y="121"/>
                </a:lnTo>
                <a:lnTo>
                  <a:pt x="0" y="121"/>
                </a:lnTo>
                <a:lnTo>
                  <a:pt x="0" y="130"/>
                </a:lnTo>
                <a:lnTo>
                  <a:pt x="0" y="137"/>
                </a:lnTo>
                <a:lnTo>
                  <a:pt x="0" y="156"/>
                </a:lnTo>
                <a:lnTo>
                  <a:pt x="9" y="156"/>
                </a:lnTo>
                <a:lnTo>
                  <a:pt x="16" y="163"/>
                </a:lnTo>
                <a:lnTo>
                  <a:pt x="42" y="173"/>
                </a:lnTo>
                <a:lnTo>
                  <a:pt x="42" y="182"/>
                </a:lnTo>
                <a:lnTo>
                  <a:pt x="52" y="182"/>
                </a:lnTo>
                <a:lnTo>
                  <a:pt x="61" y="173"/>
                </a:lnTo>
                <a:lnTo>
                  <a:pt x="68" y="173"/>
                </a:lnTo>
                <a:lnTo>
                  <a:pt x="78" y="182"/>
                </a:lnTo>
                <a:lnTo>
                  <a:pt x="87" y="189"/>
                </a:lnTo>
                <a:lnTo>
                  <a:pt x="104" y="208"/>
                </a:lnTo>
                <a:lnTo>
                  <a:pt x="104" y="215"/>
                </a:lnTo>
                <a:lnTo>
                  <a:pt x="120" y="208"/>
                </a:lnTo>
                <a:lnTo>
                  <a:pt x="120" y="199"/>
                </a:lnTo>
                <a:lnTo>
                  <a:pt x="120" y="182"/>
                </a:lnTo>
                <a:lnTo>
                  <a:pt x="120" y="173"/>
                </a:lnTo>
                <a:lnTo>
                  <a:pt x="120" y="163"/>
                </a:lnTo>
                <a:lnTo>
                  <a:pt x="137" y="156"/>
                </a:lnTo>
                <a:lnTo>
                  <a:pt x="165" y="147"/>
                </a:lnTo>
                <a:lnTo>
                  <a:pt x="172" y="156"/>
                </a:lnTo>
                <a:lnTo>
                  <a:pt x="182" y="156"/>
                </a:lnTo>
                <a:lnTo>
                  <a:pt x="189" y="156"/>
                </a:lnTo>
                <a:lnTo>
                  <a:pt x="198" y="156"/>
                </a:lnTo>
                <a:lnTo>
                  <a:pt x="208" y="156"/>
                </a:lnTo>
                <a:lnTo>
                  <a:pt x="215" y="130"/>
                </a:lnTo>
                <a:lnTo>
                  <a:pt x="215" y="121"/>
                </a:lnTo>
                <a:lnTo>
                  <a:pt x="208" y="114"/>
                </a:lnTo>
                <a:lnTo>
                  <a:pt x="215" y="104"/>
                </a:lnTo>
                <a:lnTo>
                  <a:pt x="215" y="95"/>
                </a:lnTo>
                <a:lnTo>
                  <a:pt x="215" y="78"/>
                </a:lnTo>
                <a:lnTo>
                  <a:pt x="215" y="69"/>
                </a:lnTo>
                <a:lnTo>
                  <a:pt x="224" y="69"/>
                </a:lnTo>
                <a:lnTo>
                  <a:pt x="224" y="62"/>
                </a:lnTo>
                <a:lnTo>
                  <a:pt x="224" y="52"/>
                </a:lnTo>
                <a:lnTo>
                  <a:pt x="224" y="43"/>
                </a:lnTo>
                <a:lnTo>
                  <a:pt x="234" y="35"/>
                </a:lnTo>
                <a:lnTo>
                  <a:pt x="224" y="26"/>
                </a:lnTo>
                <a:lnTo>
                  <a:pt x="215" y="35"/>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13" name="Freeform 529">
            <a:extLst>
              <a:ext uri="{FF2B5EF4-FFF2-40B4-BE49-F238E27FC236}">
                <a16:creationId xmlns:a16="http://schemas.microsoft.com/office/drawing/2014/main" id="{9977BA98-0518-472A-B94E-A6C747BF5A66}"/>
              </a:ext>
            </a:extLst>
          </p:cNvPr>
          <p:cNvSpPr>
            <a:spLocks/>
          </p:cNvSpPr>
          <p:nvPr/>
        </p:nvSpPr>
        <p:spPr bwMode="auto">
          <a:xfrm>
            <a:off x="6311796" y="2176709"/>
            <a:ext cx="122013" cy="76592"/>
          </a:xfrm>
          <a:custGeom>
            <a:avLst/>
            <a:gdLst>
              <a:gd name="T0" fmla="*/ 9 w 137"/>
              <a:gd name="T1" fmla="*/ 86 h 86"/>
              <a:gd name="T2" fmla="*/ 9 w 137"/>
              <a:gd name="T3" fmla="*/ 79 h 86"/>
              <a:gd name="T4" fmla="*/ 9 w 137"/>
              <a:gd name="T5" fmla="*/ 69 h 86"/>
              <a:gd name="T6" fmla="*/ 16 w 137"/>
              <a:gd name="T7" fmla="*/ 60 h 86"/>
              <a:gd name="T8" fmla="*/ 23 w 137"/>
              <a:gd name="T9" fmla="*/ 60 h 86"/>
              <a:gd name="T10" fmla="*/ 33 w 137"/>
              <a:gd name="T11" fmla="*/ 60 h 86"/>
              <a:gd name="T12" fmla="*/ 42 w 137"/>
              <a:gd name="T13" fmla="*/ 60 h 86"/>
              <a:gd name="T14" fmla="*/ 52 w 137"/>
              <a:gd name="T15" fmla="*/ 60 h 86"/>
              <a:gd name="T16" fmla="*/ 59 w 137"/>
              <a:gd name="T17" fmla="*/ 60 h 86"/>
              <a:gd name="T18" fmla="*/ 68 w 137"/>
              <a:gd name="T19" fmla="*/ 53 h 86"/>
              <a:gd name="T20" fmla="*/ 78 w 137"/>
              <a:gd name="T21" fmla="*/ 53 h 86"/>
              <a:gd name="T22" fmla="*/ 94 w 137"/>
              <a:gd name="T23" fmla="*/ 53 h 86"/>
              <a:gd name="T24" fmla="*/ 104 w 137"/>
              <a:gd name="T25" fmla="*/ 60 h 86"/>
              <a:gd name="T26" fmla="*/ 111 w 137"/>
              <a:gd name="T27" fmla="*/ 69 h 86"/>
              <a:gd name="T28" fmla="*/ 111 w 137"/>
              <a:gd name="T29" fmla="*/ 60 h 86"/>
              <a:gd name="T30" fmla="*/ 120 w 137"/>
              <a:gd name="T31" fmla="*/ 53 h 86"/>
              <a:gd name="T32" fmla="*/ 130 w 137"/>
              <a:gd name="T33" fmla="*/ 43 h 86"/>
              <a:gd name="T34" fmla="*/ 130 w 137"/>
              <a:gd name="T35" fmla="*/ 27 h 86"/>
              <a:gd name="T36" fmla="*/ 120 w 137"/>
              <a:gd name="T37" fmla="*/ 27 h 86"/>
              <a:gd name="T38" fmla="*/ 120 w 137"/>
              <a:gd name="T39" fmla="*/ 17 h 86"/>
              <a:gd name="T40" fmla="*/ 130 w 137"/>
              <a:gd name="T41" fmla="*/ 8 h 86"/>
              <a:gd name="T42" fmla="*/ 137 w 137"/>
              <a:gd name="T43" fmla="*/ 0 h 86"/>
              <a:gd name="T44" fmla="*/ 130 w 137"/>
              <a:gd name="T45" fmla="*/ 0 h 86"/>
              <a:gd name="T46" fmla="*/ 120 w 137"/>
              <a:gd name="T47" fmla="*/ 8 h 86"/>
              <a:gd name="T48" fmla="*/ 111 w 137"/>
              <a:gd name="T49" fmla="*/ 8 h 86"/>
              <a:gd name="T50" fmla="*/ 104 w 137"/>
              <a:gd name="T51" fmla="*/ 8 h 86"/>
              <a:gd name="T52" fmla="*/ 94 w 137"/>
              <a:gd name="T53" fmla="*/ 17 h 86"/>
              <a:gd name="T54" fmla="*/ 85 w 137"/>
              <a:gd name="T55" fmla="*/ 17 h 86"/>
              <a:gd name="T56" fmla="*/ 78 w 137"/>
              <a:gd name="T57" fmla="*/ 27 h 86"/>
              <a:gd name="T58" fmla="*/ 68 w 137"/>
              <a:gd name="T59" fmla="*/ 34 h 86"/>
              <a:gd name="T60" fmla="*/ 68 w 137"/>
              <a:gd name="T61" fmla="*/ 43 h 86"/>
              <a:gd name="T62" fmla="*/ 59 w 137"/>
              <a:gd name="T63" fmla="*/ 53 h 86"/>
              <a:gd name="T64" fmla="*/ 52 w 137"/>
              <a:gd name="T65" fmla="*/ 53 h 86"/>
              <a:gd name="T66" fmla="*/ 42 w 137"/>
              <a:gd name="T67" fmla="*/ 53 h 86"/>
              <a:gd name="T68" fmla="*/ 16 w 137"/>
              <a:gd name="T69" fmla="*/ 53 h 86"/>
              <a:gd name="T70" fmla="*/ 9 w 137"/>
              <a:gd name="T71" fmla="*/ 53 h 86"/>
              <a:gd name="T72" fmla="*/ 0 w 137"/>
              <a:gd name="T73" fmla="*/ 60 h 86"/>
              <a:gd name="T74" fmla="*/ 0 w 137"/>
              <a:gd name="T75" fmla="*/ 69 h 86"/>
              <a:gd name="T76" fmla="*/ 9 w 137"/>
              <a:gd name="T7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7" h="86">
                <a:moveTo>
                  <a:pt x="9" y="86"/>
                </a:moveTo>
                <a:lnTo>
                  <a:pt x="9" y="79"/>
                </a:lnTo>
                <a:lnTo>
                  <a:pt x="9" y="69"/>
                </a:lnTo>
                <a:lnTo>
                  <a:pt x="16" y="60"/>
                </a:lnTo>
                <a:lnTo>
                  <a:pt x="23" y="60"/>
                </a:lnTo>
                <a:lnTo>
                  <a:pt x="33" y="60"/>
                </a:lnTo>
                <a:lnTo>
                  <a:pt x="42" y="60"/>
                </a:lnTo>
                <a:lnTo>
                  <a:pt x="52" y="60"/>
                </a:lnTo>
                <a:lnTo>
                  <a:pt x="59" y="60"/>
                </a:lnTo>
                <a:lnTo>
                  <a:pt x="68" y="53"/>
                </a:lnTo>
                <a:lnTo>
                  <a:pt x="78" y="53"/>
                </a:lnTo>
                <a:lnTo>
                  <a:pt x="94" y="53"/>
                </a:lnTo>
                <a:lnTo>
                  <a:pt x="104" y="60"/>
                </a:lnTo>
                <a:lnTo>
                  <a:pt x="111" y="69"/>
                </a:lnTo>
                <a:lnTo>
                  <a:pt x="111" y="60"/>
                </a:lnTo>
                <a:lnTo>
                  <a:pt x="120" y="53"/>
                </a:lnTo>
                <a:lnTo>
                  <a:pt x="130" y="43"/>
                </a:lnTo>
                <a:lnTo>
                  <a:pt x="130" y="27"/>
                </a:lnTo>
                <a:lnTo>
                  <a:pt x="120" y="27"/>
                </a:lnTo>
                <a:lnTo>
                  <a:pt x="120" y="17"/>
                </a:lnTo>
                <a:lnTo>
                  <a:pt x="130" y="8"/>
                </a:lnTo>
                <a:lnTo>
                  <a:pt x="137" y="0"/>
                </a:lnTo>
                <a:lnTo>
                  <a:pt x="130" y="0"/>
                </a:lnTo>
                <a:lnTo>
                  <a:pt x="120" y="8"/>
                </a:lnTo>
                <a:lnTo>
                  <a:pt x="111" y="8"/>
                </a:lnTo>
                <a:lnTo>
                  <a:pt x="104" y="8"/>
                </a:lnTo>
                <a:lnTo>
                  <a:pt x="94" y="17"/>
                </a:lnTo>
                <a:lnTo>
                  <a:pt x="85" y="17"/>
                </a:lnTo>
                <a:lnTo>
                  <a:pt x="78" y="27"/>
                </a:lnTo>
                <a:lnTo>
                  <a:pt x="68" y="34"/>
                </a:lnTo>
                <a:lnTo>
                  <a:pt x="68" y="43"/>
                </a:lnTo>
                <a:lnTo>
                  <a:pt x="59" y="53"/>
                </a:lnTo>
                <a:lnTo>
                  <a:pt x="52" y="53"/>
                </a:lnTo>
                <a:lnTo>
                  <a:pt x="42" y="53"/>
                </a:lnTo>
                <a:lnTo>
                  <a:pt x="16" y="53"/>
                </a:lnTo>
                <a:lnTo>
                  <a:pt x="9" y="53"/>
                </a:lnTo>
                <a:lnTo>
                  <a:pt x="0" y="60"/>
                </a:lnTo>
                <a:lnTo>
                  <a:pt x="0" y="69"/>
                </a:lnTo>
                <a:lnTo>
                  <a:pt x="9" y="86"/>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14" name="Freeform 531">
            <a:extLst>
              <a:ext uri="{FF2B5EF4-FFF2-40B4-BE49-F238E27FC236}">
                <a16:creationId xmlns:a16="http://schemas.microsoft.com/office/drawing/2014/main" id="{D53AEC50-3B37-4F42-B004-88BB244EE665}"/>
              </a:ext>
            </a:extLst>
          </p:cNvPr>
          <p:cNvSpPr>
            <a:spLocks/>
          </p:cNvSpPr>
          <p:nvPr/>
        </p:nvSpPr>
        <p:spPr bwMode="auto">
          <a:xfrm>
            <a:off x="6415111" y="2322768"/>
            <a:ext cx="77483" cy="90842"/>
          </a:xfrm>
          <a:custGeom>
            <a:avLst/>
            <a:gdLst>
              <a:gd name="T0" fmla="*/ 45 w 87"/>
              <a:gd name="T1" fmla="*/ 102 h 102"/>
              <a:gd name="T2" fmla="*/ 26 w 87"/>
              <a:gd name="T3" fmla="*/ 94 h 102"/>
              <a:gd name="T4" fmla="*/ 35 w 87"/>
              <a:gd name="T5" fmla="*/ 94 h 102"/>
              <a:gd name="T6" fmla="*/ 35 w 87"/>
              <a:gd name="T7" fmla="*/ 85 h 102"/>
              <a:gd name="T8" fmla="*/ 26 w 87"/>
              <a:gd name="T9" fmla="*/ 85 h 102"/>
              <a:gd name="T10" fmla="*/ 9 w 87"/>
              <a:gd name="T11" fmla="*/ 85 h 102"/>
              <a:gd name="T12" fmla="*/ 0 w 87"/>
              <a:gd name="T13" fmla="*/ 76 h 102"/>
              <a:gd name="T14" fmla="*/ 0 w 87"/>
              <a:gd name="T15" fmla="*/ 68 h 102"/>
              <a:gd name="T16" fmla="*/ 9 w 87"/>
              <a:gd name="T17" fmla="*/ 59 h 102"/>
              <a:gd name="T18" fmla="*/ 0 w 87"/>
              <a:gd name="T19" fmla="*/ 52 h 102"/>
              <a:gd name="T20" fmla="*/ 0 w 87"/>
              <a:gd name="T21" fmla="*/ 42 h 102"/>
              <a:gd name="T22" fmla="*/ 9 w 87"/>
              <a:gd name="T23" fmla="*/ 33 h 102"/>
              <a:gd name="T24" fmla="*/ 18 w 87"/>
              <a:gd name="T25" fmla="*/ 33 h 102"/>
              <a:gd name="T26" fmla="*/ 26 w 87"/>
              <a:gd name="T27" fmla="*/ 26 h 102"/>
              <a:gd name="T28" fmla="*/ 26 w 87"/>
              <a:gd name="T29" fmla="*/ 16 h 102"/>
              <a:gd name="T30" fmla="*/ 35 w 87"/>
              <a:gd name="T31" fmla="*/ 16 h 102"/>
              <a:gd name="T32" fmla="*/ 35 w 87"/>
              <a:gd name="T33" fmla="*/ 26 h 102"/>
              <a:gd name="T34" fmla="*/ 26 w 87"/>
              <a:gd name="T35" fmla="*/ 33 h 102"/>
              <a:gd name="T36" fmla="*/ 35 w 87"/>
              <a:gd name="T37" fmla="*/ 42 h 102"/>
              <a:gd name="T38" fmla="*/ 45 w 87"/>
              <a:gd name="T39" fmla="*/ 42 h 102"/>
              <a:gd name="T40" fmla="*/ 45 w 87"/>
              <a:gd name="T41" fmla="*/ 33 h 102"/>
              <a:gd name="T42" fmla="*/ 45 w 87"/>
              <a:gd name="T43" fmla="*/ 26 h 102"/>
              <a:gd name="T44" fmla="*/ 52 w 87"/>
              <a:gd name="T45" fmla="*/ 26 h 102"/>
              <a:gd name="T46" fmla="*/ 61 w 87"/>
              <a:gd name="T47" fmla="*/ 26 h 102"/>
              <a:gd name="T48" fmla="*/ 71 w 87"/>
              <a:gd name="T49" fmla="*/ 16 h 102"/>
              <a:gd name="T50" fmla="*/ 61 w 87"/>
              <a:gd name="T51" fmla="*/ 7 h 102"/>
              <a:gd name="T52" fmla="*/ 52 w 87"/>
              <a:gd name="T53" fmla="*/ 7 h 102"/>
              <a:gd name="T54" fmla="*/ 61 w 87"/>
              <a:gd name="T55" fmla="*/ 0 h 102"/>
              <a:gd name="T56" fmla="*/ 71 w 87"/>
              <a:gd name="T57" fmla="*/ 0 h 102"/>
              <a:gd name="T58" fmla="*/ 87 w 87"/>
              <a:gd name="T59" fmla="*/ 0 h 102"/>
              <a:gd name="T60" fmla="*/ 78 w 87"/>
              <a:gd name="T61" fmla="*/ 7 h 102"/>
              <a:gd name="T62" fmla="*/ 87 w 87"/>
              <a:gd name="T63" fmla="*/ 7 h 102"/>
              <a:gd name="T64" fmla="*/ 78 w 87"/>
              <a:gd name="T65" fmla="*/ 16 h 102"/>
              <a:gd name="T66" fmla="*/ 87 w 87"/>
              <a:gd name="T67" fmla="*/ 33 h 102"/>
              <a:gd name="T68" fmla="*/ 78 w 87"/>
              <a:gd name="T69" fmla="*/ 42 h 102"/>
              <a:gd name="T70" fmla="*/ 61 w 87"/>
              <a:gd name="T71" fmla="*/ 59 h 102"/>
              <a:gd name="T72" fmla="*/ 71 w 87"/>
              <a:gd name="T73" fmla="*/ 68 h 102"/>
              <a:gd name="T74" fmla="*/ 61 w 87"/>
              <a:gd name="T75" fmla="*/ 85 h 102"/>
              <a:gd name="T76" fmla="*/ 52 w 87"/>
              <a:gd name="T77" fmla="*/ 85 h 102"/>
              <a:gd name="T78" fmla="*/ 45 w 87"/>
              <a:gd name="T79" fmla="*/ 94 h 102"/>
              <a:gd name="T80" fmla="*/ 52 w 87"/>
              <a:gd name="T81" fmla="*/ 102 h 102"/>
              <a:gd name="T82" fmla="*/ 45 w 87"/>
              <a:gd name="T83"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 h="102">
                <a:moveTo>
                  <a:pt x="45" y="102"/>
                </a:moveTo>
                <a:lnTo>
                  <a:pt x="26" y="94"/>
                </a:lnTo>
                <a:lnTo>
                  <a:pt x="35" y="94"/>
                </a:lnTo>
                <a:lnTo>
                  <a:pt x="35" y="85"/>
                </a:lnTo>
                <a:lnTo>
                  <a:pt x="26" y="85"/>
                </a:lnTo>
                <a:lnTo>
                  <a:pt x="9" y="85"/>
                </a:lnTo>
                <a:lnTo>
                  <a:pt x="0" y="76"/>
                </a:lnTo>
                <a:lnTo>
                  <a:pt x="0" y="68"/>
                </a:lnTo>
                <a:lnTo>
                  <a:pt x="9" y="59"/>
                </a:lnTo>
                <a:lnTo>
                  <a:pt x="0" y="52"/>
                </a:lnTo>
                <a:lnTo>
                  <a:pt x="0" y="42"/>
                </a:lnTo>
                <a:lnTo>
                  <a:pt x="9" y="33"/>
                </a:lnTo>
                <a:lnTo>
                  <a:pt x="18" y="33"/>
                </a:lnTo>
                <a:lnTo>
                  <a:pt x="26" y="26"/>
                </a:lnTo>
                <a:lnTo>
                  <a:pt x="26" y="16"/>
                </a:lnTo>
                <a:lnTo>
                  <a:pt x="35" y="16"/>
                </a:lnTo>
                <a:lnTo>
                  <a:pt x="35" y="26"/>
                </a:lnTo>
                <a:lnTo>
                  <a:pt x="26" y="33"/>
                </a:lnTo>
                <a:lnTo>
                  <a:pt x="35" y="42"/>
                </a:lnTo>
                <a:lnTo>
                  <a:pt x="45" y="42"/>
                </a:lnTo>
                <a:lnTo>
                  <a:pt x="45" y="33"/>
                </a:lnTo>
                <a:lnTo>
                  <a:pt x="45" y="26"/>
                </a:lnTo>
                <a:lnTo>
                  <a:pt x="52" y="26"/>
                </a:lnTo>
                <a:lnTo>
                  <a:pt x="61" y="26"/>
                </a:lnTo>
                <a:lnTo>
                  <a:pt x="71" y="16"/>
                </a:lnTo>
                <a:lnTo>
                  <a:pt x="61" y="7"/>
                </a:lnTo>
                <a:lnTo>
                  <a:pt x="52" y="7"/>
                </a:lnTo>
                <a:lnTo>
                  <a:pt x="61" y="0"/>
                </a:lnTo>
                <a:lnTo>
                  <a:pt x="71" y="0"/>
                </a:lnTo>
                <a:lnTo>
                  <a:pt x="87" y="0"/>
                </a:lnTo>
                <a:lnTo>
                  <a:pt x="78" y="7"/>
                </a:lnTo>
                <a:lnTo>
                  <a:pt x="87" y="7"/>
                </a:lnTo>
                <a:lnTo>
                  <a:pt x="78" y="16"/>
                </a:lnTo>
                <a:lnTo>
                  <a:pt x="87" y="33"/>
                </a:lnTo>
                <a:lnTo>
                  <a:pt x="78" y="42"/>
                </a:lnTo>
                <a:lnTo>
                  <a:pt x="61" y="59"/>
                </a:lnTo>
                <a:lnTo>
                  <a:pt x="71" y="68"/>
                </a:lnTo>
                <a:lnTo>
                  <a:pt x="61" y="85"/>
                </a:lnTo>
                <a:lnTo>
                  <a:pt x="52" y="85"/>
                </a:lnTo>
                <a:lnTo>
                  <a:pt x="45" y="94"/>
                </a:lnTo>
                <a:lnTo>
                  <a:pt x="52" y="102"/>
                </a:lnTo>
                <a:lnTo>
                  <a:pt x="45" y="102"/>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15" name="Freeform 534">
            <a:extLst>
              <a:ext uri="{FF2B5EF4-FFF2-40B4-BE49-F238E27FC236}">
                <a16:creationId xmlns:a16="http://schemas.microsoft.com/office/drawing/2014/main" id="{DF1D99F7-A7D7-4614-97BF-E0818FD734BE}"/>
              </a:ext>
            </a:extLst>
          </p:cNvPr>
          <p:cNvSpPr>
            <a:spLocks/>
          </p:cNvSpPr>
          <p:nvPr/>
        </p:nvSpPr>
        <p:spPr bwMode="auto">
          <a:xfrm>
            <a:off x="6416892" y="2746693"/>
            <a:ext cx="589580" cy="285885"/>
          </a:xfrm>
          <a:custGeom>
            <a:avLst/>
            <a:gdLst>
              <a:gd name="T0" fmla="*/ 636 w 662"/>
              <a:gd name="T1" fmla="*/ 234 h 321"/>
              <a:gd name="T2" fmla="*/ 651 w 662"/>
              <a:gd name="T3" fmla="*/ 215 h 321"/>
              <a:gd name="T4" fmla="*/ 662 w 662"/>
              <a:gd name="T5" fmla="*/ 194 h 321"/>
              <a:gd name="T6" fmla="*/ 639 w 662"/>
              <a:gd name="T7" fmla="*/ 179 h 321"/>
              <a:gd name="T8" fmla="*/ 613 w 662"/>
              <a:gd name="T9" fmla="*/ 163 h 321"/>
              <a:gd name="T10" fmla="*/ 587 w 662"/>
              <a:gd name="T11" fmla="*/ 134 h 321"/>
              <a:gd name="T12" fmla="*/ 544 w 662"/>
              <a:gd name="T13" fmla="*/ 163 h 321"/>
              <a:gd name="T14" fmla="*/ 535 w 662"/>
              <a:gd name="T15" fmla="*/ 142 h 321"/>
              <a:gd name="T16" fmla="*/ 501 w 662"/>
              <a:gd name="T17" fmla="*/ 146 h 321"/>
              <a:gd name="T18" fmla="*/ 492 w 662"/>
              <a:gd name="T19" fmla="*/ 146 h 321"/>
              <a:gd name="T20" fmla="*/ 466 w 662"/>
              <a:gd name="T21" fmla="*/ 146 h 321"/>
              <a:gd name="T22" fmla="*/ 430 w 662"/>
              <a:gd name="T23" fmla="*/ 146 h 321"/>
              <a:gd name="T24" fmla="*/ 404 w 662"/>
              <a:gd name="T25" fmla="*/ 120 h 321"/>
              <a:gd name="T26" fmla="*/ 362 w 662"/>
              <a:gd name="T27" fmla="*/ 101 h 321"/>
              <a:gd name="T28" fmla="*/ 329 w 662"/>
              <a:gd name="T29" fmla="*/ 78 h 321"/>
              <a:gd name="T30" fmla="*/ 310 w 662"/>
              <a:gd name="T31" fmla="*/ 85 h 321"/>
              <a:gd name="T32" fmla="*/ 293 w 662"/>
              <a:gd name="T33" fmla="*/ 101 h 321"/>
              <a:gd name="T34" fmla="*/ 258 w 662"/>
              <a:gd name="T35" fmla="*/ 78 h 321"/>
              <a:gd name="T36" fmla="*/ 267 w 662"/>
              <a:gd name="T37" fmla="*/ 52 h 321"/>
              <a:gd name="T38" fmla="*/ 225 w 662"/>
              <a:gd name="T39" fmla="*/ 42 h 321"/>
              <a:gd name="T40" fmla="*/ 206 w 662"/>
              <a:gd name="T41" fmla="*/ 26 h 321"/>
              <a:gd name="T42" fmla="*/ 199 w 662"/>
              <a:gd name="T43" fmla="*/ 0 h 321"/>
              <a:gd name="T44" fmla="*/ 173 w 662"/>
              <a:gd name="T45" fmla="*/ 16 h 321"/>
              <a:gd name="T46" fmla="*/ 156 w 662"/>
              <a:gd name="T47" fmla="*/ 0 h 321"/>
              <a:gd name="T48" fmla="*/ 121 w 662"/>
              <a:gd name="T49" fmla="*/ 26 h 321"/>
              <a:gd name="T50" fmla="*/ 76 w 662"/>
              <a:gd name="T51" fmla="*/ 52 h 321"/>
              <a:gd name="T52" fmla="*/ 33 w 662"/>
              <a:gd name="T53" fmla="*/ 59 h 321"/>
              <a:gd name="T54" fmla="*/ 7 w 662"/>
              <a:gd name="T55" fmla="*/ 52 h 321"/>
              <a:gd name="T56" fmla="*/ 7 w 662"/>
              <a:gd name="T57" fmla="*/ 78 h 321"/>
              <a:gd name="T58" fmla="*/ 26 w 662"/>
              <a:gd name="T59" fmla="*/ 101 h 321"/>
              <a:gd name="T60" fmla="*/ 33 w 662"/>
              <a:gd name="T61" fmla="*/ 137 h 321"/>
              <a:gd name="T62" fmla="*/ 61 w 662"/>
              <a:gd name="T63" fmla="*/ 179 h 321"/>
              <a:gd name="T64" fmla="*/ 83 w 662"/>
              <a:gd name="T65" fmla="*/ 198 h 321"/>
              <a:gd name="T66" fmla="*/ 102 w 662"/>
              <a:gd name="T67" fmla="*/ 224 h 321"/>
              <a:gd name="T68" fmla="*/ 137 w 662"/>
              <a:gd name="T69" fmla="*/ 232 h 321"/>
              <a:gd name="T70" fmla="*/ 163 w 662"/>
              <a:gd name="T71" fmla="*/ 215 h 321"/>
              <a:gd name="T72" fmla="*/ 189 w 662"/>
              <a:gd name="T73" fmla="*/ 205 h 321"/>
              <a:gd name="T74" fmla="*/ 215 w 662"/>
              <a:gd name="T75" fmla="*/ 215 h 321"/>
              <a:gd name="T76" fmla="*/ 246 w 662"/>
              <a:gd name="T77" fmla="*/ 222 h 321"/>
              <a:gd name="T78" fmla="*/ 267 w 662"/>
              <a:gd name="T79" fmla="*/ 241 h 321"/>
              <a:gd name="T80" fmla="*/ 291 w 662"/>
              <a:gd name="T81" fmla="*/ 250 h 321"/>
              <a:gd name="T82" fmla="*/ 286 w 662"/>
              <a:gd name="T83" fmla="*/ 274 h 321"/>
              <a:gd name="T84" fmla="*/ 319 w 662"/>
              <a:gd name="T85" fmla="*/ 300 h 321"/>
              <a:gd name="T86" fmla="*/ 345 w 662"/>
              <a:gd name="T87" fmla="*/ 319 h 321"/>
              <a:gd name="T88" fmla="*/ 378 w 662"/>
              <a:gd name="T89" fmla="*/ 319 h 321"/>
              <a:gd name="T90" fmla="*/ 404 w 662"/>
              <a:gd name="T91" fmla="*/ 312 h 321"/>
              <a:gd name="T92" fmla="*/ 419 w 662"/>
              <a:gd name="T93" fmla="*/ 295 h 321"/>
              <a:gd name="T94" fmla="*/ 449 w 662"/>
              <a:gd name="T95" fmla="*/ 293 h 321"/>
              <a:gd name="T96" fmla="*/ 483 w 662"/>
              <a:gd name="T97" fmla="*/ 274 h 321"/>
              <a:gd name="T98" fmla="*/ 518 w 662"/>
              <a:gd name="T99" fmla="*/ 248 h 321"/>
              <a:gd name="T100" fmla="*/ 535 w 662"/>
              <a:gd name="T101" fmla="*/ 232 h 321"/>
              <a:gd name="T102" fmla="*/ 570 w 662"/>
              <a:gd name="T103" fmla="*/ 232 h 321"/>
              <a:gd name="T104" fmla="*/ 580 w 662"/>
              <a:gd name="T105" fmla="*/ 241 h 321"/>
              <a:gd name="T106" fmla="*/ 622 w 662"/>
              <a:gd name="T107" fmla="*/ 239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2" h="321">
                <a:moveTo>
                  <a:pt x="636" y="255"/>
                </a:moveTo>
                <a:lnTo>
                  <a:pt x="639" y="239"/>
                </a:lnTo>
                <a:lnTo>
                  <a:pt x="636" y="234"/>
                </a:lnTo>
                <a:lnTo>
                  <a:pt x="639" y="224"/>
                </a:lnTo>
                <a:lnTo>
                  <a:pt x="643" y="215"/>
                </a:lnTo>
                <a:lnTo>
                  <a:pt x="651" y="215"/>
                </a:lnTo>
                <a:lnTo>
                  <a:pt x="648" y="205"/>
                </a:lnTo>
                <a:lnTo>
                  <a:pt x="653" y="198"/>
                </a:lnTo>
                <a:lnTo>
                  <a:pt x="662" y="194"/>
                </a:lnTo>
                <a:lnTo>
                  <a:pt x="660" y="179"/>
                </a:lnTo>
                <a:lnTo>
                  <a:pt x="648" y="179"/>
                </a:lnTo>
                <a:lnTo>
                  <a:pt x="639" y="179"/>
                </a:lnTo>
                <a:lnTo>
                  <a:pt x="629" y="179"/>
                </a:lnTo>
                <a:lnTo>
                  <a:pt x="622" y="172"/>
                </a:lnTo>
                <a:lnTo>
                  <a:pt x="613" y="163"/>
                </a:lnTo>
                <a:lnTo>
                  <a:pt x="603" y="156"/>
                </a:lnTo>
                <a:lnTo>
                  <a:pt x="596" y="156"/>
                </a:lnTo>
                <a:lnTo>
                  <a:pt x="587" y="134"/>
                </a:lnTo>
                <a:lnTo>
                  <a:pt x="575" y="146"/>
                </a:lnTo>
                <a:lnTo>
                  <a:pt x="570" y="156"/>
                </a:lnTo>
                <a:lnTo>
                  <a:pt x="544" y="163"/>
                </a:lnTo>
                <a:lnTo>
                  <a:pt x="544" y="153"/>
                </a:lnTo>
                <a:lnTo>
                  <a:pt x="542" y="134"/>
                </a:lnTo>
                <a:lnTo>
                  <a:pt x="535" y="142"/>
                </a:lnTo>
                <a:lnTo>
                  <a:pt x="527" y="146"/>
                </a:lnTo>
                <a:lnTo>
                  <a:pt x="518" y="137"/>
                </a:lnTo>
                <a:lnTo>
                  <a:pt x="501" y="146"/>
                </a:lnTo>
                <a:lnTo>
                  <a:pt x="501" y="156"/>
                </a:lnTo>
                <a:lnTo>
                  <a:pt x="492" y="163"/>
                </a:lnTo>
                <a:lnTo>
                  <a:pt x="492" y="146"/>
                </a:lnTo>
                <a:lnTo>
                  <a:pt x="483" y="137"/>
                </a:lnTo>
                <a:lnTo>
                  <a:pt x="475" y="146"/>
                </a:lnTo>
                <a:lnTo>
                  <a:pt x="466" y="146"/>
                </a:lnTo>
                <a:lnTo>
                  <a:pt x="457" y="156"/>
                </a:lnTo>
                <a:lnTo>
                  <a:pt x="449" y="146"/>
                </a:lnTo>
                <a:lnTo>
                  <a:pt x="430" y="146"/>
                </a:lnTo>
                <a:lnTo>
                  <a:pt x="423" y="137"/>
                </a:lnTo>
                <a:lnTo>
                  <a:pt x="414" y="130"/>
                </a:lnTo>
                <a:lnTo>
                  <a:pt x="404" y="120"/>
                </a:lnTo>
                <a:lnTo>
                  <a:pt x="388" y="120"/>
                </a:lnTo>
                <a:lnTo>
                  <a:pt x="371" y="111"/>
                </a:lnTo>
                <a:lnTo>
                  <a:pt x="362" y="101"/>
                </a:lnTo>
                <a:lnTo>
                  <a:pt x="345" y="78"/>
                </a:lnTo>
                <a:lnTo>
                  <a:pt x="336" y="85"/>
                </a:lnTo>
                <a:lnTo>
                  <a:pt x="329" y="78"/>
                </a:lnTo>
                <a:lnTo>
                  <a:pt x="310" y="78"/>
                </a:lnTo>
                <a:lnTo>
                  <a:pt x="303" y="78"/>
                </a:lnTo>
                <a:lnTo>
                  <a:pt x="310" y="85"/>
                </a:lnTo>
                <a:lnTo>
                  <a:pt x="303" y="85"/>
                </a:lnTo>
                <a:lnTo>
                  <a:pt x="293" y="94"/>
                </a:lnTo>
                <a:lnTo>
                  <a:pt x="293" y="101"/>
                </a:lnTo>
                <a:lnTo>
                  <a:pt x="284" y="85"/>
                </a:lnTo>
                <a:lnTo>
                  <a:pt x="277" y="78"/>
                </a:lnTo>
                <a:lnTo>
                  <a:pt x="258" y="78"/>
                </a:lnTo>
                <a:lnTo>
                  <a:pt x="267" y="68"/>
                </a:lnTo>
                <a:lnTo>
                  <a:pt x="277" y="59"/>
                </a:lnTo>
                <a:lnTo>
                  <a:pt x="267" y="52"/>
                </a:lnTo>
                <a:lnTo>
                  <a:pt x="251" y="52"/>
                </a:lnTo>
                <a:lnTo>
                  <a:pt x="234" y="42"/>
                </a:lnTo>
                <a:lnTo>
                  <a:pt x="225" y="42"/>
                </a:lnTo>
                <a:lnTo>
                  <a:pt x="215" y="33"/>
                </a:lnTo>
                <a:lnTo>
                  <a:pt x="206" y="33"/>
                </a:lnTo>
                <a:lnTo>
                  <a:pt x="206" y="26"/>
                </a:lnTo>
                <a:lnTo>
                  <a:pt x="206" y="16"/>
                </a:lnTo>
                <a:lnTo>
                  <a:pt x="206" y="0"/>
                </a:lnTo>
                <a:lnTo>
                  <a:pt x="199" y="0"/>
                </a:lnTo>
                <a:lnTo>
                  <a:pt x="182" y="0"/>
                </a:lnTo>
                <a:lnTo>
                  <a:pt x="182" y="9"/>
                </a:lnTo>
                <a:lnTo>
                  <a:pt x="173" y="16"/>
                </a:lnTo>
                <a:lnTo>
                  <a:pt x="163" y="16"/>
                </a:lnTo>
                <a:lnTo>
                  <a:pt x="163" y="9"/>
                </a:lnTo>
                <a:lnTo>
                  <a:pt x="156" y="0"/>
                </a:lnTo>
                <a:lnTo>
                  <a:pt x="137" y="9"/>
                </a:lnTo>
                <a:lnTo>
                  <a:pt x="130" y="16"/>
                </a:lnTo>
                <a:lnTo>
                  <a:pt x="121" y="26"/>
                </a:lnTo>
                <a:lnTo>
                  <a:pt x="95" y="42"/>
                </a:lnTo>
                <a:lnTo>
                  <a:pt x="85" y="42"/>
                </a:lnTo>
                <a:lnTo>
                  <a:pt x="76" y="52"/>
                </a:lnTo>
                <a:lnTo>
                  <a:pt x="69" y="52"/>
                </a:lnTo>
                <a:lnTo>
                  <a:pt x="52" y="59"/>
                </a:lnTo>
                <a:lnTo>
                  <a:pt x="33" y="59"/>
                </a:lnTo>
                <a:lnTo>
                  <a:pt x="26" y="52"/>
                </a:lnTo>
                <a:lnTo>
                  <a:pt x="7" y="59"/>
                </a:lnTo>
                <a:lnTo>
                  <a:pt x="7" y="52"/>
                </a:lnTo>
                <a:lnTo>
                  <a:pt x="0" y="42"/>
                </a:lnTo>
                <a:lnTo>
                  <a:pt x="0" y="59"/>
                </a:lnTo>
                <a:lnTo>
                  <a:pt x="7" y="78"/>
                </a:lnTo>
                <a:lnTo>
                  <a:pt x="16" y="78"/>
                </a:lnTo>
                <a:lnTo>
                  <a:pt x="16" y="94"/>
                </a:lnTo>
                <a:lnTo>
                  <a:pt x="26" y="101"/>
                </a:lnTo>
                <a:lnTo>
                  <a:pt x="33" y="111"/>
                </a:lnTo>
                <a:lnTo>
                  <a:pt x="33" y="130"/>
                </a:lnTo>
                <a:lnTo>
                  <a:pt x="33" y="137"/>
                </a:lnTo>
                <a:lnTo>
                  <a:pt x="43" y="146"/>
                </a:lnTo>
                <a:lnTo>
                  <a:pt x="52" y="163"/>
                </a:lnTo>
                <a:lnTo>
                  <a:pt x="61" y="179"/>
                </a:lnTo>
                <a:lnTo>
                  <a:pt x="69" y="189"/>
                </a:lnTo>
                <a:lnTo>
                  <a:pt x="76" y="189"/>
                </a:lnTo>
                <a:lnTo>
                  <a:pt x="83" y="198"/>
                </a:lnTo>
                <a:lnTo>
                  <a:pt x="90" y="205"/>
                </a:lnTo>
                <a:lnTo>
                  <a:pt x="97" y="215"/>
                </a:lnTo>
                <a:lnTo>
                  <a:pt x="102" y="224"/>
                </a:lnTo>
                <a:lnTo>
                  <a:pt x="111" y="224"/>
                </a:lnTo>
                <a:lnTo>
                  <a:pt x="121" y="232"/>
                </a:lnTo>
                <a:lnTo>
                  <a:pt x="137" y="232"/>
                </a:lnTo>
                <a:lnTo>
                  <a:pt x="156" y="232"/>
                </a:lnTo>
                <a:lnTo>
                  <a:pt x="163" y="224"/>
                </a:lnTo>
                <a:lnTo>
                  <a:pt x="163" y="215"/>
                </a:lnTo>
                <a:lnTo>
                  <a:pt x="168" y="210"/>
                </a:lnTo>
                <a:lnTo>
                  <a:pt x="173" y="205"/>
                </a:lnTo>
                <a:lnTo>
                  <a:pt x="189" y="205"/>
                </a:lnTo>
                <a:lnTo>
                  <a:pt x="199" y="205"/>
                </a:lnTo>
                <a:lnTo>
                  <a:pt x="206" y="205"/>
                </a:lnTo>
                <a:lnTo>
                  <a:pt x="215" y="215"/>
                </a:lnTo>
                <a:lnTo>
                  <a:pt x="225" y="215"/>
                </a:lnTo>
                <a:lnTo>
                  <a:pt x="241" y="215"/>
                </a:lnTo>
                <a:lnTo>
                  <a:pt x="246" y="222"/>
                </a:lnTo>
                <a:lnTo>
                  <a:pt x="251" y="229"/>
                </a:lnTo>
                <a:lnTo>
                  <a:pt x="253" y="234"/>
                </a:lnTo>
                <a:lnTo>
                  <a:pt x="267" y="241"/>
                </a:lnTo>
                <a:lnTo>
                  <a:pt x="274" y="243"/>
                </a:lnTo>
                <a:lnTo>
                  <a:pt x="286" y="243"/>
                </a:lnTo>
                <a:lnTo>
                  <a:pt x="291" y="250"/>
                </a:lnTo>
                <a:lnTo>
                  <a:pt x="289" y="258"/>
                </a:lnTo>
                <a:lnTo>
                  <a:pt x="298" y="269"/>
                </a:lnTo>
                <a:lnTo>
                  <a:pt x="286" y="274"/>
                </a:lnTo>
                <a:lnTo>
                  <a:pt x="296" y="293"/>
                </a:lnTo>
                <a:lnTo>
                  <a:pt x="310" y="293"/>
                </a:lnTo>
                <a:lnTo>
                  <a:pt x="319" y="300"/>
                </a:lnTo>
                <a:lnTo>
                  <a:pt x="326" y="307"/>
                </a:lnTo>
                <a:lnTo>
                  <a:pt x="336" y="314"/>
                </a:lnTo>
                <a:lnTo>
                  <a:pt x="345" y="319"/>
                </a:lnTo>
                <a:lnTo>
                  <a:pt x="362" y="321"/>
                </a:lnTo>
                <a:lnTo>
                  <a:pt x="371" y="319"/>
                </a:lnTo>
                <a:lnTo>
                  <a:pt x="378" y="319"/>
                </a:lnTo>
                <a:lnTo>
                  <a:pt x="381" y="317"/>
                </a:lnTo>
                <a:lnTo>
                  <a:pt x="397" y="312"/>
                </a:lnTo>
                <a:lnTo>
                  <a:pt x="404" y="312"/>
                </a:lnTo>
                <a:lnTo>
                  <a:pt x="412" y="310"/>
                </a:lnTo>
                <a:lnTo>
                  <a:pt x="414" y="300"/>
                </a:lnTo>
                <a:lnTo>
                  <a:pt x="419" y="295"/>
                </a:lnTo>
                <a:lnTo>
                  <a:pt x="423" y="293"/>
                </a:lnTo>
                <a:lnTo>
                  <a:pt x="440" y="293"/>
                </a:lnTo>
                <a:lnTo>
                  <a:pt x="449" y="293"/>
                </a:lnTo>
                <a:lnTo>
                  <a:pt x="457" y="293"/>
                </a:lnTo>
                <a:lnTo>
                  <a:pt x="475" y="284"/>
                </a:lnTo>
                <a:lnTo>
                  <a:pt x="483" y="274"/>
                </a:lnTo>
                <a:lnTo>
                  <a:pt x="501" y="267"/>
                </a:lnTo>
                <a:lnTo>
                  <a:pt x="509" y="258"/>
                </a:lnTo>
                <a:lnTo>
                  <a:pt x="518" y="248"/>
                </a:lnTo>
                <a:lnTo>
                  <a:pt x="518" y="241"/>
                </a:lnTo>
                <a:lnTo>
                  <a:pt x="527" y="232"/>
                </a:lnTo>
                <a:lnTo>
                  <a:pt x="535" y="232"/>
                </a:lnTo>
                <a:lnTo>
                  <a:pt x="544" y="232"/>
                </a:lnTo>
                <a:lnTo>
                  <a:pt x="561" y="232"/>
                </a:lnTo>
                <a:lnTo>
                  <a:pt x="570" y="232"/>
                </a:lnTo>
                <a:lnTo>
                  <a:pt x="572" y="234"/>
                </a:lnTo>
                <a:lnTo>
                  <a:pt x="580" y="234"/>
                </a:lnTo>
                <a:lnTo>
                  <a:pt x="580" y="241"/>
                </a:lnTo>
                <a:lnTo>
                  <a:pt x="596" y="241"/>
                </a:lnTo>
                <a:lnTo>
                  <a:pt x="603" y="248"/>
                </a:lnTo>
                <a:lnTo>
                  <a:pt x="622" y="239"/>
                </a:lnTo>
                <a:lnTo>
                  <a:pt x="636" y="255"/>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16" name="Freeform 535">
            <a:extLst>
              <a:ext uri="{FF2B5EF4-FFF2-40B4-BE49-F238E27FC236}">
                <a16:creationId xmlns:a16="http://schemas.microsoft.com/office/drawing/2014/main" id="{15D55FC5-58E1-49A2-959E-4D3D4CE6D8CE}"/>
              </a:ext>
            </a:extLst>
          </p:cNvPr>
          <p:cNvSpPr>
            <a:spLocks/>
          </p:cNvSpPr>
          <p:nvPr/>
        </p:nvSpPr>
        <p:spPr bwMode="auto">
          <a:xfrm>
            <a:off x="6629747" y="2953317"/>
            <a:ext cx="387413" cy="244026"/>
          </a:xfrm>
          <a:custGeom>
            <a:avLst/>
            <a:gdLst>
              <a:gd name="T0" fmla="*/ 68 w 435"/>
              <a:gd name="T1" fmla="*/ 59 h 274"/>
              <a:gd name="T2" fmla="*/ 85 w 435"/>
              <a:gd name="T3" fmla="*/ 68 h 274"/>
              <a:gd name="T4" fmla="*/ 102 w 435"/>
              <a:gd name="T5" fmla="*/ 85 h 274"/>
              <a:gd name="T6" fmla="*/ 128 w 435"/>
              <a:gd name="T7" fmla="*/ 85 h 274"/>
              <a:gd name="T8" fmla="*/ 139 w 435"/>
              <a:gd name="T9" fmla="*/ 85 h 274"/>
              <a:gd name="T10" fmla="*/ 170 w 435"/>
              <a:gd name="T11" fmla="*/ 78 h 274"/>
              <a:gd name="T12" fmla="*/ 170 w 435"/>
              <a:gd name="T13" fmla="*/ 68 h 274"/>
              <a:gd name="T14" fmla="*/ 184 w 435"/>
              <a:gd name="T15" fmla="*/ 59 h 274"/>
              <a:gd name="T16" fmla="*/ 206 w 435"/>
              <a:gd name="T17" fmla="*/ 59 h 274"/>
              <a:gd name="T18" fmla="*/ 232 w 435"/>
              <a:gd name="T19" fmla="*/ 52 h 274"/>
              <a:gd name="T20" fmla="*/ 258 w 435"/>
              <a:gd name="T21" fmla="*/ 33 h 274"/>
              <a:gd name="T22" fmla="*/ 274 w 435"/>
              <a:gd name="T23" fmla="*/ 16 h 274"/>
              <a:gd name="T24" fmla="*/ 284 w 435"/>
              <a:gd name="T25" fmla="*/ 0 h 274"/>
              <a:gd name="T26" fmla="*/ 300 w 435"/>
              <a:gd name="T27" fmla="*/ 0 h 274"/>
              <a:gd name="T28" fmla="*/ 326 w 435"/>
              <a:gd name="T29" fmla="*/ 0 h 274"/>
              <a:gd name="T30" fmla="*/ 343 w 435"/>
              <a:gd name="T31" fmla="*/ 0 h 274"/>
              <a:gd name="T32" fmla="*/ 352 w 435"/>
              <a:gd name="T33" fmla="*/ 7 h 274"/>
              <a:gd name="T34" fmla="*/ 378 w 435"/>
              <a:gd name="T35" fmla="*/ 7 h 274"/>
              <a:gd name="T36" fmla="*/ 400 w 435"/>
              <a:gd name="T37" fmla="*/ 26 h 274"/>
              <a:gd name="T38" fmla="*/ 414 w 435"/>
              <a:gd name="T39" fmla="*/ 26 h 274"/>
              <a:gd name="T40" fmla="*/ 435 w 435"/>
              <a:gd name="T41" fmla="*/ 40 h 274"/>
              <a:gd name="T42" fmla="*/ 433 w 435"/>
              <a:gd name="T43" fmla="*/ 66 h 274"/>
              <a:gd name="T44" fmla="*/ 407 w 435"/>
              <a:gd name="T45" fmla="*/ 85 h 274"/>
              <a:gd name="T46" fmla="*/ 390 w 435"/>
              <a:gd name="T47" fmla="*/ 92 h 274"/>
              <a:gd name="T48" fmla="*/ 381 w 435"/>
              <a:gd name="T49" fmla="*/ 123 h 274"/>
              <a:gd name="T50" fmla="*/ 374 w 435"/>
              <a:gd name="T51" fmla="*/ 139 h 274"/>
              <a:gd name="T52" fmla="*/ 357 w 435"/>
              <a:gd name="T53" fmla="*/ 170 h 274"/>
              <a:gd name="T54" fmla="*/ 341 w 435"/>
              <a:gd name="T55" fmla="*/ 184 h 274"/>
              <a:gd name="T56" fmla="*/ 326 w 435"/>
              <a:gd name="T57" fmla="*/ 203 h 274"/>
              <a:gd name="T58" fmla="*/ 312 w 435"/>
              <a:gd name="T59" fmla="*/ 217 h 274"/>
              <a:gd name="T60" fmla="*/ 303 w 435"/>
              <a:gd name="T61" fmla="*/ 234 h 274"/>
              <a:gd name="T62" fmla="*/ 267 w 435"/>
              <a:gd name="T63" fmla="*/ 222 h 274"/>
              <a:gd name="T64" fmla="*/ 258 w 435"/>
              <a:gd name="T65" fmla="*/ 231 h 274"/>
              <a:gd name="T66" fmla="*/ 232 w 435"/>
              <a:gd name="T67" fmla="*/ 239 h 274"/>
              <a:gd name="T68" fmla="*/ 206 w 435"/>
              <a:gd name="T69" fmla="*/ 239 h 274"/>
              <a:gd name="T70" fmla="*/ 180 w 435"/>
              <a:gd name="T71" fmla="*/ 248 h 274"/>
              <a:gd name="T72" fmla="*/ 163 w 435"/>
              <a:gd name="T73" fmla="*/ 258 h 274"/>
              <a:gd name="T74" fmla="*/ 147 w 435"/>
              <a:gd name="T75" fmla="*/ 274 h 274"/>
              <a:gd name="T76" fmla="*/ 118 w 435"/>
              <a:gd name="T77" fmla="*/ 267 h 274"/>
              <a:gd name="T78" fmla="*/ 102 w 435"/>
              <a:gd name="T79" fmla="*/ 267 h 274"/>
              <a:gd name="T80" fmla="*/ 85 w 435"/>
              <a:gd name="T81" fmla="*/ 258 h 274"/>
              <a:gd name="T82" fmla="*/ 76 w 435"/>
              <a:gd name="T83" fmla="*/ 248 h 274"/>
              <a:gd name="T84" fmla="*/ 59 w 435"/>
              <a:gd name="T85" fmla="*/ 239 h 274"/>
              <a:gd name="T86" fmla="*/ 42 w 435"/>
              <a:gd name="T87" fmla="*/ 222 h 274"/>
              <a:gd name="T88" fmla="*/ 33 w 435"/>
              <a:gd name="T89" fmla="*/ 205 h 274"/>
              <a:gd name="T90" fmla="*/ 24 w 435"/>
              <a:gd name="T91" fmla="*/ 189 h 274"/>
              <a:gd name="T92" fmla="*/ 16 w 435"/>
              <a:gd name="T93" fmla="*/ 170 h 274"/>
              <a:gd name="T94" fmla="*/ 0 w 435"/>
              <a:gd name="T95" fmla="*/ 179 h 274"/>
              <a:gd name="T96" fmla="*/ 7 w 435"/>
              <a:gd name="T97" fmla="*/ 153 h 274"/>
              <a:gd name="T98" fmla="*/ 24 w 435"/>
              <a:gd name="T99" fmla="*/ 137 h 274"/>
              <a:gd name="T100" fmla="*/ 33 w 435"/>
              <a:gd name="T101" fmla="*/ 120 h 274"/>
              <a:gd name="T102" fmla="*/ 33 w 435"/>
              <a:gd name="T103" fmla="*/ 101 h 274"/>
              <a:gd name="T104" fmla="*/ 24 w 435"/>
              <a:gd name="T105" fmla="*/ 85 h 274"/>
              <a:gd name="T106" fmla="*/ 45 w 435"/>
              <a:gd name="T107" fmla="*/ 80 h 274"/>
              <a:gd name="T108" fmla="*/ 52 w 435"/>
              <a:gd name="T109" fmla="*/ 89 h 274"/>
              <a:gd name="T110" fmla="*/ 59 w 435"/>
              <a:gd name="T111" fmla="*/ 75 h 274"/>
              <a:gd name="T112" fmla="*/ 50 w 435"/>
              <a:gd name="T113" fmla="*/ 4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35" h="274">
                <a:moveTo>
                  <a:pt x="50" y="45"/>
                </a:moveTo>
                <a:lnTo>
                  <a:pt x="68" y="59"/>
                </a:lnTo>
                <a:lnTo>
                  <a:pt x="76" y="68"/>
                </a:lnTo>
                <a:lnTo>
                  <a:pt x="85" y="68"/>
                </a:lnTo>
                <a:lnTo>
                  <a:pt x="94" y="75"/>
                </a:lnTo>
                <a:lnTo>
                  <a:pt x="102" y="85"/>
                </a:lnTo>
                <a:lnTo>
                  <a:pt x="118" y="85"/>
                </a:lnTo>
                <a:lnTo>
                  <a:pt x="128" y="85"/>
                </a:lnTo>
                <a:lnTo>
                  <a:pt x="137" y="85"/>
                </a:lnTo>
                <a:lnTo>
                  <a:pt x="139" y="85"/>
                </a:lnTo>
                <a:lnTo>
                  <a:pt x="163" y="78"/>
                </a:lnTo>
                <a:lnTo>
                  <a:pt x="170" y="78"/>
                </a:lnTo>
                <a:lnTo>
                  <a:pt x="165" y="71"/>
                </a:lnTo>
                <a:lnTo>
                  <a:pt x="170" y="68"/>
                </a:lnTo>
                <a:lnTo>
                  <a:pt x="173" y="59"/>
                </a:lnTo>
                <a:lnTo>
                  <a:pt x="184" y="59"/>
                </a:lnTo>
                <a:lnTo>
                  <a:pt x="196" y="59"/>
                </a:lnTo>
                <a:lnTo>
                  <a:pt x="206" y="59"/>
                </a:lnTo>
                <a:lnTo>
                  <a:pt x="215" y="59"/>
                </a:lnTo>
                <a:lnTo>
                  <a:pt x="232" y="52"/>
                </a:lnTo>
                <a:lnTo>
                  <a:pt x="241" y="42"/>
                </a:lnTo>
                <a:lnTo>
                  <a:pt x="258" y="33"/>
                </a:lnTo>
                <a:lnTo>
                  <a:pt x="267" y="26"/>
                </a:lnTo>
                <a:lnTo>
                  <a:pt x="274" y="16"/>
                </a:lnTo>
                <a:lnTo>
                  <a:pt x="274" y="7"/>
                </a:lnTo>
                <a:lnTo>
                  <a:pt x="284" y="0"/>
                </a:lnTo>
                <a:lnTo>
                  <a:pt x="293" y="0"/>
                </a:lnTo>
                <a:lnTo>
                  <a:pt x="300" y="0"/>
                </a:lnTo>
                <a:lnTo>
                  <a:pt x="319" y="0"/>
                </a:lnTo>
                <a:lnTo>
                  <a:pt x="326" y="0"/>
                </a:lnTo>
                <a:lnTo>
                  <a:pt x="336" y="0"/>
                </a:lnTo>
                <a:lnTo>
                  <a:pt x="343" y="0"/>
                </a:lnTo>
                <a:lnTo>
                  <a:pt x="343" y="7"/>
                </a:lnTo>
                <a:lnTo>
                  <a:pt x="352" y="7"/>
                </a:lnTo>
                <a:lnTo>
                  <a:pt x="362" y="16"/>
                </a:lnTo>
                <a:lnTo>
                  <a:pt x="378" y="7"/>
                </a:lnTo>
                <a:lnTo>
                  <a:pt x="397" y="16"/>
                </a:lnTo>
                <a:lnTo>
                  <a:pt x="400" y="26"/>
                </a:lnTo>
                <a:lnTo>
                  <a:pt x="404" y="23"/>
                </a:lnTo>
                <a:lnTo>
                  <a:pt x="414" y="26"/>
                </a:lnTo>
                <a:lnTo>
                  <a:pt x="421" y="33"/>
                </a:lnTo>
                <a:lnTo>
                  <a:pt x="435" y="40"/>
                </a:lnTo>
                <a:lnTo>
                  <a:pt x="435" y="49"/>
                </a:lnTo>
                <a:lnTo>
                  <a:pt x="433" y="66"/>
                </a:lnTo>
                <a:lnTo>
                  <a:pt x="419" y="78"/>
                </a:lnTo>
                <a:lnTo>
                  <a:pt x="407" y="85"/>
                </a:lnTo>
                <a:lnTo>
                  <a:pt x="400" y="89"/>
                </a:lnTo>
                <a:lnTo>
                  <a:pt x="390" y="92"/>
                </a:lnTo>
                <a:lnTo>
                  <a:pt x="383" y="104"/>
                </a:lnTo>
                <a:lnTo>
                  <a:pt x="381" y="123"/>
                </a:lnTo>
                <a:lnTo>
                  <a:pt x="376" y="130"/>
                </a:lnTo>
                <a:lnTo>
                  <a:pt x="374" y="139"/>
                </a:lnTo>
                <a:lnTo>
                  <a:pt x="369" y="160"/>
                </a:lnTo>
                <a:lnTo>
                  <a:pt x="357" y="170"/>
                </a:lnTo>
                <a:lnTo>
                  <a:pt x="352" y="182"/>
                </a:lnTo>
                <a:lnTo>
                  <a:pt x="341" y="184"/>
                </a:lnTo>
                <a:lnTo>
                  <a:pt x="341" y="194"/>
                </a:lnTo>
                <a:lnTo>
                  <a:pt x="326" y="203"/>
                </a:lnTo>
                <a:lnTo>
                  <a:pt x="324" y="208"/>
                </a:lnTo>
                <a:lnTo>
                  <a:pt x="312" y="217"/>
                </a:lnTo>
                <a:lnTo>
                  <a:pt x="307" y="224"/>
                </a:lnTo>
                <a:lnTo>
                  <a:pt x="303" y="234"/>
                </a:lnTo>
                <a:lnTo>
                  <a:pt x="274" y="231"/>
                </a:lnTo>
                <a:lnTo>
                  <a:pt x="267" y="222"/>
                </a:lnTo>
                <a:lnTo>
                  <a:pt x="258" y="222"/>
                </a:lnTo>
                <a:lnTo>
                  <a:pt x="258" y="231"/>
                </a:lnTo>
                <a:lnTo>
                  <a:pt x="241" y="239"/>
                </a:lnTo>
                <a:lnTo>
                  <a:pt x="232" y="239"/>
                </a:lnTo>
                <a:lnTo>
                  <a:pt x="225" y="231"/>
                </a:lnTo>
                <a:lnTo>
                  <a:pt x="206" y="239"/>
                </a:lnTo>
                <a:lnTo>
                  <a:pt x="196" y="248"/>
                </a:lnTo>
                <a:lnTo>
                  <a:pt x="180" y="248"/>
                </a:lnTo>
                <a:lnTo>
                  <a:pt x="173" y="248"/>
                </a:lnTo>
                <a:lnTo>
                  <a:pt x="163" y="258"/>
                </a:lnTo>
                <a:lnTo>
                  <a:pt x="154" y="267"/>
                </a:lnTo>
                <a:lnTo>
                  <a:pt x="147" y="274"/>
                </a:lnTo>
                <a:lnTo>
                  <a:pt x="137" y="274"/>
                </a:lnTo>
                <a:lnTo>
                  <a:pt x="118" y="267"/>
                </a:lnTo>
                <a:lnTo>
                  <a:pt x="111" y="267"/>
                </a:lnTo>
                <a:lnTo>
                  <a:pt x="102" y="267"/>
                </a:lnTo>
                <a:lnTo>
                  <a:pt x="94" y="267"/>
                </a:lnTo>
                <a:lnTo>
                  <a:pt x="85" y="258"/>
                </a:lnTo>
                <a:lnTo>
                  <a:pt x="76" y="258"/>
                </a:lnTo>
                <a:lnTo>
                  <a:pt x="76" y="248"/>
                </a:lnTo>
                <a:lnTo>
                  <a:pt x="68" y="248"/>
                </a:lnTo>
                <a:lnTo>
                  <a:pt x="59" y="239"/>
                </a:lnTo>
                <a:lnTo>
                  <a:pt x="52" y="231"/>
                </a:lnTo>
                <a:lnTo>
                  <a:pt x="42" y="222"/>
                </a:lnTo>
                <a:lnTo>
                  <a:pt x="33" y="215"/>
                </a:lnTo>
                <a:lnTo>
                  <a:pt x="33" y="205"/>
                </a:lnTo>
                <a:lnTo>
                  <a:pt x="33" y="196"/>
                </a:lnTo>
                <a:lnTo>
                  <a:pt x="24" y="189"/>
                </a:lnTo>
                <a:lnTo>
                  <a:pt x="16" y="179"/>
                </a:lnTo>
                <a:lnTo>
                  <a:pt x="16" y="170"/>
                </a:lnTo>
                <a:lnTo>
                  <a:pt x="0" y="170"/>
                </a:lnTo>
                <a:lnTo>
                  <a:pt x="0" y="179"/>
                </a:lnTo>
                <a:lnTo>
                  <a:pt x="0" y="170"/>
                </a:lnTo>
                <a:lnTo>
                  <a:pt x="7" y="153"/>
                </a:lnTo>
                <a:lnTo>
                  <a:pt x="16" y="153"/>
                </a:lnTo>
                <a:lnTo>
                  <a:pt x="24" y="137"/>
                </a:lnTo>
                <a:lnTo>
                  <a:pt x="24" y="120"/>
                </a:lnTo>
                <a:lnTo>
                  <a:pt x="33" y="120"/>
                </a:lnTo>
                <a:lnTo>
                  <a:pt x="33" y="111"/>
                </a:lnTo>
                <a:lnTo>
                  <a:pt x="33" y="101"/>
                </a:lnTo>
                <a:lnTo>
                  <a:pt x="24" y="94"/>
                </a:lnTo>
                <a:lnTo>
                  <a:pt x="24" y="85"/>
                </a:lnTo>
                <a:lnTo>
                  <a:pt x="33" y="85"/>
                </a:lnTo>
                <a:lnTo>
                  <a:pt x="45" y="80"/>
                </a:lnTo>
                <a:lnTo>
                  <a:pt x="40" y="87"/>
                </a:lnTo>
                <a:lnTo>
                  <a:pt x="52" y="89"/>
                </a:lnTo>
                <a:lnTo>
                  <a:pt x="52" y="85"/>
                </a:lnTo>
                <a:lnTo>
                  <a:pt x="59" y="75"/>
                </a:lnTo>
                <a:lnTo>
                  <a:pt x="54" y="61"/>
                </a:lnTo>
                <a:lnTo>
                  <a:pt x="50" y="45"/>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17" name="Freeform 536">
            <a:extLst>
              <a:ext uri="{FF2B5EF4-FFF2-40B4-BE49-F238E27FC236}">
                <a16:creationId xmlns:a16="http://schemas.microsoft.com/office/drawing/2014/main" id="{15FB535E-8F92-489C-889A-1C2496FC11F9}"/>
              </a:ext>
            </a:extLst>
          </p:cNvPr>
          <p:cNvSpPr>
            <a:spLocks/>
          </p:cNvSpPr>
          <p:nvPr/>
        </p:nvSpPr>
        <p:spPr bwMode="auto">
          <a:xfrm>
            <a:off x="6545136" y="2406482"/>
            <a:ext cx="545942" cy="512988"/>
          </a:xfrm>
          <a:custGeom>
            <a:avLst/>
            <a:gdLst>
              <a:gd name="T0" fmla="*/ 45 w 613"/>
              <a:gd name="T1" fmla="*/ 159 h 576"/>
              <a:gd name="T2" fmla="*/ 52 w 613"/>
              <a:gd name="T3" fmla="*/ 114 h 576"/>
              <a:gd name="T4" fmla="*/ 104 w 613"/>
              <a:gd name="T5" fmla="*/ 107 h 576"/>
              <a:gd name="T6" fmla="*/ 130 w 613"/>
              <a:gd name="T7" fmla="*/ 88 h 576"/>
              <a:gd name="T8" fmla="*/ 166 w 613"/>
              <a:gd name="T9" fmla="*/ 71 h 576"/>
              <a:gd name="T10" fmla="*/ 192 w 613"/>
              <a:gd name="T11" fmla="*/ 55 h 576"/>
              <a:gd name="T12" fmla="*/ 234 w 613"/>
              <a:gd name="T13" fmla="*/ 45 h 576"/>
              <a:gd name="T14" fmla="*/ 268 w 613"/>
              <a:gd name="T15" fmla="*/ 71 h 576"/>
              <a:gd name="T16" fmla="*/ 303 w 613"/>
              <a:gd name="T17" fmla="*/ 88 h 576"/>
              <a:gd name="T18" fmla="*/ 339 w 613"/>
              <a:gd name="T19" fmla="*/ 98 h 576"/>
              <a:gd name="T20" fmla="*/ 346 w 613"/>
              <a:gd name="T21" fmla="*/ 71 h 576"/>
              <a:gd name="T22" fmla="*/ 355 w 613"/>
              <a:gd name="T23" fmla="*/ 38 h 576"/>
              <a:gd name="T24" fmla="*/ 381 w 613"/>
              <a:gd name="T25" fmla="*/ 29 h 576"/>
              <a:gd name="T26" fmla="*/ 417 w 613"/>
              <a:gd name="T27" fmla="*/ 12 h 576"/>
              <a:gd name="T28" fmla="*/ 428 w 613"/>
              <a:gd name="T29" fmla="*/ 0 h 576"/>
              <a:gd name="T30" fmla="*/ 450 w 613"/>
              <a:gd name="T31" fmla="*/ 17 h 576"/>
              <a:gd name="T32" fmla="*/ 507 w 613"/>
              <a:gd name="T33" fmla="*/ 8 h 576"/>
              <a:gd name="T34" fmla="*/ 516 w 613"/>
              <a:gd name="T35" fmla="*/ 55 h 576"/>
              <a:gd name="T36" fmla="*/ 533 w 613"/>
              <a:gd name="T37" fmla="*/ 76 h 576"/>
              <a:gd name="T38" fmla="*/ 566 w 613"/>
              <a:gd name="T39" fmla="*/ 126 h 576"/>
              <a:gd name="T40" fmla="*/ 592 w 613"/>
              <a:gd name="T41" fmla="*/ 183 h 576"/>
              <a:gd name="T42" fmla="*/ 559 w 613"/>
              <a:gd name="T43" fmla="*/ 266 h 576"/>
              <a:gd name="T44" fmla="*/ 575 w 613"/>
              <a:gd name="T45" fmla="*/ 311 h 576"/>
              <a:gd name="T46" fmla="*/ 573 w 613"/>
              <a:gd name="T47" fmla="*/ 353 h 576"/>
              <a:gd name="T48" fmla="*/ 599 w 613"/>
              <a:gd name="T49" fmla="*/ 398 h 576"/>
              <a:gd name="T50" fmla="*/ 606 w 613"/>
              <a:gd name="T51" fmla="*/ 443 h 576"/>
              <a:gd name="T52" fmla="*/ 556 w 613"/>
              <a:gd name="T53" fmla="*/ 472 h 576"/>
              <a:gd name="T54" fmla="*/ 528 w 613"/>
              <a:gd name="T55" fmla="*/ 509 h 576"/>
              <a:gd name="T56" fmla="*/ 523 w 613"/>
              <a:gd name="T57" fmla="*/ 552 h 576"/>
              <a:gd name="T58" fmla="*/ 502 w 613"/>
              <a:gd name="T59" fmla="*/ 561 h 576"/>
              <a:gd name="T60" fmla="*/ 469 w 613"/>
              <a:gd name="T61" fmla="*/ 545 h 576"/>
              <a:gd name="T62" fmla="*/ 433 w 613"/>
              <a:gd name="T63" fmla="*/ 528 h 576"/>
              <a:gd name="T64" fmla="*/ 398 w 613"/>
              <a:gd name="T65" fmla="*/ 519 h 576"/>
              <a:gd name="T66" fmla="*/ 355 w 613"/>
              <a:gd name="T67" fmla="*/ 528 h 576"/>
              <a:gd name="T68" fmla="*/ 339 w 613"/>
              <a:gd name="T69" fmla="*/ 519 h 576"/>
              <a:gd name="T70" fmla="*/ 303 w 613"/>
              <a:gd name="T71" fmla="*/ 528 h 576"/>
              <a:gd name="T72" fmla="*/ 260 w 613"/>
              <a:gd name="T73" fmla="*/ 502 h 576"/>
              <a:gd name="T74" fmla="*/ 199 w 613"/>
              <a:gd name="T75" fmla="*/ 460 h 576"/>
              <a:gd name="T76" fmla="*/ 156 w 613"/>
              <a:gd name="T77" fmla="*/ 460 h 576"/>
              <a:gd name="T78" fmla="*/ 149 w 613"/>
              <a:gd name="T79" fmla="*/ 483 h 576"/>
              <a:gd name="T80" fmla="*/ 123 w 613"/>
              <a:gd name="T81" fmla="*/ 450 h 576"/>
              <a:gd name="T82" fmla="*/ 88 w 613"/>
              <a:gd name="T83" fmla="*/ 424 h 576"/>
              <a:gd name="T84" fmla="*/ 62 w 613"/>
              <a:gd name="T85" fmla="*/ 408 h 576"/>
              <a:gd name="T86" fmla="*/ 40 w 613"/>
              <a:gd name="T87" fmla="*/ 384 h 576"/>
              <a:gd name="T88" fmla="*/ 45 w 613"/>
              <a:gd name="T89" fmla="*/ 346 h 576"/>
              <a:gd name="T90" fmla="*/ 36 w 613"/>
              <a:gd name="T91" fmla="*/ 303 h 576"/>
              <a:gd name="T92" fmla="*/ 26 w 613"/>
              <a:gd name="T93" fmla="*/ 261 h 576"/>
              <a:gd name="T94" fmla="*/ 19 w 613"/>
              <a:gd name="T95" fmla="*/ 235 h 576"/>
              <a:gd name="T96" fmla="*/ 19 w 613"/>
              <a:gd name="T97" fmla="*/ 192 h 576"/>
              <a:gd name="T98" fmla="*/ 19 w 613"/>
              <a:gd name="T99" fmla="*/ 159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13" h="576">
                <a:moveTo>
                  <a:pt x="19" y="145"/>
                </a:moveTo>
                <a:lnTo>
                  <a:pt x="29" y="157"/>
                </a:lnTo>
                <a:lnTo>
                  <a:pt x="43" y="157"/>
                </a:lnTo>
                <a:lnTo>
                  <a:pt x="45" y="159"/>
                </a:lnTo>
                <a:lnTo>
                  <a:pt x="45" y="150"/>
                </a:lnTo>
                <a:lnTo>
                  <a:pt x="36" y="140"/>
                </a:lnTo>
                <a:lnTo>
                  <a:pt x="45" y="133"/>
                </a:lnTo>
                <a:lnTo>
                  <a:pt x="52" y="114"/>
                </a:lnTo>
                <a:lnTo>
                  <a:pt x="71" y="107"/>
                </a:lnTo>
                <a:lnTo>
                  <a:pt x="78" y="107"/>
                </a:lnTo>
                <a:lnTo>
                  <a:pt x="97" y="107"/>
                </a:lnTo>
                <a:lnTo>
                  <a:pt x="104" y="107"/>
                </a:lnTo>
                <a:lnTo>
                  <a:pt x="104" y="98"/>
                </a:lnTo>
                <a:lnTo>
                  <a:pt x="114" y="98"/>
                </a:lnTo>
                <a:lnTo>
                  <a:pt x="123" y="88"/>
                </a:lnTo>
                <a:lnTo>
                  <a:pt x="130" y="88"/>
                </a:lnTo>
                <a:lnTo>
                  <a:pt x="140" y="81"/>
                </a:lnTo>
                <a:lnTo>
                  <a:pt x="149" y="71"/>
                </a:lnTo>
                <a:lnTo>
                  <a:pt x="156" y="62"/>
                </a:lnTo>
                <a:lnTo>
                  <a:pt x="166" y="71"/>
                </a:lnTo>
                <a:lnTo>
                  <a:pt x="173" y="62"/>
                </a:lnTo>
                <a:lnTo>
                  <a:pt x="182" y="62"/>
                </a:lnTo>
                <a:lnTo>
                  <a:pt x="182" y="55"/>
                </a:lnTo>
                <a:lnTo>
                  <a:pt x="192" y="55"/>
                </a:lnTo>
                <a:lnTo>
                  <a:pt x="199" y="45"/>
                </a:lnTo>
                <a:lnTo>
                  <a:pt x="218" y="55"/>
                </a:lnTo>
                <a:lnTo>
                  <a:pt x="225" y="55"/>
                </a:lnTo>
                <a:lnTo>
                  <a:pt x="234" y="45"/>
                </a:lnTo>
                <a:lnTo>
                  <a:pt x="260" y="45"/>
                </a:lnTo>
                <a:lnTo>
                  <a:pt x="260" y="55"/>
                </a:lnTo>
                <a:lnTo>
                  <a:pt x="268" y="62"/>
                </a:lnTo>
                <a:lnTo>
                  <a:pt x="268" y="71"/>
                </a:lnTo>
                <a:lnTo>
                  <a:pt x="268" y="81"/>
                </a:lnTo>
                <a:lnTo>
                  <a:pt x="268" y="88"/>
                </a:lnTo>
                <a:lnTo>
                  <a:pt x="277" y="98"/>
                </a:lnTo>
                <a:lnTo>
                  <a:pt x="303" y="88"/>
                </a:lnTo>
                <a:lnTo>
                  <a:pt x="313" y="88"/>
                </a:lnTo>
                <a:lnTo>
                  <a:pt x="313" y="98"/>
                </a:lnTo>
                <a:lnTo>
                  <a:pt x="322" y="98"/>
                </a:lnTo>
                <a:lnTo>
                  <a:pt x="339" y="98"/>
                </a:lnTo>
                <a:lnTo>
                  <a:pt x="339" y="88"/>
                </a:lnTo>
                <a:lnTo>
                  <a:pt x="339" y="81"/>
                </a:lnTo>
                <a:lnTo>
                  <a:pt x="339" y="71"/>
                </a:lnTo>
                <a:lnTo>
                  <a:pt x="346" y="71"/>
                </a:lnTo>
                <a:lnTo>
                  <a:pt x="355" y="62"/>
                </a:lnTo>
                <a:lnTo>
                  <a:pt x="355" y="55"/>
                </a:lnTo>
                <a:lnTo>
                  <a:pt x="341" y="50"/>
                </a:lnTo>
                <a:lnTo>
                  <a:pt x="355" y="38"/>
                </a:lnTo>
                <a:lnTo>
                  <a:pt x="355" y="29"/>
                </a:lnTo>
                <a:lnTo>
                  <a:pt x="381" y="12"/>
                </a:lnTo>
                <a:lnTo>
                  <a:pt x="381" y="19"/>
                </a:lnTo>
                <a:lnTo>
                  <a:pt x="381" y="29"/>
                </a:lnTo>
                <a:lnTo>
                  <a:pt x="381" y="38"/>
                </a:lnTo>
                <a:lnTo>
                  <a:pt x="398" y="38"/>
                </a:lnTo>
                <a:lnTo>
                  <a:pt x="407" y="29"/>
                </a:lnTo>
                <a:lnTo>
                  <a:pt x="417" y="12"/>
                </a:lnTo>
                <a:lnTo>
                  <a:pt x="407" y="12"/>
                </a:lnTo>
                <a:lnTo>
                  <a:pt x="407" y="3"/>
                </a:lnTo>
                <a:lnTo>
                  <a:pt x="417" y="3"/>
                </a:lnTo>
                <a:lnTo>
                  <a:pt x="428" y="0"/>
                </a:lnTo>
                <a:lnTo>
                  <a:pt x="436" y="10"/>
                </a:lnTo>
                <a:lnTo>
                  <a:pt x="438" y="17"/>
                </a:lnTo>
                <a:lnTo>
                  <a:pt x="440" y="17"/>
                </a:lnTo>
                <a:lnTo>
                  <a:pt x="450" y="17"/>
                </a:lnTo>
                <a:lnTo>
                  <a:pt x="469" y="17"/>
                </a:lnTo>
                <a:lnTo>
                  <a:pt x="478" y="5"/>
                </a:lnTo>
                <a:lnTo>
                  <a:pt x="492" y="3"/>
                </a:lnTo>
                <a:lnTo>
                  <a:pt x="507" y="8"/>
                </a:lnTo>
                <a:lnTo>
                  <a:pt x="514" y="22"/>
                </a:lnTo>
                <a:lnTo>
                  <a:pt x="516" y="29"/>
                </a:lnTo>
                <a:lnTo>
                  <a:pt x="518" y="43"/>
                </a:lnTo>
                <a:lnTo>
                  <a:pt x="516" y="55"/>
                </a:lnTo>
                <a:lnTo>
                  <a:pt x="514" y="57"/>
                </a:lnTo>
                <a:lnTo>
                  <a:pt x="523" y="57"/>
                </a:lnTo>
                <a:lnTo>
                  <a:pt x="516" y="67"/>
                </a:lnTo>
                <a:lnTo>
                  <a:pt x="533" y="76"/>
                </a:lnTo>
                <a:lnTo>
                  <a:pt x="544" y="81"/>
                </a:lnTo>
                <a:lnTo>
                  <a:pt x="563" y="95"/>
                </a:lnTo>
                <a:lnTo>
                  <a:pt x="563" y="114"/>
                </a:lnTo>
                <a:lnTo>
                  <a:pt x="566" y="126"/>
                </a:lnTo>
                <a:lnTo>
                  <a:pt x="573" y="133"/>
                </a:lnTo>
                <a:lnTo>
                  <a:pt x="573" y="157"/>
                </a:lnTo>
                <a:lnTo>
                  <a:pt x="577" y="164"/>
                </a:lnTo>
                <a:lnTo>
                  <a:pt x="592" y="183"/>
                </a:lnTo>
                <a:lnTo>
                  <a:pt x="596" y="202"/>
                </a:lnTo>
                <a:lnTo>
                  <a:pt x="596" y="228"/>
                </a:lnTo>
                <a:lnTo>
                  <a:pt x="592" y="244"/>
                </a:lnTo>
                <a:lnTo>
                  <a:pt x="559" y="266"/>
                </a:lnTo>
                <a:lnTo>
                  <a:pt x="566" y="275"/>
                </a:lnTo>
                <a:lnTo>
                  <a:pt x="580" y="280"/>
                </a:lnTo>
                <a:lnTo>
                  <a:pt x="575" y="306"/>
                </a:lnTo>
                <a:lnTo>
                  <a:pt x="575" y="311"/>
                </a:lnTo>
                <a:lnTo>
                  <a:pt x="577" y="315"/>
                </a:lnTo>
                <a:lnTo>
                  <a:pt x="573" y="339"/>
                </a:lnTo>
                <a:lnTo>
                  <a:pt x="577" y="346"/>
                </a:lnTo>
                <a:lnTo>
                  <a:pt x="573" y="353"/>
                </a:lnTo>
                <a:lnTo>
                  <a:pt x="585" y="363"/>
                </a:lnTo>
                <a:lnTo>
                  <a:pt x="592" y="374"/>
                </a:lnTo>
                <a:lnTo>
                  <a:pt x="606" y="396"/>
                </a:lnTo>
                <a:lnTo>
                  <a:pt x="599" y="398"/>
                </a:lnTo>
                <a:lnTo>
                  <a:pt x="599" y="410"/>
                </a:lnTo>
                <a:lnTo>
                  <a:pt x="606" y="412"/>
                </a:lnTo>
                <a:lnTo>
                  <a:pt x="613" y="424"/>
                </a:lnTo>
                <a:lnTo>
                  <a:pt x="606" y="443"/>
                </a:lnTo>
                <a:lnTo>
                  <a:pt x="596" y="450"/>
                </a:lnTo>
                <a:lnTo>
                  <a:pt x="580" y="448"/>
                </a:lnTo>
                <a:lnTo>
                  <a:pt x="561" y="462"/>
                </a:lnTo>
                <a:lnTo>
                  <a:pt x="556" y="472"/>
                </a:lnTo>
                <a:lnTo>
                  <a:pt x="549" y="486"/>
                </a:lnTo>
                <a:lnTo>
                  <a:pt x="540" y="488"/>
                </a:lnTo>
                <a:lnTo>
                  <a:pt x="533" y="500"/>
                </a:lnTo>
                <a:lnTo>
                  <a:pt x="528" y="509"/>
                </a:lnTo>
                <a:lnTo>
                  <a:pt x="525" y="528"/>
                </a:lnTo>
                <a:lnTo>
                  <a:pt x="525" y="535"/>
                </a:lnTo>
                <a:lnTo>
                  <a:pt x="525" y="545"/>
                </a:lnTo>
                <a:lnTo>
                  <a:pt x="523" y="552"/>
                </a:lnTo>
                <a:lnTo>
                  <a:pt x="523" y="561"/>
                </a:lnTo>
                <a:lnTo>
                  <a:pt x="514" y="576"/>
                </a:lnTo>
                <a:lnTo>
                  <a:pt x="511" y="561"/>
                </a:lnTo>
                <a:lnTo>
                  <a:pt x="502" y="561"/>
                </a:lnTo>
                <a:lnTo>
                  <a:pt x="495" y="561"/>
                </a:lnTo>
                <a:lnTo>
                  <a:pt x="485" y="561"/>
                </a:lnTo>
                <a:lnTo>
                  <a:pt x="476" y="554"/>
                </a:lnTo>
                <a:lnTo>
                  <a:pt x="469" y="545"/>
                </a:lnTo>
                <a:lnTo>
                  <a:pt x="459" y="538"/>
                </a:lnTo>
                <a:lnTo>
                  <a:pt x="450" y="538"/>
                </a:lnTo>
                <a:lnTo>
                  <a:pt x="440" y="519"/>
                </a:lnTo>
                <a:lnTo>
                  <a:pt x="433" y="528"/>
                </a:lnTo>
                <a:lnTo>
                  <a:pt x="424" y="538"/>
                </a:lnTo>
                <a:lnTo>
                  <a:pt x="398" y="545"/>
                </a:lnTo>
                <a:lnTo>
                  <a:pt x="398" y="538"/>
                </a:lnTo>
                <a:lnTo>
                  <a:pt x="398" y="519"/>
                </a:lnTo>
                <a:lnTo>
                  <a:pt x="391" y="528"/>
                </a:lnTo>
                <a:lnTo>
                  <a:pt x="381" y="528"/>
                </a:lnTo>
                <a:lnTo>
                  <a:pt x="372" y="519"/>
                </a:lnTo>
                <a:lnTo>
                  <a:pt x="355" y="528"/>
                </a:lnTo>
                <a:lnTo>
                  <a:pt x="355" y="538"/>
                </a:lnTo>
                <a:lnTo>
                  <a:pt x="346" y="545"/>
                </a:lnTo>
                <a:lnTo>
                  <a:pt x="346" y="528"/>
                </a:lnTo>
                <a:lnTo>
                  <a:pt x="339" y="519"/>
                </a:lnTo>
                <a:lnTo>
                  <a:pt x="329" y="528"/>
                </a:lnTo>
                <a:lnTo>
                  <a:pt x="322" y="528"/>
                </a:lnTo>
                <a:lnTo>
                  <a:pt x="313" y="538"/>
                </a:lnTo>
                <a:lnTo>
                  <a:pt x="303" y="528"/>
                </a:lnTo>
                <a:lnTo>
                  <a:pt x="286" y="528"/>
                </a:lnTo>
                <a:lnTo>
                  <a:pt x="277" y="519"/>
                </a:lnTo>
                <a:lnTo>
                  <a:pt x="268" y="512"/>
                </a:lnTo>
                <a:lnTo>
                  <a:pt x="260" y="502"/>
                </a:lnTo>
                <a:lnTo>
                  <a:pt x="244" y="502"/>
                </a:lnTo>
                <a:lnTo>
                  <a:pt x="225" y="493"/>
                </a:lnTo>
                <a:lnTo>
                  <a:pt x="218" y="483"/>
                </a:lnTo>
                <a:lnTo>
                  <a:pt x="199" y="460"/>
                </a:lnTo>
                <a:lnTo>
                  <a:pt x="192" y="467"/>
                </a:lnTo>
                <a:lnTo>
                  <a:pt x="182" y="460"/>
                </a:lnTo>
                <a:lnTo>
                  <a:pt x="166" y="460"/>
                </a:lnTo>
                <a:lnTo>
                  <a:pt x="156" y="460"/>
                </a:lnTo>
                <a:lnTo>
                  <a:pt x="166" y="467"/>
                </a:lnTo>
                <a:lnTo>
                  <a:pt x="156" y="467"/>
                </a:lnTo>
                <a:lnTo>
                  <a:pt x="149" y="476"/>
                </a:lnTo>
                <a:lnTo>
                  <a:pt x="149" y="483"/>
                </a:lnTo>
                <a:lnTo>
                  <a:pt x="140" y="467"/>
                </a:lnTo>
                <a:lnTo>
                  <a:pt x="130" y="460"/>
                </a:lnTo>
                <a:lnTo>
                  <a:pt x="114" y="460"/>
                </a:lnTo>
                <a:lnTo>
                  <a:pt x="123" y="450"/>
                </a:lnTo>
                <a:lnTo>
                  <a:pt x="130" y="441"/>
                </a:lnTo>
                <a:lnTo>
                  <a:pt x="123" y="434"/>
                </a:lnTo>
                <a:lnTo>
                  <a:pt x="104" y="434"/>
                </a:lnTo>
                <a:lnTo>
                  <a:pt x="88" y="424"/>
                </a:lnTo>
                <a:lnTo>
                  <a:pt x="78" y="424"/>
                </a:lnTo>
                <a:lnTo>
                  <a:pt x="71" y="415"/>
                </a:lnTo>
                <a:lnTo>
                  <a:pt x="62" y="415"/>
                </a:lnTo>
                <a:lnTo>
                  <a:pt x="62" y="408"/>
                </a:lnTo>
                <a:lnTo>
                  <a:pt x="62" y="398"/>
                </a:lnTo>
                <a:lnTo>
                  <a:pt x="62" y="382"/>
                </a:lnTo>
                <a:lnTo>
                  <a:pt x="52" y="382"/>
                </a:lnTo>
                <a:lnTo>
                  <a:pt x="40" y="384"/>
                </a:lnTo>
                <a:lnTo>
                  <a:pt x="36" y="391"/>
                </a:lnTo>
                <a:lnTo>
                  <a:pt x="36" y="382"/>
                </a:lnTo>
                <a:lnTo>
                  <a:pt x="36" y="356"/>
                </a:lnTo>
                <a:lnTo>
                  <a:pt x="45" y="346"/>
                </a:lnTo>
                <a:lnTo>
                  <a:pt x="36" y="346"/>
                </a:lnTo>
                <a:lnTo>
                  <a:pt x="36" y="339"/>
                </a:lnTo>
                <a:lnTo>
                  <a:pt x="36" y="329"/>
                </a:lnTo>
                <a:lnTo>
                  <a:pt x="36" y="303"/>
                </a:lnTo>
                <a:lnTo>
                  <a:pt x="36" y="296"/>
                </a:lnTo>
                <a:lnTo>
                  <a:pt x="26" y="277"/>
                </a:lnTo>
                <a:lnTo>
                  <a:pt x="26" y="270"/>
                </a:lnTo>
                <a:lnTo>
                  <a:pt x="26" y="261"/>
                </a:lnTo>
                <a:lnTo>
                  <a:pt x="36" y="251"/>
                </a:lnTo>
                <a:lnTo>
                  <a:pt x="26" y="251"/>
                </a:lnTo>
                <a:lnTo>
                  <a:pt x="19" y="244"/>
                </a:lnTo>
                <a:lnTo>
                  <a:pt x="19" y="235"/>
                </a:lnTo>
                <a:lnTo>
                  <a:pt x="10" y="228"/>
                </a:lnTo>
                <a:lnTo>
                  <a:pt x="0" y="209"/>
                </a:lnTo>
                <a:lnTo>
                  <a:pt x="10" y="202"/>
                </a:lnTo>
                <a:lnTo>
                  <a:pt x="19" y="192"/>
                </a:lnTo>
                <a:lnTo>
                  <a:pt x="19" y="185"/>
                </a:lnTo>
                <a:lnTo>
                  <a:pt x="19" y="176"/>
                </a:lnTo>
                <a:lnTo>
                  <a:pt x="19" y="166"/>
                </a:lnTo>
                <a:lnTo>
                  <a:pt x="19" y="159"/>
                </a:lnTo>
                <a:lnTo>
                  <a:pt x="19" y="145"/>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18" name="Freeform 542">
            <a:extLst>
              <a:ext uri="{FF2B5EF4-FFF2-40B4-BE49-F238E27FC236}">
                <a16:creationId xmlns:a16="http://schemas.microsoft.com/office/drawing/2014/main" id="{31AF07C1-FD59-4E79-B988-FB9A1D0FDB0F}"/>
              </a:ext>
            </a:extLst>
          </p:cNvPr>
          <p:cNvSpPr>
            <a:spLocks/>
          </p:cNvSpPr>
          <p:nvPr/>
        </p:nvSpPr>
        <p:spPr bwMode="auto">
          <a:xfrm>
            <a:off x="6994003" y="3296197"/>
            <a:ext cx="398101" cy="252932"/>
          </a:xfrm>
          <a:custGeom>
            <a:avLst/>
            <a:gdLst>
              <a:gd name="T0" fmla="*/ 69 w 447"/>
              <a:gd name="T1" fmla="*/ 277 h 284"/>
              <a:gd name="T2" fmla="*/ 104 w 447"/>
              <a:gd name="T3" fmla="*/ 277 h 284"/>
              <a:gd name="T4" fmla="*/ 130 w 447"/>
              <a:gd name="T5" fmla="*/ 284 h 284"/>
              <a:gd name="T6" fmla="*/ 147 w 447"/>
              <a:gd name="T7" fmla="*/ 268 h 284"/>
              <a:gd name="T8" fmla="*/ 163 w 447"/>
              <a:gd name="T9" fmla="*/ 258 h 284"/>
              <a:gd name="T10" fmla="*/ 173 w 447"/>
              <a:gd name="T11" fmla="*/ 258 h 284"/>
              <a:gd name="T12" fmla="*/ 189 w 447"/>
              <a:gd name="T13" fmla="*/ 268 h 284"/>
              <a:gd name="T14" fmla="*/ 199 w 447"/>
              <a:gd name="T15" fmla="*/ 277 h 284"/>
              <a:gd name="T16" fmla="*/ 225 w 447"/>
              <a:gd name="T17" fmla="*/ 268 h 284"/>
              <a:gd name="T18" fmla="*/ 251 w 447"/>
              <a:gd name="T19" fmla="*/ 268 h 284"/>
              <a:gd name="T20" fmla="*/ 275 w 447"/>
              <a:gd name="T21" fmla="*/ 258 h 284"/>
              <a:gd name="T22" fmla="*/ 303 w 447"/>
              <a:gd name="T23" fmla="*/ 251 h 284"/>
              <a:gd name="T24" fmla="*/ 293 w 447"/>
              <a:gd name="T25" fmla="*/ 232 h 284"/>
              <a:gd name="T26" fmla="*/ 310 w 447"/>
              <a:gd name="T27" fmla="*/ 232 h 284"/>
              <a:gd name="T28" fmla="*/ 322 w 447"/>
              <a:gd name="T29" fmla="*/ 225 h 284"/>
              <a:gd name="T30" fmla="*/ 334 w 447"/>
              <a:gd name="T31" fmla="*/ 209 h 284"/>
              <a:gd name="T32" fmla="*/ 346 w 447"/>
              <a:gd name="T33" fmla="*/ 199 h 284"/>
              <a:gd name="T34" fmla="*/ 362 w 447"/>
              <a:gd name="T35" fmla="*/ 199 h 284"/>
              <a:gd name="T36" fmla="*/ 372 w 447"/>
              <a:gd name="T37" fmla="*/ 209 h 284"/>
              <a:gd name="T38" fmla="*/ 398 w 447"/>
              <a:gd name="T39" fmla="*/ 209 h 284"/>
              <a:gd name="T40" fmla="*/ 424 w 447"/>
              <a:gd name="T41" fmla="*/ 199 h 284"/>
              <a:gd name="T42" fmla="*/ 414 w 447"/>
              <a:gd name="T43" fmla="*/ 183 h 284"/>
              <a:gd name="T44" fmla="*/ 405 w 447"/>
              <a:gd name="T45" fmla="*/ 164 h 284"/>
              <a:gd name="T46" fmla="*/ 379 w 447"/>
              <a:gd name="T47" fmla="*/ 173 h 284"/>
              <a:gd name="T48" fmla="*/ 379 w 447"/>
              <a:gd name="T49" fmla="*/ 147 h 284"/>
              <a:gd name="T50" fmla="*/ 398 w 447"/>
              <a:gd name="T51" fmla="*/ 140 h 284"/>
              <a:gd name="T52" fmla="*/ 405 w 447"/>
              <a:gd name="T53" fmla="*/ 121 h 284"/>
              <a:gd name="T54" fmla="*/ 398 w 447"/>
              <a:gd name="T55" fmla="*/ 95 h 284"/>
              <a:gd name="T56" fmla="*/ 405 w 447"/>
              <a:gd name="T57" fmla="*/ 78 h 284"/>
              <a:gd name="T58" fmla="*/ 424 w 447"/>
              <a:gd name="T59" fmla="*/ 62 h 284"/>
              <a:gd name="T60" fmla="*/ 447 w 447"/>
              <a:gd name="T61" fmla="*/ 52 h 284"/>
              <a:gd name="T62" fmla="*/ 440 w 447"/>
              <a:gd name="T63" fmla="*/ 26 h 284"/>
              <a:gd name="T64" fmla="*/ 395 w 447"/>
              <a:gd name="T65" fmla="*/ 12 h 284"/>
              <a:gd name="T66" fmla="*/ 381 w 447"/>
              <a:gd name="T67" fmla="*/ 12 h 284"/>
              <a:gd name="T68" fmla="*/ 353 w 447"/>
              <a:gd name="T69" fmla="*/ 10 h 284"/>
              <a:gd name="T70" fmla="*/ 329 w 447"/>
              <a:gd name="T71" fmla="*/ 10 h 284"/>
              <a:gd name="T72" fmla="*/ 284 w 447"/>
              <a:gd name="T73" fmla="*/ 10 h 284"/>
              <a:gd name="T74" fmla="*/ 258 w 447"/>
              <a:gd name="T75" fmla="*/ 36 h 284"/>
              <a:gd name="T76" fmla="*/ 225 w 447"/>
              <a:gd name="T77" fmla="*/ 62 h 284"/>
              <a:gd name="T78" fmla="*/ 199 w 447"/>
              <a:gd name="T79" fmla="*/ 69 h 284"/>
              <a:gd name="T80" fmla="*/ 173 w 447"/>
              <a:gd name="T81" fmla="*/ 62 h 284"/>
              <a:gd name="T82" fmla="*/ 147 w 447"/>
              <a:gd name="T83" fmla="*/ 62 h 284"/>
              <a:gd name="T84" fmla="*/ 111 w 447"/>
              <a:gd name="T85" fmla="*/ 62 h 284"/>
              <a:gd name="T86" fmla="*/ 85 w 447"/>
              <a:gd name="T87" fmla="*/ 52 h 284"/>
              <a:gd name="T88" fmla="*/ 52 w 447"/>
              <a:gd name="T89" fmla="*/ 52 h 284"/>
              <a:gd name="T90" fmla="*/ 43 w 447"/>
              <a:gd name="T91" fmla="*/ 36 h 284"/>
              <a:gd name="T92" fmla="*/ 26 w 447"/>
              <a:gd name="T93" fmla="*/ 19 h 284"/>
              <a:gd name="T94" fmla="*/ 17 w 447"/>
              <a:gd name="T95" fmla="*/ 36 h 284"/>
              <a:gd name="T96" fmla="*/ 0 w 447"/>
              <a:gd name="T97" fmla="*/ 45 h 284"/>
              <a:gd name="T98" fmla="*/ 7 w 447"/>
              <a:gd name="T99" fmla="*/ 78 h 284"/>
              <a:gd name="T100" fmla="*/ 17 w 447"/>
              <a:gd name="T101" fmla="*/ 95 h 284"/>
              <a:gd name="T102" fmla="*/ 33 w 447"/>
              <a:gd name="T103" fmla="*/ 95 h 284"/>
              <a:gd name="T104" fmla="*/ 33 w 447"/>
              <a:gd name="T105" fmla="*/ 114 h 284"/>
              <a:gd name="T106" fmla="*/ 17 w 447"/>
              <a:gd name="T107" fmla="*/ 131 h 284"/>
              <a:gd name="T108" fmla="*/ 17 w 447"/>
              <a:gd name="T109" fmla="*/ 157 h 284"/>
              <a:gd name="T110" fmla="*/ 7 w 447"/>
              <a:gd name="T111" fmla="*/ 173 h 284"/>
              <a:gd name="T112" fmla="*/ 7 w 447"/>
              <a:gd name="T113" fmla="*/ 199 h 284"/>
              <a:gd name="T114" fmla="*/ 33 w 447"/>
              <a:gd name="T115" fmla="*/ 216 h 284"/>
              <a:gd name="T116" fmla="*/ 52 w 447"/>
              <a:gd name="T117" fmla="*/ 232 h 284"/>
              <a:gd name="T118" fmla="*/ 59 w 447"/>
              <a:gd name="T119" fmla="*/ 251 h 284"/>
              <a:gd name="T120" fmla="*/ 52 w 447"/>
              <a:gd name="T121" fmla="*/ 26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7" h="284">
                <a:moveTo>
                  <a:pt x="52" y="277"/>
                </a:moveTo>
                <a:lnTo>
                  <a:pt x="69" y="277"/>
                </a:lnTo>
                <a:lnTo>
                  <a:pt x="85" y="277"/>
                </a:lnTo>
                <a:lnTo>
                  <a:pt x="104" y="277"/>
                </a:lnTo>
                <a:lnTo>
                  <a:pt x="121" y="277"/>
                </a:lnTo>
                <a:lnTo>
                  <a:pt x="130" y="284"/>
                </a:lnTo>
                <a:lnTo>
                  <a:pt x="147" y="277"/>
                </a:lnTo>
                <a:lnTo>
                  <a:pt x="147" y="268"/>
                </a:lnTo>
                <a:lnTo>
                  <a:pt x="154" y="268"/>
                </a:lnTo>
                <a:lnTo>
                  <a:pt x="163" y="258"/>
                </a:lnTo>
                <a:lnTo>
                  <a:pt x="173" y="268"/>
                </a:lnTo>
                <a:lnTo>
                  <a:pt x="173" y="258"/>
                </a:lnTo>
                <a:lnTo>
                  <a:pt x="180" y="258"/>
                </a:lnTo>
                <a:lnTo>
                  <a:pt x="189" y="268"/>
                </a:lnTo>
                <a:lnTo>
                  <a:pt x="199" y="268"/>
                </a:lnTo>
                <a:lnTo>
                  <a:pt x="199" y="277"/>
                </a:lnTo>
                <a:lnTo>
                  <a:pt x="215" y="268"/>
                </a:lnTo>
                <a:lnTo>
                  <a:pt x="225" y="268"/>
                </a:lnTo>
                <a:lnTo>
                  <a:pt x="232" y="268"/>
                </a:lnTo>
                <a:lnTo>
                  <a:pt x="251" y="268"/>
                </a:lnTo>
                <a:lnTo>
                  <a:pt x="258" y="258"/>
                </a:lnTo>
                <a:lnTo>
                  <a:pt x="275" y="258"/>
                </a:lnTo>
                <a:lnTo>
                  <a:pt x="293" y="258"/>
                </a:lnTo>
                <a:lnTo>
                  <a:pt x="303" y="251"/>
                </a:lnTo>
                <a:lnTo>
                  <a:pt x="293" y="242"/>
                </a:lnTo>
                <a:lnTo>
                  <a:pt x="293" y="232"/>
                </a:lnTo>
                <a:lnTo>
                  <a:pt x="303" y="232"/>
                </a:lnTo>
                <a:lnTo>
                  <a:pt x="310" y="232"/>
                </a:lnTo>
                <a:lnTo>
                  <a:pt x="310" y="225"/>
                </a:lnTo>
                <a:lnTo>
                  <a:pt x="322" y="225"/>
                </a:lnTo>
                <a:lnTo>
                  <a:pt x="324" y="209"/>
                </a:lnTo>
                <a:lnTo>
                  <a:pt x="334" y="209"/>
                </a:lnTo>
                <a:lnTo>
                  <a:pt x="336" y="209"/>
                </a:lnTo>
                <a:lnTo>
                  <a:pt x="346" y="199"/>
                </a:lnTo>
                <a:lnTo>
                  <a:pt x="353" y="199"/>
                </a:lnTo>
                <a:lnTo>
                  <a:pt x="362" y="199"/>
                </a:lnTo>
                <a:lnTo>
                  <a:pt x="372" y="199"/>
                </a:lnTo>
                <a:lnTo>
                  <a:pt x="372" y="209"/>
                </a:lnTo>
                <a:lnTo>
                  <a:pt x="379" y="209"/>
                </a:lnTo>
                <a:lnTo>
                  <a:pt x="398" y="209"/>
                </a:lnTo>
                <a:lnTo>
                  <a:pt x="424" y="209"/>
                </a:lnTo>
                <a:lnTo>
                  <a:pt x="424" y="199"/>
                </a:lnTo>
                <a:lnTo>
                  <a:pt x="424" y="183"/>
                </a:lnTo>
                <a:lnTo>
                  <a:pt x="414" y="183"/>
                </a:lnTo>
                <a:lnTo>
                  <a:pt x="405" y="173"/>
                </a:lnTo>
                <a:lnTo>
                  <a:pt x="405" y="164"/>
                </a:lnTo>
                <a:lnTo>
                  <a:pt x="388" y="164"/>
                </a:lnTo>
                <a:lnTo>
                  <a:pt x="379" y="173"/>
                </a:lnTo>
                <a:lnTo>
                  <a:pt x="379" y="157"/>
                </a:lnTo>
                <a:lnTo>
                  <a:pt x="379" y="147"/>
                </a:lnTo>
                <a:lnTo>
                  <a:pt x="388" y="140"/>
                </a:lnTo>
                <a:lnTo>
                  <a:pt x="398" y="140"/>
                </a:lnTo>
                <a:lnTo>
                  <a:pt x="398" y="131"/>
                </a:lnTo>
                <a:lnTo>
                  <a:pt x="405" y="121"/>
                </a:lnTo>
                <a:lnTo>
                  <a:pt x="398" y="114"/>
                </a:lnTo>
                <a:lnTo>
                  <a:pt x="398" y="95"/>
                </a:lnTo>
                <a:lnTo>
                  <a:pt x="405" y="95"/>
                </a:lnTo>
                <a:lnTo>
                  <a:pt x="405" y="78"/>
                </a:lnTo>
                <a:lnTo>
                  <a:pt x="405" y="62"/>
                </a:lnTo>
                <a:lnTo>
                  <a:pt x="424" y="62"/>
                </a:lnTo>
                <a:lnTo>
                  <a:pt x="440" y="62"/>
                </a:lnTo>
                <a:lnTo>
                  <a:pt x="447" y="52"/>
                </a:lnTo>
                <a:lnTo>
                  <a:pt x="440" y="31"/>
                </a:lnTo>
                <a:lnTo>
                  <a:pt x="440" y="26"/>
                </a:lnTo>
                <a:lnTo>
                  <a:pt x="405" y="15"/>
                </a:lnTo>
                <a:lnTo>
                  <a:pt x="395" y="12"/>
                </a:lnTo>
                <a:lnTo>
                  <a:pt x="390" y="12"/>
                </a:lnTo>
                <a:lnTo>
                  <a:pt x="381" y="12"/>
                </a:lnTo>
                <a:lnTo>
                  <a:pt x="362" y="15"/>
                </a:lnTo>
                <a:lnTo>
                  <a:pt x="353" y="10"/>
                </a:lnTo>
                <a:lnTo>
                  <a:pt x="336" y="10"/>
                </a:lnTo>
                <a:lnTo>
                  <a:pt x="329" y="10"/>
                </a:lnTo>
                <a:lnTo>
                  <a:pt x="320" y="0"/>
                </a:lnTo>
                <a:lnTo>
                  <a:pt x="284" y="10"/>
                </a:lnTo>
                <a:lnTo>
                  <a:pt x="275" y="19"/>
                </a:lnTo>
                <a:lnTo>
                  <a:pt x="258" y="36"/>
                </a:lnTo>
                <a:lnTo>
                  <a:pt x="241" y="52"/>
                </a:lnTo>
                <a:lnTo>
                  <a:pt x="225" y="62"/>
                </a:lnTo>
                <a:lnTo>
                  <a:pt x="215" y="69"/>
                </a:lnTo>
                <a:lnTo>
                  <a:pt x="199" y="69"/>
                </a:lnTo>
                <a:lnTo>
                  <a:pt x="180" y="62"/>
                </a:lnTo>
                <a:lnTo>
                  <a:pt x="173" y="62"/>
                </a:lnTo>
                <a:lnTo>
                  <a:pt x="154" y="62"/>
                </a:lnTo>
                <a:lnTo>
                  <a:pt x="147" y="62"/>
                </a:lnTo>
                <a:lnTo>
                  <a:pt x="130" y="62"/>
                </a:lnTo>
                <a:lnTo>
                  <a:pt x="111" y="62"/>
                </a:lnTo>
                <a:lnTo>
                  <a:pt x="104" y="52"/>
                </a:lnTo>
                <a:lnTo>
                  <a:pt x="85" y="52"/>
                </a:lnTo>
                <a:lnTo>
                  <a:pt x="69" y="52"/>
                </a:lnTo>
                <a:lnTo>
                  <a:pt x="52" y="52"/>
                </a:lnTo>
                <a:lnTo>
                  <a:pt x="43" y="45"/>
                </a:lnTo>
                <a:lnTo>
                  <a:pt x="43" y="36"/>
                </a:lnTo>
                <a:lnTo>
                  <a:pt x="43" y="19"/>
                </a:lnTo>
                <a:lnTo>
                  <a:pt x="26" y="19"/>
                </a:lnTo>
                <a:lnTo>
                  <a:pt x="33" y="19"/>
                </a:lnTo>
                <a:lnTo>
                  <a:pt x="17" y="36"/>
                </a:lnTo>
                <a:lnTo>
                  <a:pt x="7" y="45"/>
                </a:lnTo>
                <a:lnTo>
                  <a:pt x="0" y="45"/>
                </a:lnTo>
                <a:lnTo>
                  <a:pt x="7" y="62"/>
                </a:lnTo>
                <a:lnTo>
                  <a:pt x="7" y="78"/>
                </a:lnTo>
                <a:lnTo>
                  <a:pt x="17" y="88"/>
                </a:lnTo>
                <a:lnTo>
                  <a:pt x="17" y="95"/>
                </a:lnTo>
                <a:lnTo>
                  <a:pt x="26" y="95"/>
                </a:lnTo>
                <a:lnTo>
                  <a:pt x="33" y="95"/>
                </a:lnTo>
                <a:lnTo>
                  <a:pt x="43" y="104"/>
                </a:lnTo>
                <a:lnTo>
                  <a:pt x="33" y="114"/>
                </a:lnTo>
                <a:lnTo>
                  <a:pt x="33" y="121"/>
                </a:lnTo>
                <a:lnTo>
                  <a:pt x="17" y="131"/>
                </a:lnTo>
                <a:lnTo>
                  <a:pt x="17" y="140"/>
                </a:lnTo>
                <a:lnTo>
                  <a:pt x="17" y="157"/>
                </a:lnTo>
                <a:lnTo>
                  <a:pt x="7" y="157"/>
                </a:lnTo>
                <a:lnTo>
                  <a:pt x="7" y="173"/>
                </a:lnTo>
                <a:lnTo>
                  <a:pt x="7" y="183"/>
                </a:lnTo>
                <a:lnTo>
                  <a:pt x="7" y="199"/>
                </a:lnTo>
                <a:lnTo>
                  <a:pt x="26" y="209"/>
                </a:lnTo>
                <a:lnTo>
                  <a:pt x="33" y="216"/>
                </a:lnTo>
                <a:lnTo>
                  <a:pt x="43" y="225"/>
                </a:lnTo>
                <a:lnTo>
                  <a:pt x="52" y="232"/>
                </a:lnTo>
                <a:lnTo>
                  <a:pt x="59" y="242"/>
                </a:lnTo>
                <a:lnTo>
                  <a:pt x="59" y="251"/>
                </a:lnTo>
                <a:lnTo>
                  <a:pt x="59" y="258"/>
                </a:lnTo>
                <a:lnTo>
                  <a:pt x="52" y="268"/>
                </a:lnTo>
                <a:lnTo>
                  <a:pt x="52" y="277"/>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19" name="Freeform 543">
            <a:extLst>
              <a:ext uri="{FF2B5EF4-FFF2-40B4-BE49-F238E27FC236}">
                <a16:creationId xmlns:a16="http://schemas.microsoft.com/office/drawing/2014/main" id="{2698C450-DA0A-4FB8-99DE-DC9840BD75AF}"/>
              </a:ext>
            </a:extLst>
          </p:cNvPr>
          <p:cNvSpPr>
            <a:spLocks/>
          </p:cNvSpPr>
          <p:nvPr/>
        </p:nvSpPr>
        <p:spPr bwMode="auto">
          <a:xfrm>
            <a:off x="6888913" y="2948864"/>
            <a:ext cx="553956" cy="415022"/>
          </a:xfrm>
          <a:custGeom>
            <a:avLst/>
            <a:gdLst>
              <a:gd name="T0" fmla="*/ 137 w 622"/>
              <a:gd name="T1" fmla="*/ 390 h 466"/>
              <a:gd name="T2" fmla="*/ 137 w 622"/>
              <a:gd name="T3" fmla="*/ 364 h 466"/>
              <a:gd name="T4" fmla="*/ 94 w 622"/>
              <a:gd name="T5" fmla="*/ 374 h 466"/>
              <a:gd name="T6" fmla="*/ 59 w 622"/>
              <a:gd name="T7" fmla="*/ 364 h 466"/>
              <a:gd name="T8" fmla="*/ 52 w 622"/>
              <a:gd name="T9" fmla="*/ 348 h 466"/>
              <a:gd name="T10" fmla="*/ 52 w 622"/>
              <a:gd name="T11" fmla="*/ 322 h 466"/>
              <a:gd name="T12" fmla="*/ 26 w 622"/>
              <a:gd name="T13" fmla="*/ 312 h 466"/>
              <a:gd name="T14" fmla="*/ 16 w 622"/>
              <a:gd name="T15" fmla="*/ 279 h 466"/>
              <a:gd name="T16" fmla="*/ 9 w 622"/>
              <a:gd name="T17" fmla="*/ 253 h 466"/>
              <a:gd name="T18" fmla="*/ 9 w 622"/>
              <a:gd name="T19" fmla="*/ 236 h 466"/>
              <a:gd name="T20" fmla="*/ 35 w 622"/>
              <a:gd name="T21" fmla="*/ 201 h 466"/>
              <a:gd name="T22" fmla="*/ 52 w 622"/>
              <a:gd name="T23" fmla="*/ 175 h 466"/>
              <a:gd name="T24" fmla="*/ 78 w 622"/>
              <a:gd name="T25" fmla="*/ 158 h 466"/>
              <a:gd name="T26" fmla="*/ 85 w 622"/>
              <a:gd name="T27" fmla="*/ 106 h 466"/>
              <a:gd name="T28" fmla="*/ 113 w 622"/>
              <a:gd name="T29" fmla="*/ 90 h 466"/>
              <a:gd name="T30" fmla="*/ 139 w 622"/>
              <a:gd name="T31" fmla="*/ 64 h 466"/>
              <a:gd name="T32" fmla="*/ 139 w 622"/>
              <a:gd name="T33" fmla="*/ 31 h 466"/>
              <a:gd name="T34" fmla="*/ 191 w 622"/>
              <a:gd name="T35" fmla="*/ 40 h 466"/>
              <a:gd name="T36" fmla="*/ 227 w 622"/>
              <a:gd name="T37" fmla="*/ 38 h 466"/>
              <a:gd name="T38" fmla="*/ 277 w 622"/>
              <a:gd name="T39" fmla="*/ 45 h 466"/>
              <a:gd name="T40" fmla="*/ 310 w 622"/>
              <a:gd name="T41" fmla="*/ 26 h 466"/>
              <a:gd name="T42" fmla="*/ 343 w 622"/>
              <a:gd name="T43" fmla="*/ 19 h 466"/>
              <a:gd name="T44" fmla="*/ 388 w 622"/>
              <a:gd name="T45" fmla="*/ 7 h 466"/>
              <a:gd name="T46" fmla="*/ 440 w 622"/>
              <a:gd name="T47" fmla="*/ 38 h 466"/>
              <a:gd name="T48" fmla="*/ 475 w 622"/>
              <a:gd name="T49" fmla="*/ 80 h 466"/>
              <a:gd name="T50" fmla="*/ 492 w 622"/>
              <a:gd name="T51" fmla="*/ 116 h 466"/>
              <a:gd name="T52" fmla="*/ 518 w 622"/>
              <a:gd name="T53" fmla="*/ 149 h 466"/>
              <a:gd name="T54" fmla="*/ 508 w 622"/>
              <a:gd name="T55" fmla="*/ 175 h 466"/>
              <a:gd name="T56" fmla="*/ 518 w 622"/>
              <a:gd name="T57" fmla="*/ 201 h 466"/>
              <a:gd name="T58" fmla="*/ 518 w 622"/>
              <a:gd name="T59" fmla="*/ 244 h 466"/>
              <a:gd name="T60" fmla="*/ 553 w 622"/>
              <a:gd name="T61" fmla="*/ 258 h 466"/>
              <a:gd name="T62" fmla="*/ 572 w 622"/>
              <a:gd name="T63" fmla="*/ 248 h 466"/>
              <a:gd name="T64" fmla="*/ 603 w 622"/>
              <a:gd name="T65" fmla="*/ 258 h 466"/>
              <a:gd name="T66" fmla="*/ 622 w 622"/>
              <a:gd name="T67" fmla="*/ 296 h 466"/>
              <a:gd name="T68" fmla="*/ 603 w 622"/>
              <a:gd name="T69" fmla="*/ 322 h 466"/>
              <a:gd name="T70" fmla="*/ 587 w 622"/>
              <a:gd name="T71" fmla="*/ 312 h 466"/>
              <a:gd name="T72" fmla="*/ 570 w 622"/>
              <a:gd name="T73" fmla="*/ 322 h 466"/>
              <a:gd name="T74" fmla="*/ 570 w 622"/>
              <a:gd name="T75" fmla="*/ 348 h 466"/>
              <a:gd name="T76" fmla="*/ 561 w 622"/>
              <a:gd name="T77" fmla="*/ 364 h 466"/>
              <a:gd name="T78" fmla="*/ 570 w 622"/>
              <a:gd name="T79" fmla="*/ 400 h 466"/>
              <a:gd name="T80" fmla="*/ 561 w 622"/>
              <a:gd name="T81" fmla="*/ 428 h 466"/>
              <a:gd name="T82" fmla="*/ 508 w 622"/>
              <a:gd name="T83" fmla="*/ 407 h 466"/>
              <a:gd name="T84" fmla="*/ 473 w 622"/>
              <a:gd name="T85" fmla="*/ 405 h 466"/>
              <a:gd name="T86" fmla="*/ 440 w 622"/>
              <a:gd name="T87" fmla="*/ 395 h 466"/>
              <a:gd name="T88" fmla="*/ 383 w 622"/>
              <a:gd name="T89" fmla="*/ 428 h 466"/>
              <a:gd name="T90" fmla="*/ 338 w 622"/>
              <a:gd name="T91" fmla="*/ 461 h 466"/>
              <a:gd name="T92" fmla="*/ 293 w 622"/>
              <a:gd name="T93" fmla="*/ 457 h 466"/>
              <a:gd name="T94" fmla="*/ 251 w 622"/>
              <a:gd name="T95" fmla="*/ 457 h 466"/>
              <a:gd name="T96" fmla="*/ 208 w 622"/>
              <a:gd name="T97" fmla="*/ 450 h 466"/>
              <a:gd name="T98" fmla="*/ 163 w 622"/>
              <a:gd name="T99" fmla="*/ 445 h 466"/>
              <a:gd name="T100" fmla="*/ 156 w 622"/>
              <a:gd name="T101" fmla="*/ 41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2" h="466">
                <a:moveTo>
                  <a:pt x="156" y="412"/>
                </a:moveTo>
                <a:lnTo>
                  <a:pt x="147" y="395"/>
                </a:lnTo>
                <a:lnTo>
                  <a:pt x="137" y="390"/>
                </a:lnTo>
                <a:lnTo>
                  <a:pt x="137" y="381"/>
                </a:lnTo>
                <a:lnTo>
                  <a:pt x="147" y="374"/>
                </a:lnTo>
                <a:lnTo>
                  <a:pt x="137" y="364"/>
                </a:lnTo>
                <a:lnTo>
                  <a:pt x="121" y="374"/>
                </a:lnTo>
                <a:lnTo>
                  <a:pt x="113" y="381"/>
                </a:lnTo>
                <a:lnTo>
                  <a:pt x="94" y="374"/>
                </a:lnTo>
                <a:lnTo>
                  <a:pt x="85" y="364"/>
                </a:lnTo>
                <a:lnTo>
                  <a:pt x="78" y="364"/>
                </a:lnTo>
                <a:lnTo>
                  <a:pt x="59" y="364"/>
                </a:lnTo>
                <a:lnTo>
                  <a:pt x="52" y="364"/>
                </a:lnTo>
                <a:lnTo>
                  <a:pt x="52" y="355"/>
                </a:lnTo>
                <a:lnTo>
                  <a:pt x="52" y="348"/>
                </a:lnTo>
                <a:lnTo>
                  <a:pt x="59" y="338"/>
                </a:lnTo>
                <a:lnTo>
                  <a:pt x="59" y="331"/>
                </a:lnTo>
                <a:lnTo>
                  <a:pt x="52" y="322"/>
                </a:lnTo>
                <a:lnTo>
                  <a:pt x="42" y="312"/>
                </a:lnTo>
                <a:lnTo>
                  <a:pt x="35" y="312"/>
                </a:lnTo>
                <a:lnTo>
                  <a:pt x="26" y="312"/>
                </a:lnTo>
                <a:lnTo>
                  <a:pt x="26" y="296"/>
                </a:lnTo>
                <a:lnTo>
                  <a:pt x="16" y="286"/>
                </a:lnTo>
                <a:lnTo>
                  <a:pt x="16" y="279"/>
                </a:lnTo>
                <a:lnTo>
                  <a:pt x="16" y="260"/>
                </a:lnTo>
                <a:lnTo>
                  <a:pt x="16" y="253"/>
                </a:lnTo>
                <a:lnTo>
                  <a:pt x="9" y="253"/>
                </a:lnTo>
                <a:lnTo>
                  <a:pt x="0" y="253"/>
                </a:lnTo>
                <a:lnTo>
                  <a:pt x="9" y="236"/>
                </a:lnTo>
                <a:lnTo>
                  <a:pt x="9" y="236"/>
                </a:lnTo>
                <a:lnTo>
                  <a:pt x="16" y="218"/>
                </a:lnTo>
                <a:lnTo>
                  <a:pt x="26" y="210"/>
                </a:lnTo>
                <a:lnTo>
                  <a:pt x="35" y="201"/>
                </a:lnTo>
                <a:lnTo>
                  <a:pt x="45" y="194"/>
                </a:lnTo>
                <a:lnTo>
                  <a:pt x="52" y="184"/>
                </a:lnTo>
                <a:lnTo>
                  <a:pt x="52" y="175"/>
                </a:lnTo>
                <a:lnTo>
                  <a:pt x="61" y="175"/>
                </a:lnTo>
                <a:lnTo>
                  <a:pt x="68" y="168"/>
                </a:lnTo>
                <a:lnTo>
                  <a:pt x="78" y="158"/>
                </a:lnTo>
                <a:lnTo>
                  <a:pt x="78" y="132"/>
                </a:lnTo>
                <a:lnTo>
                  <a:pt x="85" y="123"/>
                </a:lnTo>
                <a:lnTo>
                  <a:pt x="85" y="106"/>
                </a:lnTo>
                <a:lnTo>
                  <a:pt x="94" y="99"/>
                </a:lnTo>
                <a:lnTo>
                  <a:pt x="104" y="90"/>
                </a:lnTo>
                <a:lnTo>
                  <a:pt x="113" y="90"/>
                </a:lnTo>
                <a:lnTo>
                  <a:pt x="121" y="80"/>
                </a:lnTo>
                <a:lnTo>
                  <a:pt x="130" y="73"/>
                </a:lnTo>
                <a:lnTo>
                  <a:pt x="139" y="64"/>
                </a:lnTo>
                <a:lnTo>
                  <a:pt x="139" y="54"/>
                </a:lnTo>
                <a:lnTo>
                  <a:pt x="123" y="35"/>
                </a:lnTo>
                <a:lnTo>
                  <a:pt x="139" y="31"/>
                </a:lnTo>
                <a:lnTo>
                  <a:pt x="163" y="31"/>
                </a:lnTo>
                <a:lnTo>
                  <a:pt x="180" y="35"/>
                </a:lnTo>
                <a:lnTo>
                  <a:pt x="191" y="40"/>
                </a:lnTo>
                <a:lnTo>
                  <a:pt x="201" y="45"/>
                </a:lnTo>
                <a:lnTo>
                  <a:pt x="218" y="50"/>
                </a:lnTo>
                <a:lnTo>
                  <a:pt x="227" y="38"/>
                </a:lnTo>
                <a:lnTo>
                  <a:pt x="241" y="35"/>
                </a:lnTo>
                <a:lnTo>
                  <a:pt x="251" y="35"/>
                </a:lnTo>
                <a:lnTo>
                  <a:pt x="277" y="45"/>
                </a:lnTo>
                <a:lnTo>
                  <a:pt x="284" y="40"/>
                </a:lnTo>
                <a:lnTo>
                  <a:pt x="303" y="23"/>
                </a:lnTo>
                <a:lnTo>
                  <a:pt x="310" y="26"/>
                </a:lnTo>
                <a:lnTo>
                  <a:pt x="324" y="26"/>
                </a:lnTo>
                <a:lnTo>
                  <a:pt x="341" y="23"/>
                </a:lnTo>
                <a:lnTo>
                  <a:pt x="343" y="19"/>
                </a:lnTo>
                <a:lnTo>
                  <a:pt x="348" y="9"/>
                </a:lnTo>
                <a:lnTo>
                  <a:pt x="371" y="0"/>
                </a:lnTo>
                <a:lnTo>
                  <a:pt x="388" y="7"/>
                </a:lnTo>
                <a:lnTo>
                  <a:pt x="404" y="12"/>
                </a:lnTo>
                <a:lnTo>
                  <a:pt x="414" y="21"/>
                </a:lnTo>
                <a:lnTo>
                  <a:pt x="440" y="38"/>
                </a:lnTo>
                <a:lnTo>
                  <a:pt x="435" y="68"/>
                </a:lnTo>
                <a:lnTo>
                  <a:pt x="456" y="71"/>
                </a:lnTo>
                <a:lnTo>
                  <a:pt x="475" y="80"/>
                </a:lnTo>
                <a:lnTo>
                  <a:pt x="475" y="97"/>
                </a:lnTo>
                <a:lnTo>
                  <a:pt x="482" y="106"/>
                </a:lnTo>
                <a:lnTo>
                  <a:pt x="492" y="116"/>
                </a:lnTo>
                <a:lnTo>
                  <a:pt x="508" y="123"/>
                </a:lnTo>
                <a:lnTo>
                  <a:pt x="508" y="132"/>
                </a:lnTo>
                <a:lnTo>
                  <a:pt x="518" y="149"/>
                </a:lnTo>
                <a:lnTo>
                  <a:pt x="518" y="158"/>
                </a:lnTo>
                <a:lnTo>
                  <a:pt x="518" y="175"/>
                </a:lnTo>
                <a:lnTo>
                  <a:pt x="508" y="175"/>
                </a:lnTo>
                <a:lnTo>
                  <a:pt x="508" y="182"/>
                </a:lnTo>
                <a:lnTo>
                  <a:pt x="508" y="192"/>
                </a:lnTo>
                <a:lnTo>
                  <a:pt x="518" y="201"/>
                </a:lnTo>
                <a:lnTo>
                  <a:pt x="518" y="208"/>
                </a:lnTo>
                <a:lnTo>
                  <a:pt x="518" y="227"/>
                </a:lnTo>
                <a:lnTo>
                  <a:pt x="518" y="244"/>
                </a:lnTo>
                <a:lnTo>
                  <a:pt x="527" y="258"/>
                </a:lnTo>
                <a:lnTo>
                  <a:pt x="544" y="253"/>
                </a:lnTo>
                <a:lnTo>
                  <a:pt x="553" y="258"/>
                </a:lnTo>
                <a:lnTo>
                  <a:pt x="561" y="263"/>
                </a:lnTo>
                <a:lnTo>
                  <a:pt x="565" y="258"/>
                </a:lnTo>
                <a:lnTo>
                  <a:pt x="572" y="248"/>
                </a:lnTo>
                <a:lnTo>
                  <a:pt x="591" y="253"/>
                </a:lnTo>
                <a:lnTo>
                  <a:pt x="596" y="255"/>
                </a:lnTo>
                <a:lnTo>
                  <a:pt x="603" y="258"/>
                </a:lnTo>
                <a:lnTo>
                  <a:pt x="615" y="274"/>
                </a:lnTo>
                <a:lnTo>
                  <a:pt x="622" y="260"/>
                </a:lnTo>
                <a:lnTo>
                  <a:pt x="622" y="296"/>
                </a:lnTo>
                <a:lnTo>
                  <a:pt x="613" y="312"/>
                </a:lnTo>
                <a:lnTo>
                  <a:pt x="603" y="312"/>
                </a:lnTo>
                <a:lnTo>
                  <a:pt x="603" y="322"/>
                </a:lnTo>
                <a:lnTo>
                  <a:pt x="596" y="331"/>
                </a:lnTo>
                <a:lnTo>
                  <a:pt x="587" y="331"/>
                </a:lnTo>
                <a:lnTo>
                  <a:pt x="587" y="312"/>
                </a:lnTo>
                <a:lnTo>
                  <a:pt x="577" y="305"/>
                </a:lnTo>
                <a:lnTo>
                  <a:pt x="570" y="312"/>
                </a:lnTo>
                <a:lnTo>
                  <a:pt x="570" y="322"/>
                </a:lnTo>
                <a:lnTo>
                  <a:pt x="561" y="338"/>
                </a:lnTo>
                <a:lnTo>
                  <a:pt x="561" y="348"/>
                </a:lnTo>
                <a:lnTo>
                  <a:pt x="570" y="348"/>
                </a:lnTo>
                <a:lnTo>
                  <a:pt x="577" y="348"/>
                </a:lnTo>
                <a:lnTo>
                  <a:pt x="570" y="355"/>
                </a:lnTo>
                <a:lnTo>
                  <a:pt x="561" y="364"/>
                </a:lnTo>
                <a:lnTo>
                  <a:pt x="561" y="374"/>
                </a:lnTo>
                <a:lnTo>
                  <a:pt x="561" y="390"/>
                </a:lnTo>
                <a:lnTo>
                  <a:pt x="570" y="400"/>
                </a:lnTo>
                <a:lnTo>
                  <a:pt x="561" y="416"/>
                </a:lnTo>
                <a:lnTo>
                  <a:pt x="561" y="423"/>
                </a:lnTo>
                <a:lnTo>
                  <a:pt x="561" y="428"/>
                </a:lnTo>
                <a:lnTo>
                  <a:pt x="527" y="409"/>
                </a:lnTo>
                <a:lnTo>
                  <a:pt x="518" y="409"/>
                </a:lnTo>
                <a:lnTo>
                  <a:pt x="508" y="407"/>
                </a:lnTo>
                <a:lnTo>
                  <a:pt x="501" y="407"/>
                </a:lnTo>
                <a:lnTo>
                  <a:pt x="482" y="409"/>
                </a:lnTo>
                <a:lnTo>
                  <a:pt x="473" y="405"/>
                </a:lnTo>
                <a:lnTo>
                  <a:pt x="459" y="405"/>
                </a:lnTo>
                <a:lnTo>
                  <a:pt x="449" y="405"/>
                </a:lnTo>
                <a:lnTo>
                  <a:pt x="440" y="395"/>
                </a:lnTo>
                <a:lnTo>
                  <a:pt x="404" y="405"/>
                </a:lnTo>
                <a:lnTo>
                  <a:pt x="397" y="407"/>
                </a:lnTo>
                <a:lnTo>
                  <a:pt x="383" y="428"/>
                </a:lnTo>
                <a:lnTo>
                  <a:pt x="362" y="447"/>
                </a:lnTo>
                <a:lnTo>
                  <a:pt x="343" y="452"/>
                </a:lnTo>
                <a:lnTo>
                  <a:pt x="338" y="461"/>
                </a:lnTo>
                <a:lnTo>
                  <a:pt x="319" y="466"/>
                </a:lnTo>
                <a:lnTo>
                  <a:pt x="303" y="457"/>
                </a:lnTo>
                <a:lnTo>
                  <a:pt x="293" y="457"/>
                </a:lnTo>
                <a:lnTo>
                  <a:pt x="277" y="457"/>
                </a:lnTo>
                <a:lnTo>
                  <a:pt x="267" y="457"/>
                </a:lnTo>
                <a:lnTo>
                  <a:pt x="251" y="457"/>
                </a:lnTo>
                <a:lnTo>
                  <a:pt x="232" y="457"/>
                </a:lnTo>
                <a:lnTo>
                  <a:pt x="220" y="450"/>
                </a:lnTo>
                <a:lnTo>
                  <a:pt x="208" y="450"/>
                </a:lnTo>
                <a:lnTo>
                  <a:pt x="189" y="450"/>
                </a:lnTo>
                <a:lnTo>
                  <a:pt x="175" y="450"/>
                </a:lnTo>
                <a:lnTo>
                  <a:pt x="163" y="445"/>
                </a:lnTo>
                <a:lnTo>
                  <a:pt x="161" y="431"/>
                </a:lnTo>
                <a:lnTo>
                  <a:pt x="158" y="419"/>
                </a:lnTo>
                <a:lnTo>
                  <a:pt x="156" y="416"/>
                </a:lnTo>
                <a:lnTo>
                  <a:pt x="156" y="412"/>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20" name="Freeform 544">
            <a:extLst>
              <a:ext uri="{FF2B5EF4-FFF2-40B4-BE49-F238E27FC236}">
                <a16:creationId xmlns:a16="http://schemas.microsoft.com/office/drawing/2014/main" id="{41904D78-B731-43D3-A5A4-F86186FE5A35}"/>
              </a:ext>
            </a:extLst>
          </p:cNvPr>
          <p:cNvSpPr>
            <a:spLocks/>
          </p:cNvSpPr>
          <p:nvPr/>
        </p:nvSpPr>
        <p:spPr bwMode="auto">
          <a:xfrm>
            <a:off x="7257618" y="3471646"/>
            <a:ext cx="185246" cy="154075"/>
          </a:xfrm>
          <a:custGeom>
            <a:avLst/>
            <a:gdLst>
              <a:gd name="T0" fmla="*/ 130 w 208"/>
              <a:gd name="T1" fmla="*/ 9 h 173"/>
              <a:gd name="T2" fmla="*/ 139 w 208"/>
              <a:gd name="T3" fmla="*/ 19 h 173"/>
              <a:gd name="T4" fmla="*/ 139 w 208"/>
              <a:gd name="T5" fmla="*/ 26 h 173"/>
              <a:gd name="T6" fmla="*/ 139 w 208"/>
              <a:gd name="T7" fmla="*/ 35 h 173"/>
              <a:gd name="T8" fmla="*/ 156 w 208"/>
              <a:gd name="T9" fmla="*/ 35 h 173"/>
              <a:gd name="T10" fmla="*/ 173 w 208"/>
              <a:gd name="T11" fmla="*/ 52 h 173"/>
              <a:gd name="T12" fmla="*/ 182 w 208"/>
              <a:gd name="T13" fmla="*/ 52 h 173"/>
              <a:gd name="T14" fmla="*/ 199 w 208"/>
              <a:gd name="T15" fmla="*/ 61 h 173"/>
              <a:gd name="T16" fmla="*/ 208 w 208"/>
              <a:gd name="T17" fmla="*/ 61 h 173"/>
              <a:gd name="T18" fmla="*/ 208 w 208"/>
              <a:gd name="T19" fmla="*/ 78 h 173"/>
              <a:gd name="T20" fmla="*/ 199 w 208"/>
              <a:gd name="T21" fmla="*/ 87 h 173"/>
              <a:gd name="T22" fmla="*/ 189 w 208"/>
              <a:gd name="T23" fmla="*/ 87 h 173"/>
              <a:gd name="T24" fmla="*/ 173 w 208"/>
              <a:gd name="T25" fmla="*/ 87 h 173"/>
              <a:gd name="T26" fmla="*/ 156 w 208"/>
              <a:gd name="T27" fmla="*/ 87 h 173"/>
              <a:gd name="T28" fmla="*/ 147 w 208"/>
              <a:gd name="T29" fmla="*/ 87 h 173"/>
              <a:gd name="T30" fmla="*/ 130 w 208"/>
              <a:gd name="T31" fmla="*/ 94 h 173"/>
              <a:gd name="T32" fmla="*/ 121 w 208"/>
              <a:gd name="T33" fmla="*/ 104 h 173"/>
              <a:gd name="T34" fmla="*/ 113 w 208"/>
              <a:gd name="T35" fmla="*/ 113 h 173"/>
              <a:gd name="T36" fmla="*/ 94 w 208"/>
              <a:gd name="T37" fmla="*/ 123 h 173"/>
              <a:gd name="T38" fmla="*/ 87 w 208"/>
              <a:gd name="T39" fmla="*/ 130 h 173"/>
              <a:gd name="T40" fmla="*/ 87 w 208"/>
              <a:gd name="T41" fmla="*/ 139 h 173"/>
              <a:gd name="T42" fmla="*/ 68 w 208"/>
              <a:gd name="T43" fmla="*/ 147 h 173"/>
              <a:gd name="T44" fmla="*/ 61 w 208"/>
              <a:gd name="T45" fmla="*/ 156 h 173"/>
              <a:gd name="T46" fmla="*/ 35 w 208"/>
              <a:gd name="T47" fmla="*/ 165 h 173"/>
              <a:gd name="T48" fmla="*/ 26 w 208"/>
              <a:gd name="T49" fmla="*/ 173 h 173"/>
              <a:gd name="T50" fmla="*/ 16 w 208"/>
              <a:gd name="T51" fmla="*/ 165 h 173"/>
              <a:gd name="T52" fmla="*/ 35 w 208"/>
              <a:gd name="T53" fmla="*/ 147 h 173"/>
              <a:gd name="T54" fmla="*/ 42 w 208"/>
              <a:gd name="T55" fmla="*/ 147 h 173"/>
              <a:gd name="T56" fmla="*/ 42 w 208"/>
              <a:gd name="T57" fmla="*/ 139 h 173"/>
              <a:gd name="T58" fmla="*/ 42 w 208"/>
              <a:gd name="T59" fmla="*/ 130 h 173"/>
              <a:gd name="T60" fmla="*/ 35 w 208"/>
              <a:gd name="T61" fmla="*/ 139 h 173"/>
              <a:gd name="T62" fmla="*/ 26 w 208"/>
              <a:gd name="T63" fmla="*/ 139 h 173"/>
              <a:gd name="T64" fmla="*/ 9 w 208"/>
              <a:gd name="T65" fmla="*/ 139 h 173"/>
              <a:gd name="T66" fmla="*/ 0 w 208"/>
              <a:gd name="T67" fmla="*/ 130 h 173"/>
              <a:gd name="T68" fmla="*/ 9 w 208"/>
              <a:gd name="T69" fmla="*/ 123 h 173"/>
              <a:gd name="T70" fmla="*/ 9 w 208"/>
              <a:gd name="T71" fmla="*/ 113 h 173"/>
              <a:gd name="T72" fmla="*/ 16 w 208"/>
              <a:gd name="T73" fmla="*/ 104 h 173"/>
              <a:gd name="T74" fmla="*/ 16 w 208"/>
              <a:gd name="T75" fmla="*/ 87 h 173"/>
              <a:gd name="T76" fmla="*/ 16 w 208"/>
              <a:gd name="T77" fmla="*/ 78 h 173"/>
              <a:gd name="T78" fmla="*/ 26 w 208"/>
              <a:gd name="T79" fmla="*/ 78 h 173"/>
              <a:gd name="T80" fmla="*/ 26 w 208"/>
              <a:gd name="T81" fmla="*/ 71 h 173"/>
              <a:gd name="T82" fmla="*/ 35 w 208"/>
              <a:gd name="T83" fmla="*/ 61 h 173"/>
              <a:gd name="T84" fmla="*/ 35 w 208"/>
              <a:gd name="T85" fmla="*/ 52 h 173"/>
              <a:gd name="T86" fmla="*/ 35 w 208"/>
              <a:gd name="T87" fmla="*/ 45 h 173"/>
              <a:gd name="T88" fmla="*/ 26 w 208"/>
              <a:gd name="T89" fmla="*/ 45 h 173"/>
              <a:gd name="T90" fmla="*/ 16 w 208"/>
              <a:gd name="T91" fmla="*/ 35 h 173"/>
              <a:gd name="T92" fmla="*/ 16 w 208"/>
              <a:gd name="T93" fmla="*/ 26 h 173"/>
              <a:gd name="T94" fmla="*/ 26 w 208"/>
              <a:gd name="T95" fmla="*/ 19 h 173"/>
              <a:gd name="T96" fmla="*/ 26 w 208"/>
              <a:gd name="T97" fmla="*/ 9 h 173"/>
              <a:gd name="T98" fmla="*/ 35 w 208"/>
              <a:gd name="T99" fmla="*/ 9 h 173"/>
              <a:gd name="T100" fmla="*/ 42 w 208"/>
              <a:gd name="T101" fmla="*/ 9 h 173"/>
              <a:gd name="T102" fmla="*/ 52 w 208"/>
              <a:gd name="T103" fmla="*/ 0 h 173"/>
              <a:gd name="T104" fmla="*/ 61 w 208"/>
              <a:gd name="T105" fmla="*/ 0 h 173"/>
              <a:gd name="T106" fmla="*/ 68 w 208"/>
              <a:gd name="T107" fmla="*/ 0 h 173"/>
              <a:gd name="T108" fmla="*/ 78 w 208"/>
              <a:gd name="T109" fmla="*/ 0 h 173"/>
              <a:gd name="T110" fmla="*/ 78 w 208"/>
              <a:gd name="T111" fmla="*/ 9 h 173"/>
              <a:gd name="T112" fmla="*/ 87 w 208"/>
              <a:gd name="T113" fmla="*/ 9 h 173"/>
              <a:gd name="T114" fmla="*/ 104 w 208"/>
              <a:gd name="T115" fmla="*/ 9 h 173"/>
              <a:gd name="T116" fmla="*/ 130 w 208"/>
              <a:gd name="T117" fmla="*/ 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73">
                <a:moveTo>
                  <a:pt x="130" y="9"/>
                </a:moveTo>
                <a:lnTo>
                  <a:pt x="139" y="19"/>
                </a:lnTo>
                <a:lnTo>
                  <a:pt x="139" y="26"/>
                </a:lnTo>
                <a:lnTo>
                  <a:pt x="139" y="35"/>
                </a:lnTo>
                <a:lnTo>
                  <a:pt x="156" y="35"/>
                </a:lnTo>
                <a:lnTo>
                  <a:pt x="173" y="52"/>
                </a:lnTo>
                <a:lnTo>
                  <a:pt x="182" y="52"/>
                </a:lnTo>
                <a:lnTo>
                  <a:pt x="199" y="61"/>
                </a:lnTo>
                <a:lnTo>
                  <a:pt x="208" y="61"/>
                </a:lnTo>
                <a:lnTo>
                  <a:pt x="208" y="78"/>
                </a:lnTo>
                <a:lnTo>
                  <a:pt x="199" y="87"/>
                </a:lnTo>
                <a:lnTo>
                  <a:pt x="189" y="87"/>
                </a:lnTo>
                <a:lnTo>
                  <a:pt x="173" y="87"/>
                </a:lnTo>
                <a:lnTo>
                  <a:pt x="156" y="87"/>
                </a:lnTo>
                <a:lnTo>
                  <a:pt x="147" y="87"/>
                </a:lnTo>
                <a:lnTo>
                  <a:pt x="130" y="94"/>
                </a:lnTo>
                <a:lnTo>
                  <a:pt x="121" y="104"/>
                </a:lnTo>
                <a:lnTo>
                  <a:pt x="113" y="113"/>
                </a:lnTo>
                <a:lnTo>
                  <a:pt x="94" y="123"/>
                </a:lnTo>
                <a:lnTo>
                  <a:pt x="87" y="130"/>
                </a:lnTo>
                <a:lnTo>
                  <a:pt x="87" y="139"/>
                </a:lnTo>
                <a:lnTo>
                  <a:pt x="68" y="147"/>
                </a:lnTo>
                <a:lnTo>
                  <a:pt x="61" y="156"/>
                </a:lnTo>
                <a:lnTo>
                  <a:pt x="35" y="165"/>
                </a:lnTo>
                <a:lnTo>
                  <a:pt x="26" y="173"/>
                </a:lnTo>
                <a:lnTo>
                  <a:pt x="16" y="165"/>
                </a:lnTo>
                <a:lnTo>
                  <a:pt x="35" y="147"/>
                </a:lnTo>
                <a:lnTo>
                  <a:pt x="42" y="147"/>
                </a:lnTo>
                <a:lnTo>
                  <a:pt x="42" y="139"/>
                </a:lnTo>
                <a:lnTo>
                  <a:pt x="42" y="130"/>
                </a:lnTo>
                <a:lnTo>
                  <a:pt x="35" y="139"/>
                </a:lnTo>
                <a:lnTo>
                  <a:pt x="26" y="139"/>
                </a:lnTo>
                <a:lnTo>
                  <a:pt x="9" y="139"/>
                </a:lnTo>
                <a:lnTo>
                  <a:pt x="0" y="130"/>
                </a:lnTo>
                <a:lnTo>
                  <a:pt x="9" y="123"/>
                </a:lnTo>
                <a:lnTo>
                  <a:pt x="9" y="113"/>
                </a:lnTo>
                <a:lnTo>
                  <a:pt x="16" y="104"/>
                </a:lnTo>
                <a:lnTo>
                  <a:pt x="16" y="87"/>
                </a:lnTo>
                <a:lnTo>
                  <a:pt x="16" y="78"/>
                </a:lnTo>
                <a:lnTo>
                  <a:pt x="26" y="78"/>
                </a:lnTo>
                <a:lnTo>
                  <a:pt x="26" y="71"/>
                </a:lnTo>
                <a:lnTo>
                  <a:pt x="35" y="61"/>
                </a:lnTo>
                <a:lnTo>
                  <a:pt x="35" y="52"/>
                </a:lnTo>
                <a:lnTo>
                  <a:pt x="35" y="45"/>
                </a:lnTo>
                <a:lnTo>
                  <a:pt x="26" y="45"/>
                </a:lnTo>
                <a:lnTo>
                  <a:pt x="16" y="35"/>
                </a:lnTo>
                <a:lnTo>
                  <a:pt x="16" y="26"/>
                </a:lnTo>
                <a:lnTo>
                  <a:pt x="26" y="19"/>
                </a:lnTo>
                <a:lnTo>
                  <a:pt x="26" y="9"/>
                </a:lnTo>
                <a:lnTo>
                  <a:pt x="35" y="9"/>
                </a:lnTo>
                <a:lnTo>
                  <a:pt x="42" y="9"/>
                </a:lnTo>
                <a:lnTo>
                  <a:pt x="52" y="0"/>
                </a:lnTo>
                <a:lnTo>
                  <a:pt x="61" y="0"/>
                </a:lnTo>
                <a:lnTo>
                  <a:pt x="68" y="0"/>
                </a:lnTo>
                <a:lnTo>
                  <a:pt x="78" y="0"/>
                </a:lnTo>
                <a:lnTo>
                  <a:pt x="78" y="9"/>
                </a:lnTo>
                <a:lnTo>
                  <a:pt x="87" y="9"/>
                </a:lnTo>
                <a:lnTo>
                  <a:pt x="104" y="9"/>
                </a:lnTo>
                <a:lnTo>
                  <a:pt x="130" y="9"/>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21" name="Freeform 545">
            <a:extLst>
              <a:ext uri="{FF2B5EF4-FFF2-40B4-BE49-F238E27FC236}">
                <a16:creationId xmlns:a16="http://schemas.microsoft.com/office/drawing/2014/main" id="{A9FC474E-F84B-4407-BFD2-3F2C08BF7037}"/>
              </a:ext>
            </a:extLst>
          </p:cNvPr>
          <p:cNvSpPr>
            <a:spLocks/>
          </p:cNvSpPr>
          <p:nvPr/>
        </p:nvSpPr>
        <p:spPr bwMode="auto">
          <a:xfrm>
            <a:off x="6867533" y="3496586"/>
            <a:ext cx="421257" cy="451537"/>
          </a:xfrm>
          <a:custGeom>
            <a:avLst/>
            <a:gdLst>
              <a:gd name="T0" fmla="*/ 268 w 473"/>
              <a:gd name="T1" fmla="*/ 50 h 507"/>
              <a:gd name="T2" fmla="*/ 308 w 473"/>
              <a:gd name="T3" fmla="*/ 31 h 507"/>
              <a:gd name="T4" fmla="*/ 343 w 473"/>
              <a:gd name="T5" fmla="*/ 40 h 507"/>
              <a:gd name="T6" fmla="*/ 395 w 473"/>
              <a:gd name="T7" fmla="*/ 40 h 507"/>
              <a:gd name="T8" fmla="*/ 433 w 473"/>
              <a:gd name="T9" fmla="*/ 14 h 507"/>
              <a:gd name="T10" fmla="*/ 473 w 473"/>
              <a:gd name="T11" fmla="*/ 14 h 507"/>
              <a:gd name="T12" fmla="*/ 457 w 473"/>
              <a:gd name="T13" fmla="*/ 52 h 507"/>
              <a:gd name="T14" fmla="*/ 440 w 473"/>
              <a:gd name="T15" fmla="*/ 102 h 507"/>
              <a:gd name="T16" fmla="*/ 362 w 473"/>
              <a:gd name="T17" fmla="*/ 83 h 507"/>
              <a:gd name="T18" fmla="*/ 327 w 473"/>
              <a:gd name="T19" fmla="*/ 93 h 507"/>
              <a:gd name="T20" fmla="*/ 301 w 473"/>
              <a:gd name="T21" fmla="*/ 109 h 507"/>
              <a:gd name="T22" fmla="*/ 284 w 473"/>
              <a:gd name="T23" fmla="*/ 135 h 507"/>
              <a:gd name="T24" fmla="*/ 301 w 473"/>
              <a:gd name="T25" fmla="*/ 168 h 507"/>
              <a:gd name="T26" fmla="*/ 275 w 473"/>
              <a:gd name="T27" fmla="*/ 161 h 507"/>
              <a:gd name="T28" fmla="*/ 258 w 473"/>
              <a:gd name="T29" fmla="*/ 168 h 507"/>
              <a:gd name="T30" fmla="*/ 249 w 473"/>
              <a:gd name="T31" fmla="*/ 178 h 507"/>
              <a:gd name="T32" fmla="*/ 223 w 473"/>
              <a:gd name="T33" fmla="*/ 161 h 507"/>
              <a:gd name="T34" fmla="*/ 180 w 473"/>
              <a:gd name="T35" fmla="*/ 128 h 507"/>
              <a:gd name="T36" fmla="*/ 180 w 473"/>
              <a:gd name="T37" fmla="*/ 178 h 507"/>
              <a:gd name="T38" fmla="*/ 249 w 473"/>
              <a:gd name="T39" fmla="*/ 239 h 507"/>
              <a:gd name="T40" fmla="*/ 223 w 473"/>
              <a:gd name="T41" fmla="*/ 230 h 507"/>
              <a:gd name="T42" fmla="*/ 206 w 473"/>
              <a:gd name="T43" fmla="*/ 256 h 507"/>
              <a:gd name="T44" fmla="*/ 215 w 473"/>
              <a:gd name="T45" fmla="*/ 291 h 507"/>
              <a:gd name="T46" fmla="*/ 284 w 473"/>
              <a:gd name="T47" fmla="*/ 334 h 507"/>
              <a:gd name="T48" fmla="*/ 294 w 473"/>
              <a:gd name="T49" fmla="*/ 386 h 507"/>
              <a:gd name="T50" fmla="*/ 232 w 473"/>
              <a:gd name="T51" fmla="*/ 386 h 507"/>
              <a:gd name="T52" fmla="*/ 268 w 473"/>
              <a:gd name="T53" fmla="*/ 410 h 507"/>
              <a:gd name="T54" fmla="*/ 215 w 473"/>
              <a:gd name="T55" fmla="*/ 410 h 507"/>
              <a:gd name="T56" fmla="*/ 215 w 473"/>
              <a:gd name="T57" fmla="*/ 445 h 507"/>
              <a:gd name="T58" fmla="*/ 249 w 473"/>
              <a:gd name="T59" fmla="*/ 488 h 507"/>
              <a:gd name="T60" fmla="*/ 197 w 473"/>
              <a:gd name="T61" fmla="*/ 481 h 507"/>
              <a:gd name="T62" fmla="*/ 189 w 473"/>
              <a:gd name="T63" fmla="*/ 507 h 507"/>
              <a:gd name="T64" fmla="*/ 154 w 473"/>
              <a:gd name="T65" fmla="*/ 471 h 507"/>
              <a:gd name="T66" fmla="*/ 137 w 473"/>
              <a:gd name="T67" fmla="*/ 462 h 507"/>
              <a:gd name="T68" fmla="*/ 111 w 473"/>
              <a:gd name="T69" fmla="*/ 462 h 507"/>
              <a:gd name="T70" fmla="*/ 111 w 473"/>
              <a:gd name="T71" fmla="*/ 410 h 507"/>
              <a:gd name="T72" fmla="*/ 76 w 473"/>
              <a:gd name="T73" fmla="*/ 367 h 507"/>
              <a:gd name="T74" fmla="*/ 111 w 473"/>
              <a:gd name="T75" fmla="*/ 351 h 507"/>
              <a:gd name="T76" fmla="*/ 154 w 473"/>
              <a:gd name="T77" fmla="*/ 341 h 507"/>
              <a:gd name="T78" fmla="*/ 189 w 473"/>
              <a:gd name="T79" fmla="*/ 360 h 507"/>
              <a:gd name="T80" fmla="*/ 206 w 473"/>
              <a:gd name="T81" fmla="*/ 341 h 507"/>
              <a:gd name="T82" fmla="*/ 163 w 473"/>
              <a:gd name="T83" fmla="*/ 324 h 507"/>
              <a:gd name="T84" fmla="*/ 102 w 473"/>
              <a:gd name="T85" fmla="*/ 324 h 507"/>
              <a:gd name="T86" fmla="*/ 59 w 473"/>
              <a:gd name="T87" fmla="*/ 317 h 507"/>
              <a:gd name="T88" fmla="*/ 50 w 473"/>
              <a:gd name="T89" fmla="*/ 282 h 507"/>
              <a:gd name="T90" fmla="*/ 69 w 473"/>
              <a:gd name="T91" fmla="*/ 265 h 507"/>
              <a:gd name="T92" fmla="*/ 33 w 473"/>
              <a:gd name="T93" fmla="*/ 246 h 507"/>
              <a:gd name="T94" fmla="*/ 7 w 473"/>
              <a:gd name="T95" fmla="*/ 213 h 507"/>
              <a:gd name="T96" fmla="*/ 43 w 473"/>
              <a:gd name="T97" fmla="*/ 178 h 507"/>
              <a:gd name="T98" fmla="*/ 69 w 473"/>
              <a:gd name="T99" fmla="*/ 135 h 507"/>
              <a:gd name="T100" fmla="*/ 59 w 473"/>
              <a:gd name="T101" fmla="*/ 93 h 507"/>
              <a:gd name="T102" fmla="*/ 102 w 473"/>
              <a:gd name="T103" fmla="*/ 93 h 507"/>
              <a:gd name="T104" fmla="*/ 163 w 473"/>
              <a:gd name="T105" fmla="*/ 76 h 507"/>
              <a:gd name="T106" fmla="*/ 215 w 473"/>
              <a:gd name="T107" fmla="*/ 5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3" h="507">
                <a:moveTo>
                  <a:pt x="197" y="50"/>
                </a:moveTo>
                <a:lnTo>
                  <a:pt x="215" y="50"/>
                </a:lnTo>
                <a:lnTo>
                  <a:pt x="232" y="50"/>
                </a:lnTo>
                <a:lnTo>
                  <a:pt x="249" y="50"/>
                </a:lnTo>
                <a:lnTo>
                  <a:pt x="268" y="50"/>
                </a:lnTo>
                <a:lnTo>
                  <a:pt x="275" y="59"/>
                </a:lnTo>
                <a:lnTo>
                  <a:pt x="286" y="50"/>
                </a:lnTo>
                <a:lnTo>
                  <a:pt x="284" y="40"/>
                </a:lnTo>
                <a:lnTo>
                  <a:pt x="291" y="36"/>
                </a:lnTo>
                <a:lnTo>
                  <a:pt x="308" y="31"/>
                </a:lnTo>
                <a:lnTo>
                  <a:pt x="317" y="36"/>
                </a:lnTo>
                <a:lnTo>
                  <a:pt x="324" y="31"/>
                </a:lnTo>
                <a:lnTo>
                  <a:pt x="327" y="31"/>
                </a:lnTo>
                <a:lnTo>
                  <a:pt x="336" y="40"/>
                </a:lnTo>
                <a:lnTo>
                  <a:pt x="343" y="40"/>
                </a:lnTo>
                <a:lnTo>
                  <a:pt x="343" y="50"/>
                </a:lnTo>
                <a:lnTo>
                  <a:pt x="362" y="40"/>
                </a:lnTo>
                <a:lnTo>
                  <a:pt x="369" y="40"/>
                </a:lnTo>
                <a:lnTo>
                  <a:pt x="379" y="40"/>
                </a:lnTo>
                <a:lnTo>
                  <a:pt x="395" y="40"/>
                </a:lnTo>
                <a:lnTo>
                  <a:pt x="405" y="33"/>
                </a:lnTo>
                <a:lnTo>
                  <a:pt x="421" y="33"/>
                </a:lnTo>
                <a:lnTo>
                  <a:pt x="440" y="33"/>
                </a:lnTo>
                <a:lnTo>
                  <a:pt x="438" y="24"/>
                </a:lnTo>
                <a:lnTo>
                  <a:pt x="433" y="14"/>
                </a:lnTo>
                <a:lnTo>
                  <a:pt x="433" y="5"/>
                </a:lnTo>
                <a:lnTo>
                  <a:pt x="447" y="0"/>
                </a:lnTo>
                <a:lnTo>
                  <a:pt x="459" y="5"/>
                </a:lnTo>
                <a:lnTo>
                  <a:pt x="466" y="14"/>
                </a:lnTo>
                <a:lnTo>
                  <a:pt x="473" y="14"/>
                </a:lnTo>
                <a:lnTo>
                  <a:pt x="473" y="24"/>
                </a:lnTo>
                <a:lnTo>
                  <a:pt x="473" y="33"/>
                </a:lnTo>
                <a:lnTo>
                  <a:pt x="466" y="40"/>
                </a:lnTo>
                <a:lnTo>
                  <a:pt x="471" y="50"/>
                </a:lnTo>
                <a:lnTo>
                  <a:pt x="457" y="52"/>
                </a:lnTo>
                <a:lnTo>
                  <a:pt x="459" y="59"/>
                </a:lnTo>
                <a:lnTo>
                  <a:pt x="457" y="76"/>
                </a:lnTo>
                <a:lnTo>
                  <a:pt x="447" y="83"/>
                </a:lnTo>
                <a:lnTo>
                  <a:pt x="447" y="93"/>
                </a:lnTo>
                <a:lnTo>
                  <a:pt x="440" y="102"/>
                </a:lnTo>
                <a:lnTo>
                  <a:pt x="431" y="102"/>
                </a:lnTo>
                <a:lnTo>
                  <a:pt x="421" y="93"/>
                </a:lnTo>
                <a:lnTo>
                  <a:pt x="395" y="93"/>
                </a:lnTo>
                <a:lnTo>
                  <a:pt x="379" y="83"/>
                </a:lnTo>
                <a:lnTo>
                  <a:pt x="362" y="83"/>
                </a:lnTo>
                <a:lnTo>
                  <a:pt x="353" y="83"/>
                </a:lnTo>
                <a:lnTo>
                  <a:pt x="362" y="93"/>
                </a:lnTo>
                <a:lnTo>
                  <a:pt x="353" y="102"/>
                </a:lnTo>
                <a:lnTo>
                  <a:pt x="336" y="102"/>
                </a:lnTo>
                <a:lnTo>
                  <a:pt x="327" y="93"/>
                </a:lnTo>
                <a:lnTo>
                  <a:pt x="317" y="83"/>
                </a:lnTo>
                <a:lnTo>
                  <a:pt x="310" y="93"/>
                </a:lnTo>
                <a:lnTo>
                  <a:pt x="310" y="102"/>
                </a:lnTo>
                <a:lnTo>
                  <a:pt x="310" y="109"/>
                </a:lnTo>
                <a:lnTo>
                  <a:pt x="301" y="109"/>
                </a:lnTo>
                <a:lnTo>
                  <a:pt x="275" y="109"/>
                </a:lnTo>
                <a:lnTo>
                  <a:pt x="268" y="109"/>
                </a:lnTo>
                <a:lnTo>
                  <a:pt x="268" y="119"/>
                </a:lnTo>
                <a:lnTo>
                  <a:pt x="275" y="128"/>
                </a:lnTo>
                <a:lnTo>
                  <a:pt x="284" y="135"/>
                </a:lnTo>
                <a:lnTo>
                  <a:pt x="301" y="145"/>
                </a:lnTo>
                <a:lnTo>
                  <a:pt x="317" y="152"/>
                </a:lnTo>
                <a:lnTo>
                  <a:pt x="327" y="152"/>
                </a:lnTo>
                <a:lnTo>
                  <a:pt x="317" y="161"/>
                </a:lnTo>
                <a:lnTo>
                  <a:pt x="301" y="168"/>
                </a:lnTo>
                <a:lnTo>
                  <a:pt x="284" y="168"/>
                </a:lnTo>
                <a:lnTo>
                  <a:pt x="284" y="152"/>
                </a:lnTo>
                <a:lnTo>
                  <a:pt x="275" y="152"/>
                </a:lnTo>
                <a:lnTo>
                  <a:pt x="268" y="152"/>
                </a:lnTo>
                <a:lnTo>
                  <a:pt x="275" y="161"/>
                </a:lnTo>
                <a:lnTo>
                  <a:pt x="284" y="178"/>
                </a:lnTo>
                <a:lnTo>
                  <a:pt x="294" y="178"/>
                </a:lnTo>
                <a:lnTo>
                  <a:pt x="294" y="187"/>
                </a:lnTo>
                <a:lnTo>
                  <a:pt x="268" y="178"/>
                </a:lnTo>
                <a:lnTo>
                  <a:pt x="258" y="168"/>
                </a:lnTo>
                <a:lnTo>
                  <a:pt x="249" y="161"/>
                </a:lnTo>
                <a:lnTo>
                  <a:pt x="242" y="152"/>
                </a:lnTo>
                <a:lnTo>
                  <a:pt x="242" y="161"/>
                </a:lnTo>
                <a:lnTo>
                  <a:pt x="242" y="168"/>
                </a:lnTo>
                <a:lnTo>
                  <a:pt x="249" y="178"/>
                </a:lnTo>
                <a:lnTo>
                  <a:pt x="268" y="187"/>
                </a:lnTo>
                <a:lnTo>
                  <a:pt x="268" y="197"/>
                </a:lnTo>
                <a:lnTo>
                  <a:pt x="249" y="187"/>
                </a:lnTo>
                <a:lnTo>
                  <a:pt x="232" y="178"/>
                </a:lnTo>
                <a:lnTo>
                  <a:pt x="223" y="161"/>
                </a:lnTo>
                <a:lnTo>
                  <a:pt x="215" y="145"/>
                </a:lnTo>
                <a:lnTo>
                  <a:pt x="206" y="135"/>
                </a:lnTo>
                <a:lnTo>
                  <a:pt x="206" y="119"/>
                </a:lnTo>
                <a:lnTo>
                  <a:pt x="197" y="119"/>
                </a:lnTo>
                <a:lnTo>
                  <a:pt x="180" y="128"/>
                </a:lnTo>
                <a:lnTo>
                  <a:pt x="173" y="135"/>
                </a:lnTo>
                <a:lnTo>
                  <a:pt x="180" y="145"/>
                </a:lnTo>
                <a:lnTo>
                  <a:pt x="180" y="152"/>
                </a:lnTo>
                <a:lnTo>
                  <a:pt x="180" y="161"/>
                </a:lnTo>
                <a:lnTo>
                  <a:pt x="180" y="178"/>
                </a:lnTo>
                <a:lnTo>
                  <a:pt x="189" y="187"/>
                </a:lnTo>
                <a:lnTo>
                  <a:pt x="206" y="197"/>
                </a:lnTo>
                <a:lnTo>
                  <a:pt x="215" y="213"/>
                </a:lnTo>
                <a:lnTo>
                  <a:pt x="242" y="239"/>
                </a:lnTo>
                <a:lnTo>
                  <a:pt x="249" y="239"/>
                </a:lnTo>
                <a:lnTo>
                  <a:pt x="242" y="256"/>
                </a:lnTo>
                <a:lnTo>
                  <a:pt x="232" y="256"/>
                </a:lnTo>
                <a:lnTo>
                  <a:pt x="232" y="246"/>
                </a:lnTo>
                <a:lnTo>
                  <a:pt x="232" y="239"/>
                </a:lnTo>
                <a:lnTo>
                  <a:pt x="223" y="230"/>
                </a:lnTo>
                <a:lnTo>
                  <a:pt x="206" y="230"/>
                </a:lnTo>
                <a:lnTo>
                  <a:pt x="197" y="230"/>
                </a:lnTo>
                <a:lnTo>
                  <a:pt x="189" y="239"/>
                </a:lnTo>
                <a:lnTo>
                  <a:pt x="197" y="256"/>
                </a:lnTo>
                <a:lnTo>
                  <a:pt x="206" y="256"/>
                </a:lnTo>
                <a:lnTo>
                  <a:pt x="206" y="265"/>
                </a:lnTo>
                <a:lnTo>
                  <a:pt x="197" y="272"/>
                </a:lnTo>
                <a:lnTo>
                  <a:pt x="189" y="282"/>
                </a:lnTo>
                <a:lnTo>
                  <a:pt x="197" y="291"/>
                </a:lnTo>
                <a:lnTo>
                  <a:pt x="215" y="291"/>
                </a:lnTo>
                <a:lnTo>
                  <a:pt x="232" y="298"/>
                </a:lnTo>
                <a:lnTo>
                  <a:pt x="249" y="308"/>
                </a:lnTo>
                <a:lnTo>
                  <a:pt x="258" y="308"/>
                </a:lnTo>
                <a:lnTo>
                  <a:pt x="268" y="324"/>
                </a:lnTo>
                <a:lnTo>
                  <a:pt x="284" y="334"/>
                </a:lnTo>
                <a:lnTo>
                  <a:pt x="294" y="334"/>
                </a:lnTo>
                <a:lnTo>
                  <a:pt x="294" y="351"/>
                </a:lnTo>
                <a:lnTo>
                  <a:pt x="294" y="367"/>
                </a:lnTo>
                <a:lnTo>
                  <a:pt x="294" y="377"/>
                </a:lnTo>
                <a:lnTo>
                  <a:pt x="294" y="386"/>
                </a:lnTo>
                <a:lnTo>
                  <a:pt x="275" y="377"/>
                </a:lnTo>
                <a:lnTo>
                  <a:pt x="268" y="360"/>
                </a:lnTo>
                <a:lnTo>
                  <a:pt x="258" y="360"/>
                </a:lnTo>
                <a:lnTo>
                  <a:pt x="242" y="377"/>
                </a:lnTo>
                <a:lnTo>
                  <a:pt x="232" y="386"/>
                </a:lnTo>
                <a:lnTo>
                  <a:pt x="232" y="393"/>
                </a:lnTo>
                <a:lnTo>
                  <a:pt x="242" y="403"/>
                </a:lnTo>
                <a:lnTo>
                  <a:pt x="249" y="403"/>
                </a:lnTo>
                <a:lnTo>
                  <a:pt x="268" y="393"/>
                </a:lnTo>
                <a:lnTo>
                  <a:pt x="268" y="410"/>
                </a:lnTo>
                <a:lnTo>
                  <a:pt x="249" y="419"/>
                </a:lnTo>
                <a:lnTo>
                  <a:pt x="232" y="429"/>
                </a:lnTo>
                <a:lnTo>
                  <a:pt x="223" y="429"/>
                </a:lnTo>
                <a:lnTo>
                  <a:pt x="215" y="419"/>
                </a:lnTo>
                <a:lnTo>
                  <a:pt x="215" y="410"/>
                </a:lnTo>
                <a:lnTo>
                  <a:pt x="206" y="403"/>
                </a:lnTo>
                <a:lnTo>
                  <a:pt x="197" y="403"/>
                </a:lnTo>
                <a:lnTo>
                  <a:pt x="197" y="419"/>
                </a:lnTo>
                <a:lnTo>
                  <a:pt x="206" y="429"/>
                </a:lnTo>
                <a:lnTo>
                  <a:pt x="215" y="445"/>
                </a:lnTo>
                <a:lnTo>
                  <a:pt x="223" y="445"/>
                </a:lnTo>
                <a:lnTo>
                  <a:pt x="223" y="462"/>
                </a:lnTo>
                <a:lnTo>
                  <a:pt x="232" y="471"/>
                </a:lnTo>
                <a:lnTo>
                  <a:pt x="232" y="481"/>
                </a:lnTo>
                <a:lnTo>
                  <a:pt x="249" y="488"/>
                </a:lnTo>
                <a:lnTo>
                  <a:pt x="249" y="497"/>
                </a:lnTo>
                <a:lnTo>
                  <a:pt x="215" y="497"/>
                </a:lnTo>
                <a:lnTo>
                  <a:pt x="206" y="497"/>
                </a:lnTo>
                <a:lnTo>
                  <a:pt x="206" y="481"/>
                </a:lnTo>
                <a:lnTo>
                  <a:pt x="197" y="481"/>
                </a:lnTo>
                <a:lnTo>
                  <a:pt x="197" y="462"/>
                </a:lnTo>
                <a:lnTo>
                  <a:pt x="189" y="471"/>
                </a:lnTo>
                <a:lnTo>
                  <a:pt x="189" y="481"/>
                </a:lnTo>
                <a:lnTo>
                  <a:pt x="189" y="488"/>
                </a:lnTo>
                <a:lnTo>
                  <a:pt x="189" y="507"/>
                </a:lnTo>
                <a:lnTo>
                  <a:pt x="180" y="507"/>
                </a:lnTo>
                <a:lnTo>
                  <a:pt x="173" y="488"/>
                </a:lnTo>
                <a:lnTo>
                  <a:pt x="163" y="488"/>
                </a:lnTo>
                <a:lnTo>
                  <a:pt x="154" y="481"/>
                </a:lnTo>
                <a:lnTo>
                  <a:pt x="154" y="471"/>
                </a:lnTo>
                <a:lnTo>
                  <a:pt x="154" y="462"/>
                </a:lnTo>
                <a:lnTo>
                  <a:pt x="154" y="455"/>
                </a:lnTo>
                <a:lnTo>
                  <a:pt x="145" y="445"/>
                </a:lnTo>
                <a:lnTo>
                  <a:pt x="137" y="455"/>
                </a:lnTo>
                <a:lnTo>
                  <a:pt x="137" y="462"/>
                </a:lnTo>
                <a:lnTo>
                  <a:pt x="145" y="471"/>
                </a:lnTo>
                <a:lnTo>
                  <a:pt x="137" y="481"/>
                </a:lnTo>
                <a:lnTo>
                  <a:pt x="128" y="481"/>
                </a:lnTo>
                <a:lnTo>
                  <a:pt x="118" y="481"/>
                </a:lnTo>
                <a:lnTo>
                  <a:pt x="111" y="462"/>
                </a:lnTo>
                <a:lnTo>
                  <a:pt x="111" y="455"/>
                </a:lnTo>
                <a:lnTo>
                  <a:pt x="111" y="445"/>
                </a:lnTo>
                <a:lnTo>
                  <a:pt x="102" y="438"/>
                </a:lnTo>
                <a:lnTo>
                  <a:pt x="111" y="429"/>
                </a:lnTo>
                <a:lnTo>
                  <a:pt x="111" y="410"/>
                </a:lnTo>
                <a:lnTo>
                  <a:pt x="111" y="403"/>
                </a:lnTo>
                <a:lnTo>
                  <a:pt x="102" y="393"/>
                </a:lnTo>
                <a:lnTo>
                  <a:pt x="95" y="386"/>
                </a:lnTo>
                <a:lnTo>
                  <a:pt x="85" y="386"/>
                </a:lnTo>
                <a:lnTo>
                  <a:pt x="76" y="367"/>
                </a:lnTo>
                <a:lnTo>
                  <a:pt x="76" y="360"/>
                </a:lnTo>
                <a:lnTo>
                  <a:pt x="85" y="351"/>
                </a:lnTo>
                <a:lnTo>
                  <a:pt x="95" y="351"/>
                </a:lnTo>
                <a:lnTo>
                  <a:pt x="102" y="351"/>
                </a:lnTo>
                <a:lnTo>
                  <a:pt x="111" y="351"/>
                </a:lnTo>
                <a:lnTo>
                  <a:pt x="118" y="351"/>
                </a:lnTo>
                <a:lnTo>
                  <a:pt x="128" y="341"/>
                </a:lnTo>
                <a:lnTo>
                  <a:pt x="137" y="341"/>
                </a:lnTo>
                <a:lnTo>
                  <a:pt x="145" y="341"/>
                </a:lnTo>
                <a:lnTo>
                  <a:pt x="154" y="341"/>
                </a:lnTo>
                <a:lnTo>
                  <a:pt x="163" y="341"/>
                </a:lnTo>
                <a:lnTo>
                  <a:pt x="163" y="351"/>
                </a:lnTo>
                <a:lnTo>
                  <a:pt x="180" y="341"/>
                </a:lnTo>
                <a:lnTo>
                  <a:pt x="189" y="351"/>
                </a:lnTo>
                <a:lnTo>
                  <a:pt x="189" y="360"/>
                </a:lnTo>
                <a:lnTo>
                  <a:pt x="197" y="367"/>
                </a:lnTo>
                <a:lnTo>
                  <a:pt x="206" y="360"/>
                </a:lnTo>
                <a:lnTo>
                  <a:pt x="215" y="360"/>
                </a:lnTo>
                <a:lnTo>
                  <a:pt x="223" y="351"/>
                </a:lnTo>
                <a:lnTo>
                  <a:pt x="206" y="341"/>
                </a:lnTo>
                <a:lnTo>
                  <a:pt x="197" y="334"/>
                </a:lnTo>
                <a:lnTo>
                  <a:pt x="189" y="324"/>
                </a:lnTo>
                <a:lnTo>
                  <a:pt x="173" y="324"/>
                </a:lnTo>
                <a:lnTo>
                  <a:pt x="173" y="334"/>
                </a:lnTo>
                <a:lnTo>
                  <a:pt x="163" y="324"/>
                </a:lnTo>
                <a:lnTo>
                  <a:pt x="154" y="317"/>
                </a:lnTo>
                <a:lnTo>
                  <a:pt x="137" y="317"/>
                </a:lnTo>
                <a:lnTo>
                  <a:pt x="128" y="317"/>
                </a:lnTo>
                <a:lnTo>
                  <a:pt x="118" y="317"/>
                </a:lnTo>
                <a:lnTo>
                  <a:pt x="102" y="324"/>
                </a:lnTo>
                <a:lnTo>
                  <a:pt x="102" y="317"/>
                </a:lnTo>
                <a:lnTo>
                  <a:pt x="95" y="317"/>
                </a:lnTo>
                <a:lnTo>
                  <a:pt x="85" y="317"/>
                </a:lnTo>
                <a:lnTo>
                  <a:pt x="76" y="324"/>
                </a:lnTo>
                <a:lnTo>
                  <a:pt x="59" y="317"/>
                </a:lnTo>
                <a:lnTo>
                  <a:pt x="50" y="317"/>
                </a:lnTo>
                <a:lnTo>
                  <a:pt x="50" y="308"/>
                </a:lnTo>
                <a:lnTo>
                  <a:pt x="50" y="298"/>
                </a:lnTo>
                <a:lnTo>
                  <a:pt x="43" y="291"/>
                </a:lnTo>
                <a:lnTo>
                  <a:pt x="50" y="282"/>
                </a:lnTo>
                <a:lnTo>
                  <a:pt x="59" y="282"/>
                </a:lnTo>
                <a:lnTo>
                  <a:pt x="76" y="282"/>
                </a:lnTo>
                <a:lnTo>
                  <a:pt x="76" y="272"/>
                </a:lnTo>
                <a:lnTo>
                  <a:pt x="76" y="265"/>
                </a:lnTo>
                <a:lnTo>
                  <a:pt x="69" y="265"/>
                </a:lnTo>
                <a:lnTo>
                  <a:pt x="59" y="265"/>
                </a:lnTo>
                <a:lnTo>
                  <a:pt x="50" y="265"/>
                </a:lnTo>
                <a:lnTo>
                  <a:pt x="43" y="272"/>
                </a:lnTo>
                <a:lnTo>
                  <a:pt x="33" y="265"/>
                </a:lnTo>
                <a:lnTo>
                  <a:pt x="33" y="246"/>
                </a:lnTo>
                <a:lnTo>
                  <a:pt x="33" y="239"/>
                </a:lnTo>
                <a:lnTo>
                  <a:pt x="17" y="239"/>
                </a:lnTo>
                <a:lnTo>
                  <a:pt x="7" y="230"/>
                </a:lnTo>
                <a:lnTo>
                  <a:pt x="0" y="213"/>
                </a:lnTo>
                <a:lnTo>
                  <a:pt x="7" y="213"/>
                </a:lnTo>
                <a:lnTo>
                  <a:pt x="7" y="204"/>
                </a:lnTo>
                <a:lnTo>
                  <a:pt x="7" y="197"/>
                </a:lnTo>
                <a:lnTo>
                  <a:pt x="17" y="187"/>
                </a:lnTo>
                <a:lnTo>
                  <a:pt x="26" y="187"/>
                </a:lnTo>
                <a:lnTo>
                  <a:pt x="43" y="178"/>
                </a:lnTo>
                <a:lnTo>
                  <a:pt x="33" y="168"/>
                </a:lnTo>
                <a:lnTo>
                  <a:pt x="43" y="168"/>
                </a:lnTo>
                <a:lnTo>
                  <a:pt x="50" y="161"/>
                </a:lnTo>
                <a:lnTo>
                  <a:pt x="59" y="145"/>
                </a:lnTo>
                <a:lnTo>
                  <a:pt x="69" y="135"/>
                </a:lnTo>
                <a:lnTo>
                  <a:pt x="69" y="128"/>
                </a:lnTo>
                <a:lnTo>
                  <a:pt x="69" y="119"/>
                </a:lnTo>
                <a:lnTo>
                  <a:pt x="59" y="109"/>
                </a:lnTo>
                <a:lnTo>
                  <a:pt x="50" y="102"/>
                </a:lnTo>
                <a:lnTo>
                  <a:pt x="59" y="93"/>
                </a:lnTo>
                <a:lnTo>
                  <a:pt x="69" y="93"/>
                </a:lnTo>
                <a:lnTo>
                  <a:pt x="69" y="83"/>
                </a:lnTo>
                <a:lnTo>
                  <a:pt x="76" y="93"/>
                </a:lnTo>
                <a:lnTo>
                  <a:pt x="95" y="93"/>
                </a:lnTo>
                <a:lnTo>
                  <a:pt x="102" y="93"/>
                </a:lnTo>
                <a:lnTo>
                  <a:pt x="118" y="83"/>
                </a:lnTo>
                <a:lnTo>
                  <a:pt x="137" y="83"/>
                </a:lnTo>
                <a:lnTo>
                  <a:pt x="145" y="76"/>
                </a:lnTo>
                <a:lnTo>
                  <a:pt x="154" y="66"/>
                </a:lnTo>
                <a:lnTo>
                  <a:pt x="163" y="76"/>
                </a:lnTo>
                <a:lnTo>
                  <a:pt x="173" y="76"/>
                </a:lnTo>
                <a:lnTo>
                  <a:pt x="180" y="76"/>
                </a:lnTo>
                <a:lnTo>
                  <a:pt x="189" y="66"/>
                </a:lnTo>
                <a:lnTo>
                  <a:pt x="197" y="59"/>
                </a:lnTo>
                <a:lnTo>
                  <a:pt x="215" y="50"/>
                </a:lnTo>
                <a:lnTo>
                  <a:pt x="197" y="50"/>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22" name="Freeform 546">
            <a:extLst>
              <a:ext uri="{FF2B5EF4-FFF2-40B4-BE49-F238E27FC236}">
                <a16:creationId xmlns:a16="http://schemas.microsoft.com/office/drawing/2014/main" id="{AD45B0AC-A6BD-4562-8993-00D2F0B13751}"/>
              </a:ext>
            </a:extLst>
          </p:cNvPr>
          <p:cNvSpPr>
            <a:spLocks/>
          </p:cNvSpPr>
          <p:nvPr/>
        </p:nvSpPr>
        <p:spPr bwMode="auto">
          <a:xfrm>
            <a:off x="6821223" y="3456509"/>
            <a:ext cx="107764" cy="229776"/>
          </a:xfrm>
          <a:custGeom>
            <a:avLst/>
            <a:gdLst>
              <a:gd name="T0" fmla="*/ 114 w 121"/>
              <a:gd name="T1" fmla="*/ 154 h 258"/>
              <a:gd name="T2" fmla="*/ 121 w 121"/>
              <a:gd name="T3" fmla="*/ 164 h 258"/>
              <a:gd name="T4" fmla="*/ 121 w 121"/>
              <a:gd name="T5" fmla="*/ 173 h 258"/>
              <a:gd name="T6" fmla="*/ 121 w 121"/>
              <a:gd name="T7" fmla="*/ 180 h 258"/>
              <a:gd name="T8" fmla="*/ 114 w 121"/>
              <a:gd name="T9" fmla="*/ 190 h 258"/>
              <a:gd name="T10" fmla="*/ 104 w 121"/>
              <a:gd name="T11" fmla="*/ 206 h 258"/>
              <a:gd name="T12" fmla="*/ 95 w 121"/>
              <a:gd name="T13" fmla="*/ 213 h 258"/>
              <a:gd name="T14" fmla="*/ 88 w 121"/>
              <a:gd name="T15" fmla="*/ 213 h 258"/>
              <a:gd name="T16" fmla="*/ 95 w 121"/>
              <a:gd name="T17" fmla="*/ 223 h 258"/>
              <a:gd name="T18" fmla="*/ 78 w 121"/>
              <a:gd name="T19" fmla="*/ 232 h 258"/>
              <a:gd name="T20" fmla="*/ 69 w 121"/>
              <a:gd name="T21" fmla="*/ 232 h 258"/>
              <a:gd name="T22" fmla="*/ 62 w 121"/>
              <a:gd name="T23" fmla="*/ 242 h 258"/>
              <a:gd name="T24" fmla="*/ 62 w 121"/>
              <a:gd name="T25" fmla="*/ 249 h 258"/>
              <a:gd name="T26" fmla="*/ 62 w 121"/>
              <a:gd name="T27" fmla="*/ 258 h 258"/>
              <a:gd name="T28" fmla="*/ 52 w 121"/>
              <a:gd name="T29" fmla="*/ 258 h 258"/>
              <a:gd name="T30" fmla="*/ 43 w 121"/>
              <a:gd name="T31" fmla="*/ 242 h 258"/>
              <a:gd name="T32" fmla="*/ 43 w 121"/>
              <a:gd name="T33" fmla="*/ 232 h 258"/>
              <a:gd name="T34" fmla="*/ 26 w 121"/>
              <a:gd name="T35" fmla="*/ 232 h 258"/>
              <a:gd name="T36" fmla="*/ 19 w 121"/>
              <a:gd name="T37" fmla="*/ 223 h 258"/>
              <a:gd name="T38" fmla="*/ 0 w 121"/>
              <a:gd name="T39" fmla="*/ 223 h 258"/>
              <a:gd name="T40" fmla="*/ 0 w 121"/>
              <a:gd name="T41" fmla="*/ 206 h 258"/>
              <a:gd name="T42" fmla="*/ 10 w 121"/>
              <a:gd name="T43" fmla="*/ 206 h 258"/>
              <a:gd name="T44" fmla="*/ 10 w 121"/>
              <a:gd name="T45" fmla="*/ 197 h 258"/>
              <a:gd name="T46" fmla="*/ 0 w 121"/>
              <a:gd name="T47" fmla="*/ 197 h 258"/>
              <a:gd name="T48" fmla="*/ 0 w 121"/>
              <a:gd name="T49" fmla="*/ 190 h 258"/>
              <a:gd name="T50" fmla="*/ 10 w 121"/>
              <a:gd name="T51" fmla="*/ 180 h 258"/>
              <a:gd name="T52" fmla="*/ 0 w 121"/>
              <a:gd name="T53" fmla="*/ 173 h 258"/>
              <a:gd name="T54" fmla="*/ 0 w 121"/>
              <a:gd name="T55" fmla="*/ 164 h 258"/>
              <a:gd name="T56" fmla="*/ 0 w 121"/>
              <a:gd name="T57" fmla="*/ 154 h 258"/>
              <a:gd name="T58" fmla="*/ 10 w 121"/>
              <a:gd name="T59" fmla="*/ 147 h 258"/>
              <a:gd name="T60" fmla="*/ 10 w 121"/>
              <a:gd name="T61" fmla="*/ 128 h 258"/>
              <a:gd name="T62" fmla="*/ 10 w 121"/>
              <a:gd name="T63" fmla="*/ 121 h 258"/>
              <a:gd name="T64" fmla="*/ 10 w 121"/>
              <a:gd name="T65" fmla="*/ 111 h 258"/>
              <a:gd name="T66" fmla="*/ 10 w 121"/>
              <a:gd name="T67" fmla="*/ 104 h 258"/>
              <a:gd name="T68" fmla="*/ 10 w 121"/>
              <a:gd name="T69" fmla="*/ 95 h 258"/>
              <a:gd name="T70" fmla="*/ 10 w 121"/>
              <a:gd name="T71" fmla="*/ 85 h 258"/>
              <a:gd name="T72" fmla="*/ 19 w 121"/>
              <a:gd name="T73" fmla="*/ 85 h 258"/>
              <a:gd name="T74" fmla="*/ 19 w 121"/>
              <a:gd name="T75" fmla="*/ 78 h 258"/>
              <a:gd name="T76" fmla="*/ 19 w 121"/>
              <a:gd name="T77" fmla="*/ 69 h 258"/>
              <a:gd name="T78" fmla="*/ 10 w 121"/>
              <a:gd name="T79" fmla="*/ 59 h 258"/>
              <a:gd name="T80" fmla="*/ 10 w 121"/>
              <a:gd name="T81" fmla="*/ 43 h 258"/>
              <a:gd name="T82" fmla="*/ 10 w 121"/>
              <a:gd name="T83" fmla="*/ 33 h 258"/>
              <a:gd name="T84" fmla="*/ 10 w 121"/>
              <a:gd name="T85" fmla="*/ 26 h 258"/>
              <a:gd name="T86" fmla="*/ 10 w 121"/>
              <a:gd name="T87" fmla="*/ 17 h 258"/>
              <a:gd name="T88" fmla="*/ 19 w 121"/>
              <a:gd name="T89" fmla="*/ 10 h 258"/>
              <a:gd name="T90" fmla="*/ 26 w 121"/>
              <a:gd name="T91" fmla="*/ 10 h 258"/>
              <a:gd name="T92" fmla="*/ 43 w 121"/>
              <a:gd name="T93" fmla="*/ 0 h 258"/>
              <a:gd name="T94" fmla="*/ 52 w 121"/>
              <a:gd name="T95" fmla="*/ 10 h 258"/>
              <a:gd name="T96" fmla="*/ 62 w 121"/>
              <a:gd name="T97" fmla="*/ 17 h 258"/>
              <a:gd name="T98" fmla="*/ 78 w 121"/>
              <a:gd name="T99" fmla="*/ 17 h 258"/>
              <a:gd name="T100" fmla="*/ 78 w 121"/>
              <a:gd name="T101" fmla="*/ 26 h 258"/>
              <a:gd name="T102" fmla="*/ 88 w 121"/>
              <a:gd name="T103" fmla="*/ 43 h 258"/>
              <a:gd name="T104" fmla="*/ 88 w 121"/>
              <a:gd name="T105" fmla="*/ 52 h 258"/>
              <a:gd name="T106" fmla="*/ 78 w 121"/>
              <a:gd name="T107" fmla="*/ 59 h 258"/>
              <a:gd name="T108" fmla="*/ 78 w 121"/>
              <a:gd name="T109" fmla="*/ 69 h 258"/>
              <a:gd name="T110" fmla="*/ 78 w 121"/>
              <a:gd name="T111" fmla="*/ 85 h 258"/>
              <a:gd name="T112" fmla="*/ 88 w 121"/>
              <a:gd name="T113" fmla="*/ 95 h 258"/>
              <a:gd name="T114" fmla="*/ 88 w 121"/>
              <a:gd name="T115" fmla="*/ 104 h 258"/>
              <a:gd name="T116" fmla="*/ 88 w 121"/>
              <a:gd name="T117" fmla="*/ 121 h 258"/>
              <a:gd name="T118" fmla="*/ 95 w 121"/>
              <a:gd name="T119" fmla="*/ 121 h 258"/>
              <a:gd name="T120" fmla="*/ 95 w 121"/>
              <a:gd name="T121" fmla="*/ 138 h 258"/>
              <a:gd name="T122" fmla="*/ 104 w 121"/>
              <a:gd name="T123" fmla="*/ 147 h 258"/>
              <a:gd name="T124" fmla="*/ 114 w 121"/>
              <a:gd name="T125" fmla="*/ 15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258">
                <a:moveTo>
                  <a:pt x="114" y="154"/>
                </a:moveTo>
                <a:lnTo>
                  <a:pt x="121" y="164"/>
                </a:lnTo>
                <a:lnTo>
                  <a:pt x="121" y="173"/>
                </a:lnTo>
                <a:lnTo>
                  <a:pt x="121" y="180"/>
                </a:lnTo>
                <a:lnTo>
                  <a:pt x="114" y="190"/>
                </a:lnTo>
                <a:lnTo>
                  <a:pt x="104" y="206"/>
                </a:lnTo>
                <a:lnTo>
                  <a:pt x="95" y="213"/>
                </a:lnTo>
                <a:lnTo>
                  <a:pt x="88" y="213"/>
                </a:lnTo>
                <a:lnTo>
                  <a:pt x="95" y="223"/>
                </a:lnTo>
                <a:lnTo>
                  <a:pt x="78" y="232"/>
                </a:lnTo>
                <a:lnTo>
                  <a:pt x="69" y="232"/>
                </a:lnTo>
                <a:lnTo>
                  <a:pt x="62" y="242"/>
                </a:lnTo>
                <a:lnTo>
                  <a:pt x="62" y="249"/>
                </a:lnTo>
                <a:lnTo>
                  <a:pt x="62" y="258"/>
                </a:lnTo>
                <a:lnTo>
                  <a:pt x="52" y="258"/>
                </a:lnTo>
                <a:lnTo>
                  <a:pt x="43" y="242"/>
                </a:lnTo>
                <a:lnTo>
                  <a:pt x="43" y="232"/>
                </a:lnTo>
                <a:lnTo>
                  <a:pt x="26" y="232"/>
                </a:lnTo>
                <a:lnTo>
                  <a:pt x="19" y="223"/>
                </a:lnTo>
                <a:lnTo>
                  <a:pt x="0" y="223"/>
                </a:lnTo>
                <a:lnTo>
                  <a:pt x="0" y="206"/>
                </a:lnTo>
                <a:lnTo>
                  <a:pt x="10" y="206"/>
                </a:lnTo>
                <a:lnTo>
                  <a:pt x="10" y="197"/>
                </a:lnTo>
                <a:lnTo>
                  <a:pt x="0" y="197"/>
                </a:lnTo>
                <a:lnTo>
                  <a:pt x="0" y="190"/>
                </a:lnTo>
                <a:lnTo>
                  <a:pt x="10" y="180"/>
                </a:lnTo>
                <a:lnTo>
                  <a:pt x="0" y="173"/>
                </a:lnTo>
                <a:lnTo>
                  <a:pt x="0" y="164"/>
                </a:lnTo>
                <a:lnTo>
                  <a:pt x="0" y="154"/>
                </a:lnTo>
                <a:lnTo>
                  <a:pt x="10" y="147"/>
                </a:lnTo>
                <a:lnTo>
                  <a:pt x="10" y="128"/>
                </a:lnTo>
                <a:lnTo>
                  <a:pt x="10" y="121"/>
                </a:lnTo>
                <a:lnTo>
                  <a:pt x="10" y="111"/>
                </a:lnTo>
                <a:lnTo>
                  <a:pt x="10" y="104"/>
                </a:lnTo>
                <a:lnTo>
                  <a:pt x="10" y="95"/>
                </a:lnTo>
                <a:lnTo>
                  <a:pt x="10" y="85"/>
                </a:lnTo>
                <a:lnTo>
                  <a:pt x="19" y="85"/>
                </a:lnTo>
                <a:lnTo>
                  <a:pt x="19" y="78"/>
                </a:lnTo>
                <a:lnTo>
                  <a:pt x="19" y="69"/>
                </a:lnTo>
                <a:lnTo>
                  <a:pt x="10" y="59"/>
                </a:lnTo>
                <a:lnTo>
                  <a:pt x="10" y="43"/>
                </a:lnTo>
                <a:lnTo>
                  <a:pt x="10" y="33"/>
                </a:lnTo>
                <a:lnTo>
                  <a:pt x="10" y="26"/>
                </a:lnTo>
                <a:lnTo>
                  <a:pt x="10" y="17"/>
                </a:lnTo>
                <a:lnTo>
                  <a:pt x="19" y="10"/>
                </a:lnTo>
                <a:lnTo>
                  <a:pt x="26" y="10"/>
                </a:lnTo>
                <a:lnTo>
                  <a:pt x="43" y="0"/>
                </a:lnTo>
                <a:lnTo>
                  <a:pt x="52" y="10"/>
                </a:lnTo>
                <a:lnTo>
                  <a:pt x="62" y="17"/>
                </a:lnTo>
                <a:lnTo>
                  <a:pt x="78" y="17"/>
                </a:lnTo>
                <a:lnTo>
                  <a:pt x="78" y="26"/>
                </a:lnTo>
                <a:lnTo>
                  <a:pt x="88" y="43"/>
                </a:lnTo>
                <a:lnTo>
                  <a:pt x="88" y="52"/>
                </a:lnTo>
                <a:lnTo>
                  <a:pt x="78" y="59"/>
                </a:lnTo>
                <a:lnTo>
                  <a:pt x="78" y="69"/>
                </a:lnTo>
                <a:lnTo>
                  <a:pt x="78" y="85"/>
                </a:lnTo>
                <a:lnTo>
                  <a:pt x="88" y="95"/>
                </a:lnTo>
                <a:lnTo>
                  <a:pt x="88" y="104"/>
                </a:lnTo>
                <a:lnTo>
                  <a:pt x="88" y="121"/>
                </a:lnTo>
                <a:lnTo>
                  <a:pt x="95" y="121"/>
                </a:lnTo>
                <a:lnTo>
                  <a:pt x="95" y="138"/>
                </a:lnTo>
                <a:lnTo>
                  <a:pt x="104" y="147"/>
                </a:lnTo>
                <a:lnTo>
                  <a:pt x="114" y="154"/>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23" name="Freeform 547">
            <a:extLst>
              <a:ext uri="{FF2B5EF4-FFF2-40B4-BE49-F238E27FC236}">
                <a16:creationId xmlns:a16="http://schemas.microsoft.com/office/drawing/2014/main" id="{60B49081-CC4A-43DF-B7FE-815EC3547549}"/>
              </a:ext>
            </a:extLst>
          </p:cNvPr>
          <p:cNvSpPr>
            <a:spLocks/>
          </p:cNvSpPr>
          <p:nvPr/>
        </p:nvSpPr>
        <p:spPr bwMode="auto">
          <a:xfrm>
            <a:off x="6463200" y="3100266"/>
            <a:ext cx="595815" cy="487161"/>
          </a:xfrm>
          <a:custGeom>
            <a:avLst/>
            <a:gdLst>
              <a:gd name="T0" fmla="*/ 660 w 669"/>
              <a:gd name="T1" fmla="*/ 462 h 547"/>
              <a:gd name="T2" fmla="*/ 627 w 669"/>
              <a:gd name="T3" fmla="*/ 426 h 547"/>
              <a:gd name="T4" fmla="*/ 608 w 669"/>
              <a:gd name="T5" fmla="*/ 374 h 547"/>
              <a:gd name="T6" fmla="*/ 634 w 669"/>
              <a:gd name="T7" fmla="*/ 341 h 547"/>
              <a:gd name="T8" fmla="*/ 627 w 669"/>
              <a:gd name="T9" fmla="*/ 315 h 547"/>
              <a:gd name="T10" fmla="*/ 608 w 669"/>
              <a:gd name="T11" fmla="*/ 280 h 547"/>
              <a:gd name="T12" fmla="*/ 634 w 669"/>
              <a:gd name="T13" fmla="*/ 237 h 547"/>
              <a:gd name="T14" fmla="*/ 627 w 669"/>
              <a:gd name="T15" fmla="*/ 204 h 547"/>
              <a:gd name="T16" fmla="*/ 575 w 669"/>
              <a:gd name="T17" fmla="*/ 204 h 547"/>
              <a:gd name="T18" fmla="*/ 532 w 669"/>
              <a:gd name="T19" fmla="*/ 194 h 547"/>
              <a:gd name="T20" fmla="*/ 539 w 669"/>
              <a:gd name="T21" fmla="*/ 161 h 547"/>
              <a:gd name="T22" fmla="*/ 506 w 669"/>
              <a:gd name="T23" fmla="*/ 142 h 547"/>
              <a:gd name="T24" fmla="*/ 497 w 669"/>
              <a:gd name="T25" fmla="*/ 90 h 547"/>
              <a:gd name="T26" fmla="*/ 487 w 669"/>
              <a:gd name="T27" fmla="*/ 66 h 547"/>
              <a:gd name="T28" fmla="*/ 445 w 669"/>
              <a:gd name="T29" fmla="*/ 66 h 547"/>
              <a:gd name="T30" fmla="*/ 400 w 669"/>
              <a:gd name="T31" fmla="*/ 66 h 547"/>
              <a:gd name="T32" fmla="*/ 357 w 669"/>
              <a:gd name="T33" fmla="*/ 83 h 547"/>
              <a:gd name="T34" fmla="*/ 315 w 669"/>
              <a:gd name="T35" fmla="*/ 100 h 547"/>
              <a:gd name="T36" fmla="*/ 281 w 669"/>
              <a:gd name="T37" fmla="*/ 90 h 547"/>
              <a:gd name="T38" fmla="*/ 255 w 669"/>
              <a:gd name="T39" fmla="*/ 74 h 547"/>
              <a:gd name="T40" fmla="*/ 229 w 669"/>
              <a:gd name="T41" fmla="*/ 38 h 547"/>
              <a:gd name="T42" fmla="*/ 208 w 669"/>
              <a:gd name="T43" fmla="*/ 5 h 547"/>
              <a:gd name="T44" fmla="*/ 158 w 669"/>
              <a:gd name="T45" fmla="*/ 10 h 547"/>
              <a:gd name="T46" fmla="*/ 99 w 669"/>
              <a:gd name="T47" fmla="*/ 26 h 547"/>
              <a:gd name="T48" fmla="*/ 76 w 669"/>
              <a:gd name="T49" fmla="*/ 38 h 547"/>
              <a:gd name="T50" fmla="*/ 38 w 669"/>
              <a:gd name="T51" fmla="*/ 19 h 547"/>
              <a:gd name="T52" fmla="*/ 14 w 669"/>
              <a:gd name="T53" fmla="*/ 40 h 547"/>
              <a:gd name="T54" fmla="*/ 0 w 669"/>
              <a:gd name="T55" fmla="*/ 66 h 547"/>
              <a:gd name="T56" fmla="*/ 31 w 669"/>
              <a:gd name="T57" fmla="*/ 83 h 547"/>
              <a:gd name="T58" fmla="*/ 21 w 669"/>
              <a:gd name="T59" fmla="*/ 116 h 547"/>
              <a:gd name="T60" fmla="*/ 14 w 669"/>
              <a:gd name="T61" fmla="*/ 142 h 547"/>
              <a:gd name="T62" fmla="*/ 31 w 669"/>
              <a:gd name="T63" fmla="*/ 185 h 547"/>
              <a:gd name="T64" fmla="*/ 57 w 669"/>
              <a:gd name="T65" fmla="*/ 135 h 547"/>
              <a:gd name="T66" fmla="*/ 90 w 669"/>
              <a:gd name="T67" fmla="*/ 161 h 547"/>
              <a:gd name="T68" fmla="*/ 90 w 669"/>
              <a:gd name="T69" fmla="*/ 220 h 547"/>
              <a:gd name="T70" fmla="*/ 125 w 669"/>
              <a:gd name="T71" fmla="*/ 237 h 547"/>
              <a:gd name="T72" fmla="*/ 125 w 669"/>
              <a:gd name="T73" fmla="*/ 263 h 547"/>
              <a:gd name="T74" fmla="*/ 161 w 669"/>
              <a:gd name="T75" fmla="*/ 306 h 547"/>
              <a:gd name="T76" fmla="*/ 220 w 669"/>
              <a:gd name="T77" fmla="*/ 324 h 547"/>
              <a:gd name="T78" fmla="*/ 272 w 669"/>
              <a:gd name="T79" fmla="*/ 374 h 547"/>
              <a:gd name="T80" fmla="*/ 315 w 669"/>
              <a:gd name="T81" fmla="*/ 400 h 547"/>
              <a:gd name="T82" fmla="*/ 360 w 669"/>
              <a:gd name="T83" fmla="*/ 417 h 547"/>
              <a:gd name="T84" fmla="*/ 376 w 669"/>
              <a:gd name="T85" fmla="*/ 452 h 547"/>
              <a:gd name="T86" fmla="*/ 412 w 669"/>
              <a:gd name="T87" fmla="*/ 462 h 547"/>
              <a:gd name="T88" fmla="*/ 412 w 669"/>
              <a:gd name="T89" fmla="*/ 417 h 547"/>
              <a:gd name="T90" fmla="*/ 454 w 669"/>
              <a:gd name="T91" fmla="*/ 410 h 547"/>
              <a:gd name="T92" fmla="*/ 487 w 669"/>
              <a:gd name="T93" fmla="*/ 443 h 547"/>
              <a:gd name="T94" fmla="*/ 480 w 669"/>
              <a:gd name="T95" fmla="*/ 488 h 547"/>
              <a:gd name="T96" fmla="*/ 497 w 669"/>
              <a:gd name="T97" fmla="*/ 521 h 547"/>
              <a:gd name="T98" fmla="*/ 523 w 669"/>
              <a:gd name="T99" fmla="*/ 540 h 547"/>
              <a:gd name="T100" fmla="*/ 558 w 669"/>
              <a:gd name="T101" fmla="*/ 540 h 547"/>
              <a:gd name="T102" fmla="*/ 608 w 669"/>
              <a:gd name="T103" fmla="*/ 511 h 547"/>
              <a:gd name="T104" fmla="*/ 643 w 669"/>
              <a:gd name="T105" fmla="*/ 511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69" h="547">
                <a:moveTo>
                  <a:pt x="653" y="488"/>
                </a:moveTo>
                <a:lnTo>
                  <a:pt x="660" y="478"/>
                </a:lnTo>
                <a:lnTo>
                  <a:pt x="660" y="469"/>
                </a:lnTo>
                <a:lnTo>
                  <a:pt x="660" y="462"/>
                </a:lnTo>
                <a:lnTo>
                  <a:pt x="653" y="452"/>
                </a:lnTo>
                <a:lnTo>
                  <a:pt x="643" y="443"/>
                </a:lnTo>
                <a:lnTo>
                  <a:pt x="634" y="436"/>
                </a:lnTo>
                <a:lnTo>
                  <a:pt x="627" y="426"/>
                </a:lnTo>
                <a:lnTo>
                  <a:pt x="608" y="417"/>
                </a:lnTo>
                <a:lnTo>
                  <a:pt x="608" y="400"/>
                </a:lnTo>
                <a:lnTo>
                  <a:pt x="608" y="393"/>
                </a:lnTo>
                <a:lnTo>
                  <a:pt x="608" y="374"/>
                </a:lnTo>
                <a:lnTo>
                  <a:pt x="617" y="374"/>
                </a:lnTo>
                <a:lnTo>
                  <a:pt x="617" y="358"/>
                </a:lnTo>
                <a:lnTo>
                  <a:pt x="617" y="348"/>
                </a:lnTo>
                <a:lnTo>
                  <a:pt x="634" y="341"/>
                </a:lnTo>
                <a:lnTo>
                  <a:pt x="634" y="332"/>
                </a:lnTo>
                <a:lnTo>
                  <a:pt x="643" y="324"/>
                </a:lnTo>
                <a:lnTo>
                  <a:pt x="634" y="315"/>
                </a:lnTo>
                <a:lnTo>
                  <a:pt x="627" y="315"/>
                </a:lnTo>
                <a:lnTo>
                  <a:pt x="617" y="315"/>
                </a:lnTo>
                <a:lnTo>
                  <a:pt x="617" y="306"/>
                </a:lnTo>
                <a:lnTo>
                  <a:pt x="608" y="298"/>
                </a:lnTo>
                <a:lnTo>
                  <a:pt x="608" y="280"/>
                </a:lnTo>
                <a:lnTo>
                  <a:pt x="601" y="263"/>
                </a:lnTo>
                <a:lnTo>
                  <a:pt x="608" y="263"/>
                </a:lnTo>
                <a:lnTo>
                  <a:pt x="617" y="253"/>
                </a:lnTo>
                <a:lnTo>
                  <a:pt x="634" y="237"/>
                </a:lnTo>
                <a:lnTo>
                  <a:pt x="627" y="220"/>
                </a:lnTo>
                <a:lnTo>
                  <a:pt x="617" y="220"/>
                </a:lnTo>
                <a:lnTo>
                  <a:pt x="617" y="211"/>
                </a:lnTo>
                <a:lnTo>
                  <a:pt x="627" y="204"/>
                </a:lnTo>
                <a:lnTo>
                  <a:pt x="617" y="194"/>
                </a:lnTo>
                <a:lnTo>
                  <a:pt x="601" y="204"/>
                </a:lnTo>
                <a:lnTo>
                  <a:pt x="591" y="211"/>
                </a:lnTo>
                <a:lnTo>
                  <a:pt x="575" y="204"/>
                </a:lnTo>
                <a:lnTo>
                  <a:pt x="565" y="194"/>
                </a:lnTo>
                <a:lnTo>
                  <a:pt x="558" y="194"/>
                </a:lnTo>
                <a:lnTo>
                  <a:pt x="539" y="194"/>
                </a:lnTo>
                <a:lnTo>
                  <a:pt x="532" y="194"/>
                </a:lnTo>
                <a:lnTo>
                  <a:pt x="532" y="185"/>
                </a:lnTo>
                <a:lnTo>
                  <a:pt x="532" y="178"/>
                </a:lnTo>
                <a:lnTo>
                  <a:pt x="539" y="168"/>
                </a:lnTo>
                <a:lnTo>
                  <a:pt x="539" y="161"/>
                </a:lnTo>
                <a:lnTo>
                  <a:pt x="532" y="152"/>
                </a:lnTo>
                <a:lnTo>
                  <a:pt x="523" y="142"/>
                </a:lnTo>
                <a:lnTo>
                  <a:pt x="516" y="142"/>
                </a:lnTo>
                <a:lnTo>
                  <a:pt x="506" y="142"/>
                </a:lnTo>
                <a:lnTo>
                  <a:pt x="506" y="126"/>
                </a:lnTo>
                <a:lnTo>
                  <a:pt x="497" y="116"/>
                </a:lnTo>
                <a:lnTo>
                  <a:pt x="497" y="109"/>
                </a:lnTo>
                <a:lnTo>
                  <a:pt x="497" y="90"/>
                </a:lnTo>
                <a:lnTo>
                  <a:pt x="497" y="83"/>
                </a:lnTo>
                <a:lnTo>
                  <a:pt x="487" y="83"/>
                </a:lnTo>
                <a:lnTo>
                  <a:pt x="480" y="83"/>
                </a:lnTo>
                <a:lnTo>
                  <a:pt x="487" y="66"/>
                </a:lnTo>
                <a:lnTo>
                  <a:pt x="475" y="62"/>
                </a:lnTo>
                <a:lnTo>
                  <a:pt x="464" y="57"/>
                </a:lnTo>
                <a:lnTo>
                  <a:pt x="445" y="57"/>
                </a:lnTo>
                <a:lnTo>
                  <a:pt x="445" y="66"/>
                </a:lnTo>
                <a:lnTo>
                  <a:pt x="431" y="69"/>
                </a:lnTo>
                <a:lnTo>
                  <a:pt x="428" y="69"/>
                </a:lnTo>
                <a:lnTo>
                  <a:pt x="419" y="59"/>
                </a:lnTo>
                <a:lnTo>
                  <a:pt x="400" y="66"/>
                </a:lnTo>
                <a:lnTo>
                  <a:pt x="388" y="74"/>
                </a:lnTo>
                <a:lnTo>
                  <a:pt x="378" y="76"/>
                </a:lnTo>
                <a:lnTo>
                  <a:pt x="364" y="76"/>
                </a:lnTo>
                <a:lnTo>
                  <a:pt x="357" y="83"/>
                </a:lnTo>
                <a:lnTo>
                  <a:pt x="348" y="93"/>
                </a:lnTo>
                <a:lnTo>
                  <a:pt x="338" y="102"/>
                </a:lnTo>
                <a:lnTo>
                  <a:pt x="331" y="104"/>
                </a:lnTo>
                <a:lnTo>
                  <a:pt x="315" y="100"/>
                </a:lnTo>
                <a:lnTo>
                  <a:pt x="308" y="100"/>
                </a:lnTo>
                <a:lnTo>
                  <a:pt x="298" y="100"/>
                </a:lnTo>
                <a:lnTo>
                  <a:pt x="289" y="100"/>
                </a:lnTo>
                <a:lnTo>
                  <a:pt x="281" y="90"/>
                </a:lnTo>
                <a:lnTo>
                  <a:pt x="272" y="90"/>
                </a:lnTo>
                <a:lnTo>
                  <a:pt x="272" y="83"/>
                </a:lnTo>
                <a:lnTo>
                  <a:pt x="263" y="83"/>
                </a:lnTo>
                <a:lnTo>
                  <a:pt x="255" y="74"/>
                </a:lnTo>
                <a:lnTo>
                  <a:pt x="246" y="66"/>
                </a:lnTo>
                <a:lnTo>
                  <a:pt x="239" y="57"/>
                </a:lnTo>
                <a:lnTo>
                  <a:pt x="229" y="48"/>
                </a:lnTo>
                <a:lnTo>
                  <a:pt x="229" y="38"/>
                </a:lnTo>
                <a:lnTo>
                  <a:pt x="229" y="31"/>
                </a:lnTo>
                <a:lnTo>
                  <a:pt x="220" y="22"/>
                </a:lnTo>
                <a:lnTo>
                  <a:pt x="213" y="12"/>
                </a:lnTo>
                <a:lnTo>
                  <a:pt x="208" y="5"/>
                </a:lnTo>
                <a:lnTo>
                  <a:pt x="189" y="0"/>
                </a:lnTo>
                <a:lnTo>
                  <a:pt x="177" y="10"/>
                </a:lnTo>
                <a:lnTo>
                  <a:pt x="166" y="7"/>
                </a:lnTo>
                <a:lnTo>
                  <a:pt x="158" y="10"/>
                </a:lnTo>
                <a:lnTo>
                  <a:pt x="151" y="12"/>
                </a:lnTo>
                <a:lnTo>
                  <a:pt x="142" y="12"/>
                </a:lnTo>
                <a:lnTo>
                  <a:pt x="106" y="12"/>
                </a:lnTo>
                <a:lnTo>
                  <a:pt x="99" y="26"/>
                </a:lnTo>
                <a:lnTo>
                  <a:pt x="99" y="29"/>
                </a:lnTo>
                <a:lnTo>
                  <a:pt x="90" y="26"/>
                </a:lnTo>
                <a:lnTo>
                  <a:pt x="78" y="31"/>
                </a:lnTo>
                <a:lnTo>
                  <a:pt x="76" y="38"/>
                </a:lnTo>
                <a:lnTo>
                  <a:pt x="66" y="31"/>
                </a:lnTo>
                <a:lnTo>
                  <a:pt x="57" y="31"/>
                </a:lnTo>
                <a:lnTo>
                  <a:pt x="47" y="31"/>
                </a:lnTo>
                <a:lnTo>
                  <a:pt x="38" y="19"/>
                </a:lnTo>
                <a:lnTo>
                  <a:pt x="31" y="19"/>
                </a:lnTo>
                <a:lnTo>
                  <a:pt x="14" y="24"/>
                </a:lnTo>
                <a:lnTo>
                  <a:pt x="12" y="33"/>
                </a:lnTo>
                <a:lnTo>
                  <a:pt x="14" y="40"/>
                </a:lnTo>
                <a:lnTo>
                  <a:pt x="17" y="48"/>
                </a:lnTo>
                <a:lnTo>
                  <a:pt x="17" y="55"/>
                </a:lnTo>
                <a:lnTo>
                  <a:pt x="14" y="57"/>
                </a:lnTo>
                <a:lnTo>
                  <a:pt x="0" y="66"/>
                </a:lnTo>
                <a:lnTo>
                  <a:pt x="14" y="74"/>
                </a:lnTo>
                <a:lnTo>
                  <a:pt x="14" y="88"/>
                </a:lnTo>
                <a:lnTo>
                  <a:pt x="21" y="90"/>
                </a:lnTo>
                <a:lnTo>
                  <a:pt x="31" y="83"/>
                </a:lnTo>
                <a:lnTo>
                  <a:pt x="31" y="90"/>
                </a:lnTo>
                <a:lnTo>
                  <a:pt x="31" y="100"/>
                </a:lnTo>
                <a:lnTo>
                  <a:pt x="31" y="109"/>
                </a:lnTo>
                <a:lnTo>
                  <a:pt x="21" y="116"/>
                </a:lnTo>
                <a:lnTo>
                  <a:pt x="14" y="116"/>
                </a:lnTo>
                <a:lnTo>
                  <a:pt x="5" y="126"/>
                </a:lnTo>
                <a:lnTo>
                  <a:pt x="14" y="135"/>
                </a:lnTo>
                <a:lnTo>
                  <a:pt x="14" y="142"/>
                </a:lnTo>
                <a:lnTo>
                  <a:pt x="14" y="161"/>
                </a:lnTo>
                <a:lnTo>
                  <a:pt x="21" y="168"/>
                </a:lnTo>
                <a:lnTo>
                  <a:pt x="21" y="178"/>
                </a:lnTo>
                <a:lnTo>
                  <a:pt x="31" y="185"/>
                </a:lnTo>
                <a:lnTo>
                  <a:pt x="40" y="168"/>
                </a:lnTo>
                <a:lnTo>
                  <a:pt x="47" y="161"/>
                </a:lnTo>
                <a:lnTo>
                  <a:pt x="57" y="142"/>
                </a:lnTo>
                <a:lnTo>
                  <a:pt x="57" y="135"/>
                </a:lnTo>
                <a:lnTo>
                  <a:pt x="66" y="135"/>
                </a:lnTo>
                <a:lnTo>
                  <a:pt x="73" y="142"/>
                </a:lnTo>
                <a:lnTo>
                  <a:pt x="83" y="152"/>
                </a:lnTo>
                <a:lnTo>
                  <a:pt x="90" y="161"/>
                </a:lnTo>
                <a:lnTo>
                  <a:pt x="99" y="178"/>
                </a:lnTo>
                <a:lnTo>
                  <a:pt x="90" y="194"/>
                </a:lnTo>
                <a:lnTo>
                  <a:pt x="90" y="204"/>
                </a:lnTo>
                <a:lnTo>
                  <a:pt x="90" y="220"/>
                </a:lnTo>
                <a:lnTo>
                  <a:pt x="109" y="220"/>
                </a:lnTo>
                <a:lnTo>
                  <a:pt x="109" y="230"/>
                </a:lnTo>
                <a:lnTo>
                  <a:pt x="116" y="230"/>
                </a:lnTo>
                <a:lnTo>
                  <a:pt x="125" y="237"/>
                </a:lnTo>
                <a:lnTo>
                  <a:pt x="135" y="246"/>
                </a:lnTo>
                <a:lnTo>
                  <a:pt x="109" y="246"/>
                </a:lnTo>
                <a:lnTo>
                  <a:pt x="116" y="253"/>
                </a:lnTo>
                <a:lnTo>
                  <a:pt x="125" y="263"/>
                </a:lnTo>
                <a:lnTo>
                  <a:pt x="135" y="280"/>
                </a:lnTo>
                <a:lnTo>
                  <a:pt x="142" y="280"/>
                </a:lnTo>
                <a:lnTo>
                  <a:pt x="161" y="298"/>
                </a:lnTo>
                <a:lnTo>
                  <a:pt x="161" y="306"/>
                </a:lnTo>
                <a:lnTo>
                  <a:pt x="177" y="315"/>
                </a:lnTo>
                <a:lnTo>
                  <a:pt x="194" y="306"/>
                </a:lnTo>
                <a:lnTo>
                  <a:pt x="203" y="306"/>
                </a:lnTo>
                <a:lnTo>
                  <a:pt x="220" y="324"/>
                </a:lnTo>
                <a:lnTo>
                  <a:pt x="239" y="341"/>
                </a:lnTo>
                <a:lnTo>
                  <a:pt x="246" y="358"/>
                </a:lnTo>
                <a:lnTo>
                  <a:pt x="263" y="358"/>
                </a:lnTo>
                <a:lnTo>
                  <a:pt x="272" y="374"/>
                </a:lnTo>
                <a:lnTo>
                  <a:pt x="289" y="384"/>
                </a:lnTo>
                <a:lnTo>
                  <a:pt x="298" y="384"/>
                </a:lnTo>
                <a:lnTo>
                  <a:pt x="308" y="400"/>
                </a:lnTo>
                <a:lnTo>
                  <a:pt x="315" y="400"/>
                </a:lnTo>
                <a:lnTo>
                  <a:pt x="324" y="410"/>
                </a:lnTo>
                <a:lnTo>
                  <a:pt x="341" y="410"/>
                </a:lnTo>
                <a:lnTo>
                  <a:pt x="350" y="410"/>
                </a:lnTo>
                <a:lnTo>
                  <a:pt x="360" y="417"/>
                </a:lnTo>
                <a:lnTo>
                  <a:pt x="360" y="426"/>
                </a:lnTo>
                <a:lnTo>
                  <a:pt x="367" y="436"/>
                </a:lnTo>
                <a:lnTo>
                  <a:pt x="376" y="436"/>
                </a:lnTo>
                <a:lnTo>
                  <a:pt x="376" y="452"/>
                </a:lnTo>
                <a:lnTo>
                  <a:pt x="393" y="452"/>
                </a:lnTo>
                <a:lnTo>
                  <a:pt x="393" y="462"/>
                </a:lnTo>
                <a:lnTo>
                  <a:pt x="402" y="462"/>
                </a:lnTo>
                <a:lnTo>
                  <a:pt x="412" y="462"/>
                </a:lnTo>
                <a:lnTo>
                  <a:pt x="412" y="443"/>
                </a:lnTo>
                <a:lnTo>
                  <a:pt x="412" y="436"/>
                </a:lnTo>
                <a:lnTo>
                  <a:pt x="412" y="426"/>
                </a:lnTo>
                <a:lnTo>
                  <a:pt x="412" y="417"/>
                </a:lnTo>
                <a:lnTo>
                  <a:pt x="419" y="410"/>
                </a:lnTo>
                <a:lnTo>
                  <a:pt x="428" y="410"/>
                </a:lnTo>
                <a:lnTo>
                  <a:pt x="445" y="400"/>
                </a:lnTo>
                <a:lnTo>
                  <a:pt x="454" y="410"/>
                </a:lnTo>
                <a:lnTo>
                  <a:pt x="461" y="417"/>
                </a:lnTo>
                <a:lnTo>
                  <a:pt x="480" y="417"/>
                </a:lnTo>
                <a:lnTo>
                  <a:pt x="480" y="426"/>
                </a:lnTo>
                <a:lnTo>
                  <a:pt x="487" y="443"/>
                </a:lnTo>
                <a:lnTo>
                  <a:pt x="487" y="452"/>
                </a:lnTo>
                <a:lnTo>
                  <a:pt x="480" y="462"/>
                </a:lnTo>
                <a:lnTo>
                  <a:pt x="480" y="469"/>
                </a:lnTo>
                <a:lnTo>
                  <a:pt x="480" y="488"/>
                </a:lnTo>
                <a:lnTo>
                  <a:pt x="487" y="495"/>
                </a:lnTo>
                <a:lnTo>
                  <a:pt x="487" y="504"/>
                </a:lnTo>
                <a:lnTo>
                  <a:pt x="487" y="521"/>
                </a:lnTo>
                <a:lnTo>
                  <a:pt x="497" y="521"/>
                </a:lnTo>
                <a:lnTo>
                  <a:pt x="497" y="540"/>
                </a:lnTo>
                <a:lnTo>
                  <a:pt x="506" y="547"/>
                </a:lnTo>
                <a:lnTo>
                  <a:pt x="516" y="540"/>
                </a:lnTo>
                <a:lnTo>
                  <a:pt x="523" y="540"/>
                </a:lnTo>
                <a:lnTo>
                  <a:pt x="523" y="530"/>
                </a:lnTo>
                <a:lnTo>
                  <a:pt x="532" y="540"/>
                </a:lnTo>
                <a:lnTo>
                  <a:pt x="549" y="540"/>
                </a:lnTo>
                <a:lnTo>
                  <a:pt x="558" y="540"/>
                </a:lnTo>
                <a:lnTo>
                  <a:pt x="575" y="530"/>
                </a:lnTo>
                <a:lnTo>
                  <a:pt x="591" y="530"/>
                </a:lnTo>
                <a:lnTo>
                  <a:pt x="601" y="521"/>
                </a:lnTo>
                <a:lnTo>
                  <a:pt x="608" y="511"/>
                </a:lnTo>
                <a:lnTo>
                  <a:pt x="617" y="521"/>
                </a:lnTo>
                <a:lnTo>
                  <a:pt x="627" y="521"/>
                </a:lnTo>
                <a:lnTo>
                  <a:pt x="634" y="521"/>
                </a:lnTo>
                <a:lnTo>
                  <a:pt x="643" y="511"/>
                </a:lnTo>
                <a:lnTo>
                  <a:pt x="653" y="504"/>
                </a:lnTo>
                <a:lnTo>
                  <a:pt x="669" y="495"/>
                </a:lnTo>
                <a:lnTo>
                  <a:pt x="653" y="488"/>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24" name="Freeform 483">
            <a:extLst>
              <a:ext uri="{FF2B5EF4-FFF2-40B4-BE49-F238E27FC236}">
                <a16:creationId xmlns:a16="http://schemas.microsoft.com/office/drawing/2014/main" id="{C7137DB7-F6FB-4E02-BB1D-E19F356D50F4}"/>
              </a:ext>
            </a:extLst>
          </p:cNvPr>
          <p:cNvSpPr>
            <a:spLocks/>
          </p:cNvSpPr>
          <p:nvPr/>
        </p:nvSpPr>
        <p:spPr bwMode="auto">
          <a:xfrm>
            <a:off x="7607626" y="3079783"/>
            <a:ext cx="242245" cy="145169"/>
          </a:xfrm>
          <a:custGeom>
            <a:avLst/>
            <a:gdLst>
              <a:gd name="T0" fmla="*/ 0 w 272"/>
              <a:gd name="T1" fmla="*/ 78 h 163"/>
              <a:gd name="T2" fmla="*/ 16 w 272"/>
              <a:gd name="T3" fmla="*/ 59 h 163"/>
              <a:gd name="T4" fmla="*/ 42 w 272"/>
              <a:gd name="T5" fmla="*/ 52 h 163"/>
              <a:gd name="T6" fmla="*/ 59 w 272"/>
              <a:gd name="T7" fmla="*/ 33 h 163"/>
              <a:gd name="T8" fmla="*/ 68 w 272"/>
              <a:gd name="T9" fmla="*/ 18 h 163"/>
              <a:gd name="T10" fmla="*/ 75 w 272"/>
              <a:gd name="T11" fmla="*/ 0 h 163"/>
              <a:gd name="T12" fmla="*/ 85 w 272"/>
              <a:gd name="T13" fmla="*/ 9 h 163"/>
              <a:gd name="T14" fmla="*/ 92 w 272"/>
              <a:gd name="T15" fmla="*/ 26 h 163"/>
              <a:gd name="T16" fmla="*/ 108 w 272"/>
              <a:gd name="T17" fmla="*/ 0 h 163"/>
              <a:gd name="T18" fmla="*/ 127 w 272"/>
              <a:gd name="T19" fmla="*/ 18 h 163"/>
              <a:gd name="T20" fmla="*/ 127 w 272"/>
              <a:gd name="T21" fmla="*/ 33 h 163"/>
              <a:gd name="T22" fmla="*/ 144 w 272"/>
              <a:gd name="T23" fmla="*/ 33 h 163"/>
              <a:gd name="T24" fmla="*/ 151 w 272"/>
              <a:gd name="T25" fmla="*/ 52 h 163"/>
              <a:gd name="T26" fmla="*/ 179 w 272"/>
              <a:gd name="T27" fmla="*/ 52 h 163"/>
              <a:gd name="T28" fmla="*/ 212 w 272"/>
              <a:gd name="T29" fmla="*/ 59 h 163"/>
              <a:gd name="T30" fmla="*/ 229 w 272"/>
              <a:gd name="T31" fmla="*/ 42 h 163"/>
              <a:gd name="T32" fmla="*/ 265 w 272"/>
              <a:gd name="T33" fmla="*/ 33 h 163"/>
              <a:gd name="T34" fmla="*/ 272 w 272"/>
              <a:gd name="T35" fmla="*/ 42 h 163"/>
              <a:gd name="T36" fmla="*/ 265 w 272"/>
              <a:gd name="T37" fmla="*/ 52 h 163"/>
              <a:gd name="T38" fmla="*/ 272 w 272"/>
              <a:gd name="T39" fmla="*/ 68 h 163"/>
              <a:gd name="T40" fmla="*/ 239 w 272"/>
              <a:gd name="T41" fmla="*/ 78 h 163"/>
              <a:gd name="T42" fmla="*/ 222 w 272"/>
              <a:gd name="T43" fmla="*/ 68 h 163"/>
              <a:gd name="T44" fmla="*/ 186 w 272"/>
              <a:gd name="T45" fmla="*/ 85 h 163"/>
              <a:gd name="T46" fmla="*/ 179 w 272"/>
              <a:gd name="T47" fmla="*/ 120 h 163"/>
              <a:gd name="T48" fmla="*/ 170 w 272"/>
              <a:gd name="T49" fmla="*/ 101 h 163"/>
              <a:gd name="T50" fmla="*/ 144 w 272"/>
              <a:gd name="T51" fmla="*/ 120 h 163"/>
              <a:gd name="T52" fmla="*/ 127 w 272"/>
              <a:gd name="T53" fmla="*/ 153 h 163"/>
              <a:gd name="T54" fmla="*/ 92 w 272"/>
              <a:gd name="T55" fmla="*/ 153 h 163"/>
              <a:gd name="T56" fmla="*/ 68 w 272"/>
              <a:gd name="T57" fmla="*/ 146 h 163"/>
              <a:gd name="T58" fmla="*/ 68 w 272"/>
              <a:gd name="T59" fmla="*/ 120 h 163"/>
              <a:gd name="T60" fmla="*/ 68 w 272"/>
              <a:gd name="T61" fmla="*/ 94 h 163"/>
              <a:gd name="T62" fmla="*/ 59 w 272"/>
              <a:gd name="T63" fmla="*/ 94 h 163"/>
              <a:gd name="T64" fmla="*/ 33 w 272"/>
              <a:gd name="T65" fmla="*/ 78 h 163"/>
              <a:gd name="T66" fmla="*/ 16 w 272"/>
              <a:gd name="T67" fmla="*/ 7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2" h="163">
                <a:moveTo>
                  <a:pt x="0" y="85"/>
                </a:moveTo>
                <a:lnTo>
                  <a:pt x="0" y="78"/>
                </a:lnTo>
                <a:lnTo>
                  <a:pt x="16" y="68"/>
                </a:lnTo>
                <a:lnTo>
                  <a:pt x="16" y="59"/>
                </a:lnTo>
                <a:lnTo>
                  <a:pt x="23" y="52"/>
                </a:lnTo>
                <a:lnTo>
                  <a:pt x="42" y="52"/>
                </a:lnTo>
                <a:lnTo>
                  <a:pt x="42" y="42"/>
                </a:lnTo>
                <a:lnTo>
                  <a:pt x="59" y="33"/>
                </a:lnTo>
                <a:lnTo>
                  <a:pt x="68" y="26"/>
                </a:lnTo>
                <a:lnTo>
                  <a:pt x="68" y="18"/>
                </a:lnTo>
                <a:lnTo>
                  <a:pt x="68" y="0"/>
                </a:lnTo>
                <a:lnTo>
                  <a:pt x="75" y="0"/>
                </a:lnTo>
                <a:lnTo>
                  <a:pt x="75" y="9"/>
                </a:lnTo>
                <a:lnTo>
                  <a:pt x="85" y="9"/>
                </a:lnTo>
                <a:lnTo>
                  <a:pt x="92" y="18"/>
                </a:lnTo>
                <a:lnTo>
                  <a:pt x="92" y="26"/>
                </a:lnTo>
                <a:lnTo>
                  <a:pt x="101" y="18"/>
                </a:lnTo>
                <a:lnTo>
                  <a:pt x="108" y="0"/>
                </a:lnTo>
                <a:lnTo>
                  <a:pt x="118" y="9"/>
                </a:lnTo>
                <a:lnTo>
                  <a:pt x="127" y="18"/>
                </a:lnTo>
                <a:lnTo>
                  <a:pt x="127" y="26"/>
                </a:lnTo>
                <a:lnTo>
                  <a:pt x="127" y="33"/>
                </a:lnTo>
                <a:lnTo>
                  <a:pt x="134" y="33"/>
                </a:lnTo>
                <a:lnTo>
                  <a:pt x="144" y="33"/>
                </a:lnTo>
                <a:lnTo>
                  <a:pt x="144" y="42"/>
                </a:lnTo>
                <a:lnTo>
                  <a:pt x="151" y="52"/>
                </a:lnTo>
                <a:lnTo>
                  <a:pt x="170" y="42"/>
                </a:lnTo>
                <a:lnTo>
                  <a:pt x="179" y="52"/>
                </a:lnTo>
                <a:lnTo>
                  <a:pt x="179" y="59"/>
                </a:lnTo>
                <a:lnTo>
                  <a:pt x="212" y="59"/>
                </a:lnTo>
                <a:lnTo>
                  <a:pt x="222" y="52"/>
                </a:lnTo>
                <a:lnTo>
                  <a:pt x="229" y="42"/>
                </a:lnTo>
                <a:lnTo>
                  <a:pt x="246" y="33"/>
                </a:lnTo>
                <a:lnTo>
                  <a:pt x="265" y="33"/>
                </a:lnTo>
                <a:lnTo>
                  <a:pt x="272" y="33"/>
                </a:lnTo>
                <a:lnTo>
                  <a:pt x="272" y="42"/>
                </a:lnTo>
                <a:lnTo>
                  <a:pt x="265" y="42"/>
                </a:lnTo>
                <a:lnTo>
                  <a:pt x="265" y="52"/>
                </a:lnTo>
                <a:lnTo>
                  <a:pt x="272" y="59"/>
                </a:lnTo>
                <a:lnTo>
                  <a:pt x="272" y="68"/>
                </a:lnTo>
                <a:lnTo>
                  <a:pt x="255" y="78"/>
                </a:lnTo>
                <a:lnTo>
                  <a:pt x="239" y="78"/>
                </a:lnTo>
                <a:lnTo>
                  <a:pt x="222" y="78"/>
                </a:lnTo>
                <a:lnTo>
                  <a:pt x="222" y="68"/>
                </a:lnTo>
                <a:lnTo>
                  <a:pt x="203" y="68"/>
                </a:lnTo>
                <a:lnTo>
                  <a:pt x="186" y="85"/>
                </a:lnTo>
                <a:lnTo>
                  <a:pt x="186" y="94"/>
                </a:lnTo>
                <a:lnTo>
                  <a:pt x="179" y="120"/>
                </a:lnTo>
                <a:lnTo>
                  <a:pt x="170" y="111"/>
                </a:lnTo>
                <a:lnTo>
                  <a:pt x="170" y="101"/>
                </a:lnTo>
                <a:lnTo>
                  <a:pt x="151" y="111"/>
                </a:lnTo>
                <a:lnTo>
                  <a:pt x="144" y="120"/>
                </a:lnTo>
                <a:lnTo>
                  <a:pt x="134" y="127"/>
                </a:lnTo>
                <a:lnTo>
                  <a:pt x="127" y="153"/>
                </a:lnTo>
                <a:lnTo>
                  <a:pt x="101" y="163"/>
                </a:lnTo>
                <a:lnTo>
                  <a:pt x="92" y="153"/>
                </a:lnTo>
                <a:lnTo>
                  <a:pt x="68" y="153"/>
                </a:lnTo>
                <a:lnTo>
                  <a:pt x="68" y="146"/>
                </a:lnTo>
                <a:lnTo>
                  <a:pt x="75" y="137"/>
                </a:lnTo>
                <a:lnTo>
                  <a:pt x="68" y="120"/>
                </a:lnTo>
                <a:lnTo>
                  <a:pt x="75" y="111"/>
                </a:lnTo>
                <a:lnTo>
                  <a:pt x="68" y="94"/>
                </a:lnTo>
                <a:lnTo>
                  <a:pt x="68" y="85"/>
                </a:lnTo>
                <a:lnTo>
                  <a:pt x="59" y="94"/>
                </a:lnTo>
                <a:lnTo>
                  <a:pt x="42" y="85"/>
                </a:lnTo>
                <a:lnTo>
                  <a:pt x="33" y="78"/>
                </a:lnTo>
                <a:lnTo>
                  <a:pt x="23" y="78"/>
                </a:lnTo>
                <a:lnTo>
                  <a:pt x="16" y="78"/>
                </a:lnTo>
                <a:lnTo>
                  <a:pt x="0" y="85"/>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25" name="Freeform 487">
            <a:extLst>
              <a:ext uri="{FF2B5EF4-FFF2-40B4-BE49-F238E27FC236}">
                <a16:creationId xmlns:a16="http://schemas.microsoft.com/office/drawing/2014/main" id="{0C22825C-2943-4AA2-9B96-D0221DCD0F77}"/>
              </a:ext>
            </a:extLst>
          </p:cNvPr>
          <p:cNvSpPr>
            <a:spLocks/>
          </p:cNvSpPr>
          <p:nvPr/>
        </p:nvSpPr>
        <p:spPr bwMode="auto">
          <a:xfrm>
            <a:off x="7106220" y="868410"/>
            <a:ext cx="1882739" cy="2385931"/>
          </a:xfrm>
          <a:custGeom>
            <a:avLst/>
            <a:gdLst>
              <a:gd name="T0" fmla="*/ 170 w 2114"/>
              <a:gd name="T1" fmla="*/ 1595 h 2679"/>
              <a:gd name="T2" fmla="*/ 314 w 2114"/>
              <a:gd name="T3" fmla="*/ 1647 h 2679"/>
              <a:gd name="T4" fmla="*/ 409 w 2114"/>
              <a:gd name="T5" fmla="*/ 1791 h 2679"/>
              <a:gd name="T6" fmla="*/ 399 w 2114"/>
              <a:gd name="T7" fmla="*/ 1886 h 2679"/>
              <a:gd name="T8" fmla="*/ 544 w 2114"/>
              <a:gd name="T9" fmla="*/ 1929 h 2679"/>
              <a:gd name="T10" fmla="*/ 664 w 2114"/>
              <a:gd name="T11" fmla="*/ 2030 h 2679"/>
              <a:gd name="T12" fmla="*/ 818 w 2114"/>
              <a:gd name="T13" fmla="*/ 2083 h 2679"/>
              <a:gd name="T14" fmla="*/ 955 w 2114"/>
              <a:gd name="T15" fmla="*/ 2092 h 2679"/>
              <a:gd name="T16" fmla="*/ 988 w 2114"/>
              <a:gd name="T17" fmla="*/ 2201 h 2679"/>
              <a:gd name="T18" fmla="*/ 955 w 2114"/>
              <a:gd name="T19" fmla="*/ 2314 h 2679"/>
              <a:gd name="T20" fmla="*/ 894 w 2114"/>
              <a:gd name="T21" fmla="*/ 2407 h 2679"/>
              <a:gd name="T22" fmla="*/ 894 w 2114"/>
              <a:gd name="T23" fmla="*/ 2483 h 2679"/>
              <a:gd name="T24" fmla="*/ 998 w 2114"/>
              <a:gd name="T25" fmla="*/ 2577 h 2679"/>
              <a:gd name="T26" fmla="*/ 1185 w 2114"/>
              <a:gd name="T27" fmla="*/ 2620 h 2679"/>
              <a:gd name="T28" fmla="*/ 1398 w 2114"/>
              <a:gd name="T29" fmla="*/ 2646 h 2679"/>
              <a:gd name="T30" fmla="*/ 1525 w 2114"/>
              <a:gd name="T31" fmla="*/ 2646 h 2679"/>
              <a:gd name="T32" fmla="*/ 1722 w 2114"/>
              <a:gd name="T33" fmla="*/ 2646 h 2679"/>
              <a:gd name="T34" fmla="*/ 1587 w 2114"/>
              <a:gd name="T35" fmla="*/ 2457 h 2679"/>
              <a:gd name="T36" fmla="*/ 1535 w 2114"/>
              <a:gd name="T37" fmla="*/ 2296 h 2679"/>
              <a:gd name="T38" fmla="*/ 1577 w 2114"/>
              <a:gd name="T39" fmla="*/ 2168 h 2679"/>
              <a:gd name="T40" fmla="*/ 1407 w 2114"/>
              <a:gd name="T41" fmla="*/ 2073 h 2679"/>
              <a:gd name="T42" fmla="*/ 1398 w 2114"/>
              <a:gd name="T43" fmla="*/ 1869 h 2679"/>
              <a:gd name="T44" fmla="*/ 1483 w 2114"/>
              <a:gd name="T45" fmla="*/ 1775 h 2679"/>
              <a:gd name="T46" fmla="*/ 1630 w 2114"/>
              <a:gd name="T47" fmla="*/ 1683 h 2679"/>
              <a:gd name="T48" fmla="*/ 1757 w 2114"/>
              <a:gd name="T49" fmla="*/ 1656 h 2679"/>
              <a:gd name="T50" fmla="*/ 1911 w 2114"/>
              <a:gd name="T51" fmla="*/ 1604 h 2679"/>
              <a:gd name="T52" fmla="*/ 2055 w 2114"/>
              <a:gd name="T53" fmla="*/ 1529 h 2679"/>
              <a:gd name="T54" fmla="*/ 1970 w 2114"/>
              <a:gd name="T55" fmla="*/ 1417 h 2679"/>
              <a:gd name="T56" fmla="*/ 1850 w 2114"/>
              <a:gd name="T57" fmla="*/ 1273 h 2679"/>
              <a:gd name="T58" fmla="*/ 1731 w 2114"/>
              <a:gd name="T59" fmla="*/ 1238 h 2679"/>
              <a:gd name="T60" fmla="*/ 1698 w 2114"/>
              <a:gd name="T61" fmla="*/ 1169 h 2679"/>
              <a:gd name="T62" fmla="*/ 1620 w 2114"/>
              <a:gd name="T63" fmla="*/ 991 h 2679"/>
              <a:gd name="T64" fmla="*/ 1518 w 2114"/>
              <a:gd name="T65" fmla="*/ 785 h 2679"/>
              <a:gd name="T66" fmla="*/ 1374 w 2114"/>
              <a:gd name="T67" fmla="*/ 572 h 2679"/>
              <a:gd name="T68" fmla="*/ 1322 w 2114"/>
              <a:gd name="T69" fmla="*/ 402 h 2679"/>
              <a:gd name="T70" fmla="*/ 1329 w 2114"/>
              <a:gd name="T71" fmla="*/ 78 h 2679"/>
              <a:gd name="T72" fmla="*/ 1201 w 2114"/>
              <a:gd name="T73" fmla="*/ 45 h 2679"/>
              <a:gd name="T74" fmla="*/ 1074 w 2114"/>
              <a:gd name="T75" fmla="*/ 85 h 2679"/>
              <a:gd name="T76" fmla="*/ 1024 w 2114"/>
              <a:gd name="T77" fmla="*/ 153 h 2679"/>
              <a:gd name="T78" fmla="*/ 913 w 2114"/>
              <a:gd name="T79" fmla="*/ 300 h 2679"/>
              <a:gd name="T80" fmla="*/ 870 w 2114"/>
              <a:gd name="T81" fmla="*/ 265 h 2679"/>
              <a:gd name="T82" fmla="*/ 792 w 2114"/>
              <a:gd name="T83" fmla="*/ 402 h 2679"/>
              <a:gd name="T84" fmla="*/ 664 w 2114"/>
              <a:gd name="T85" fmla="*/ 435 h 2679"/>
              <a:gd name="T86" fmla="*/ 586 w 2114"/>
              <a:gd name="T87" fmla="*/ 376 h 2679"/>
              <a:gd name="T88" fmla="*/ 671 w 2114"/>
              <a:gd name="T89" fmla="*/ 513 h 2679"/>
              <a:gd name="T90" fmla="*/ 631 w 2114"/>
              <a:gd name="T91" fmla="*/ 572 h 2679"/>
              <a:gd name="T92" fmla="*/ 579 w 2114"/>
              <a:gd name="T93" fmla="*/ 726 h 2679"/>
              <a:gd name="T94" fmla="*/ 553 w 2114"/>
              <a:gd name="T95" fmla="*/ 778 h 2679"/>
              <a:gd name="T96" fmla="*/ 484 w 2114"/>
              <a:gd name="T97" fmla="*/ 795 h 2679"/>
              <a:gd name="T98" fmla="*/ 357 w 2114"/>
              <a:gd name="T99" fmla="*/ 804 h 2679"/>
              <a:gd name="T100" fmla="*/ 279 w 2114"/>
              <a:gd name="T101" fmla="*/ 674 h 2679"/>
              <a:gd name="T102" fmla="*/ 229 w 2114"/>
              <a:gd name="T103" fmla="*/ 598 h 2679"/>
              <a:gd name="T104" fmla="*/ 409 w 2114"/>
              <a:gd name="T105" fmla="*/ 632 h 2679"/>
              <a:gd name="T106" fmla="*/ 544 w 2114"/>
              <a:gd name="T107" fmla="*/ 582 h 2679"/>
              <a:gd name="T108" fmla="*/ 435 w 2114"/>
              <a:gd name="T109" fmla="*/ 452 h 2679"/>
              <a:gd name="T110" fmla="*/ 186 w 2114"/>
              <a:gd name="T111" fmla="*/ 402 h 2679"/>
              <a:gd name="T112" fmla="*/ 18 w 2114"/>
              <a:gd name="T113" fmla="*/ 456 h 2679"/>
              <a:gd name="T114" fmla="*/ 108 w 2114"/>
              <a:gd name="T115" fmla="*/ 766 h 2679"/>
              <a:gd name="T116" fmla="*/ 229 w 2114"/>
              <a:gd name="T117" fmla="*/ 989 h 2679"/>
              <a:gd name="T118" fmla="*/ 170 w 2114"/>
              <a:gd name="T119" fmla="*/ 1228 h 2679"/>
              <a:gd name="T120" fmla="*/ 170 w 2114"/>
              <a:gd name="T121" fmla="*/ 1264 h 2679"/>
              <a:gd name="T122" fmla="*/ 134 w 2114"/>
              <a:gd name="T123" fmla="*/ 1382 h 2679"/>
              <a:gd name="T124" fmla="*/ 127 w 2114"/>
              <a:gd name="T125" fmla="*/ 1493 h 2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14" h="2679">
                <a:moveTo>
                  <a:pt x="127" y="1493"/>
                </a:moveTo>
                <a:lnTo>
                  <a:pt x="127" y="1503"/>
                </a:lnTo>
                <a:lnTo>
                  <a:pt x="134" y="1503"/>
                </a:lnTo>
                <a:lnTo>
                  <a:pt x="134" y="1510"/>
                </a:lnTo>
                <a:lnTo>
                  <a:pt x="144" y="1503"/>
                </a:lnTo>
                <a:lnTo>
                  <a:pt x="153" y="1503"/>
                </a:lnTo>
                <a:lnTo>
                  <a:pt x="153" y="1519"/>
                </a:lnTo>
                <a:lnTo>
                  <a:pt x="153" y="1538"/>
                </a:lnTo>
                <a:lnTo>
                  <a:pt x="134" y="1538"/>
                </a:lnTo>
                <a:lnTo>
                  <a:pt x="144" y="1555"/>
                </a:lnTo>
                <a:lnTo>
                  <a:pt x="153" y="1555"/>
                </a:lnTo>
                <a:lnTo>
                  <a:pt x="160" y="1555"/>
                </a:lnTo>
                <a:lnTo>
                  <a:pt x="160" y="1562"/>
                </a:lnTo>
                <a:lnTo>
                  <a:pt x="170" y="1578"/>
                </a:lnTo>
                <a:lnTo>
                  <a:pt x="170" y="1595"/>
                </a:lnTo>
                <a:lnTo>
                  <a:pt x="177" y="1614"/>
                </a:lnTo>
                <a:lnTo>
                  <a:pt x="186" y="1614"/>
                </a:lnTo>
                <a:lnTo>
                  <a:pt x="196" y="1614"/>
                </a:lnTo>
                <a:lnTo>
                  <a:pt x="196" y="1621"/>
                </a:lnTo>
                <a:lnTo>
                  <a:pt x="212" y="1621"/>
                </a:lnTo>
                <a:lnTo>
                  <a:pt x="229" y="1621"/>
                </a:lnTo>
                <a:lnTo>
                  <a:pt x="246" y="1621"/>
                </a:lnTo>
                <a:lnTo>
                  <a:pt x="255" y="1630"/>
                </a:lnTo>
                <a:lnTo>
                  <a:pt x="255" y="1638"/>
                </a:lnTo>
                <a:lnTo>
                  <a:pt x="262" y="1638"/>
                </a:lnTo>
                <a:lnTo>
                  <a:pt x="279" y="1630"/>
                </a:lnTo>
                <a:lnTo>
                  <a:pt x="279" y="1621"/>
                </a:lnTo>
                <a:lnTo>
                  <a:pt x="288" y="1621"/>
                </a:lnTo>
                <a:lnTo>
                  <a:pt x="305" y="1630"/>
                </a:lnTo>
                <a:lnTo>
                  <a:pt x="314" y="1647"/>
                </a:lnTo>
                <a:lnTo>
                  <a:pt x="331" y="1647"/>
                </a:lnTo>
                <a:lnTo>
                  <a:pt x="331" y="1656"/>
                </a:lnTo>
                <a:lnTo>
                  <a:pt x="324" y="1664"/>
                </a:lnTo>
                <a:lnTo>
                  <a:pt x="324" y="1673"/>
                </a:lnTo>
                <a:lnTo>
                  <a:pt x="340" y="1699"/>
                </a:lnTo>
                <a:lnTo>
                  <a:pt x="350" y="1725"/>
                </a:lnTo>
                <a:lnTo>
                  <a:pt x="331" y="1732"/>
                </a:lnTo>
                <a:lnTo>
                  <a:pt x="357" y="1732"/>
                </a:lnTo>
                <a:lnTo>
                  <a:pt x="357" y="1742"/>
                </a:lnTo>
                <a:lnTo>
                  <a:pt x="357" y="1751"/>
                </a:lnTo>
                <a:lnTo>
                  <a:pt x="383" y="1758"/>
                </a:lnTo>
                <a:lnTo>
                  <a:pt x="390" y="1758"/>
                </a:lnTo>
                <a:lnTo>
                  <a:pt x="409" y="1765"/>
                </a:lnTo>
                <a:lnTo>
                  <a:pt x="409" y="1784"/>
                </a:lnTo>
                <a:lnTo>
                  <a:pt x="409" y="1791"/>
                </a:lnTo>
                <a:lnTo>
                  <a:pt x="425" y="1791"/>
                </a:lnTo>
                <a:lnTo>
                  <a:pt x="435" y="1791"/>
                </a:lnTo>
                <a:lnTo>
                  <a:pt x="449" y="1791"/>
                </a:lnTo>
                <a:lnTo>
                  <a:pt x="449" y="1810"/>
                </a:lnTo>
                <a:lnTo>
                  <a:pt x="468" y="1810"/>
                </a:lnTo>
                <a:lnTo>
                  <a:pt x="477" y="1827"/>
                </a:lnTo>
                <a:lnTo>
                  <a:pt x="468" y="1834"/>
                </a:lnTo>
                <a:lnTo>
                  <a:pt x="458" y="1843"/>
                </a:lnTo>
                <a:lnTo>
                  <a:pt x="449" y="1853"/>
                </a:lnTo>
                <a:lnTo>
                  <a:pt x="435" y="1860"/>
                </a:lnTo>
                <a:lnTo>
                  <a:pt x="425" y="1869"/>
                </a:lnTo>
                <a:lnTo>
                  <a:pt x="409" y="1860"/>
                </a:lnTo>
                <a:lnTo>
                  <a:pt x="399" y="1860"/>
                </a:lnTo>
                <a:lnTo>
                  <a:pt x="399" y="1869"/>
                </a:lnTo>
                <a:lnTo>
                  <a:pt x="399" y="1886"/>
                </a:lnTo>
                <a:lnTo>
                  <a:pt x="399" y="1896"/>
                </a:lnTo>
                <a:lnTo>
                  <a:pt x="409" y="1912"/>
                </a:lnTo>
                <a:lnTo>
                  <a:pt x="416" y="1929"/>
                </a:lnTo>
                <a:lnTo>
                  <a:pt x="416" y="1938"/>
                </a:lnTo>
                <a:lnTo>
                  <a:pt x="425" y="1945"/>
                </a:lnTo>
                <a:lnTo>
                  <a:pt x="442" y="1952"/>
                </a:lnTo>
                <a:lnTo>
                  <a:pt x="442" y="1945"/>
                </a:lnTo>
                <a:lnTo>
                  <a:pt x="458" y="1938"/>
                </a:lnTo>
                <a:lnTo>
                  <a:pt x="468" y="1945"/>
                </a:lnTo>
                <a:lnTo>
                  <a:pt x="484" y="1938"/>
                </a:lnTo>
                <a:lnTo>
                  <a:pt x="494" y="1938"/>
                </a:lnTo>
                <a:lnTo>
                  <a:pt x="503" y="1929"/>
                </a:lnTo>
                <a:lnTo>
                  <a:pt x="511" y="1929"/>
                </a:lnTo>
                <a:lnTo>
                  <a:pt x="527" y="1938"/>
                </a:lnTo>
                <a:lnTo>
                  <a:pt x="544" y="1929"/>
                </a:lnTo>
                <a:lnTo>
                  <a:pt x="553" y="1929"/>
                </a:lnTo>
                <a:lnTo>
                  <a:pt x="563" y="1938"/>
                </a:lnTo>
                <a:lnTo>
                  <a:pt x="572" y="1952"/>
                </a:lnTo>
                <a:lnTo>
                  <a:pt x="579" y="1962"/>
                </a:lnTo>
                <a:lnTo>
                  <a:pt x="579" y="1978"/>
                </a:lnTo>
                <a:lnTo>
                  <a:pt x="579" y="1997"/>
                </a:lnTo>
                <a:lnTo>
                  <a:pt x="579" y="2007"/>
                </a:lnTo>
                <a:lnTo>
                  <a:pt x="596" y="2007"/>
                </a:lnTo>
                <a:lnTo>
                  <a:pt x="622" y="2007"/>
                </a:lnTo>
                <a:lnTo>
                  <a:pt x="631" y="1997"/>
                </a:lnTo>
                <a:lnTo>
                  <a:pt x="638" y="1997"/>
                </a:lnTo>
                <a:lnTo>
                  <a:pt x="638" y="2007"/>
                </a:lnTo>
                <a:lnTo>
                  <a:pt x="648" y="2023"/>
                </a:lnTo>
                <a:lnTo>
                  <a:pt x="664" y="2023"/>
                </a:lnTo>
                <a:lnTo>
                  <a:pt x="664" y="2030"/>
                </a:lnTo>
                <a:lnTo>
                  <a:pt x="671" y="2056"/>
                </a:lnTo>
                <a:lnTo>
                  <a:pt x="671" y="2066"/>
                </a:lnTo>
                <a:lnTo>
                  <a:pt x="681" y="2066"/>
                </a:lnTo>
                <a:lnTo>
                  <a:pt x="697" y="2066"/>
                </a:lnTo>
                <a:lnTo>
                  <a:pt x="707" y="2066"/>
                </a:lnTo>
                <a:lnTo>
                  <a:pt x="714" y="2073"/>
                </a:lnTo>
                <a:lnTo>
                  <a:pt x="723" y="2066"/>
                </a:lnTo>
                <a:lnTo>
                  <a:pt x="733" y="2073"/>
                </a:lnTo>
                <a:lnTo>
                  <a:pt x="742" y="2073"/>
                </a:lnTo>
                <a:lnTo>
                  <a:pt x="749" y="2066"/>
                </a:lnTo>
                <a:lnTo>
                  <a:pt x="766" y="2049"/>
                </a:lnTo>
                <a:lnTo>
                  <a:pt x="785" y="2049"/>
                </a:lnTo>
                <a:lnTo>
                  <a:pt x="785" y="2056"/>
                </a:lnTo>
                <a:lnTo>
                  <a:pt x="792" y="2066"/>
                </a:lnTo>
                <a:lnTo>
                  <a:pt x="818" y="2083"/>
                </a:lnTo>
                <a:lnTo>
                  <a:pt x="835" y="2073"/>
                </a:lnTo>
                <a:lnTo>
                  <a:pt x="835" y="2066"/>
                </a:lnTo>
                <a:lnTo>
                  <a:pt x="844" y="2073"/>
                </a:lnTo>
                <a:lnTo>
                  <a:pt x="851" y="2083"/>
                </a:lnTo>
                <a:lnTo>
                  <a:pt x="870" y="2073"/>
                </a:lnTo>
                <a:lnTo>
                  <a:pt x="870" y="2083"/>
                </a:lnTo>
                <a:lnTo>
                  <a:pt x="887" y="2083"/>
                </a:lnTo>
                <a:lnTo>
                  <a:pt x="887" y="2073"/>
                </a:lnTo>
                <a:lnTo>
                  <a:pt x="903" y="2073"/>
                </a:lnTo>
                <a:lnTo>
                  <a:pt x="913" y="2073"/>
                </a:lnTo>
                <a:lnTo>
                  <a:pt x="913" y="2083"/>
                </a:lnTo>
                <a:lnTo>
                  <a:pt x="920" y="2092"/>
                </a:lnTo>
                <a:lnTo>
                  <a:pt x="920" y="2083"/>
                </a:lnTo>
                <a:lnTo>
                  <a:pt x="936" y="2083"/>
                </a:lnTo>
                <a:lnTo>
                  <a:pt x="955" y="2092"/>
                </a:lnTo>
                <a:lnTo>
                  <a:pt x="972" y="2092"/>
                </a:lnTo>
                <a:lnTo>
                  <a:pt x="979" y="2083"/>
                </a:lnTo>
                <a:lnTo>
                  <a:pt x="988" y="2083"/>
                </a:lnTo>
                <a:lnTo>
                  <a:pt x="988" y="2109"/>
                </a:lnTo>
                <a:lnTo>
                  <a:pt x="979" y="2116"/>
                </a:lnTo>
                <a:lnTo>
                  <a:pt x="962" y="2125"/>
                </a:lnTo>
                <a:lnTo>
                  <a:pt x="955" y="2135"/>
                </a:lnTo>
                <a:lnTo>
                  <a:pt x="962" y="2142"/>
                </a:lnTo>
                <a:lnTo>
                  <a:pt x="979" y="2142"/>
                </a:lnTo>
                <a:lnTo>
                  <a:pt x="979" y="2149"/>
                </a:lnTo>
                <a:lnTo>
                  <a:pt x="972" y="2158"/>
                </a:lnTo>
                <a:lnTo>
                  <a:pt x="962" y="2168"/>
                </a:lnTo>
                <a:lnTo>
                  <a:pt x="962" y="2175"/>
                </a:lnTo>
                <a:lnTo>
                  <a:pt x="972" y="2175"/>
                </a:lnTo>
                <a:lnTo>
                  <a:pt x="988" y="2201"/>
                </a:lnTo>
                <a:lnTo>
                  <a:pt x="988" y="2227"/>
                </a:lnTo>
                <a:lnTo>
                  <a:pt x="979" y="2253"/>
                </a:lnTo>
                <a:lnTo>
                  <a:pt x="962" y="2253"/>
                </a:lnTo>
                <a:lnTo>
                  <a:pt x="936" y="2253"/>
                </a:lnTo>
                <a:lnTo>
                  <a:pt x="929" y="2260"/>
                </a:lnTo>
                <a:lnTo>
                  <a:pt x="920" y="2286"/>
                </a:lnTo>
                <a:lnTo>
                  <a:pt x="894" y="2296"/>
                </a:lnTo>
                <a:lnTo>
                  <a:pt x="894" y="2338"/>
                </a:lnTo>
                <a:lnTo>
                  <a:pt x="903" y="2329"/>
                </a:lnTo>
                <a:lnTo>
                  <a:pt x="913" y="2329"/>
                </a:lnTo>
                <a:lnTo>
                  <a:pt x="920" y="2322"/>
                </a:lnTo>
                <a:lnTo>
                  <a:pt x="920" y="2338"/>
                </a:lnTo>
                <a:lnTo>
                  <a:pt x="929" y="2338"/>
                </a:lnTo>
                <a:lnTo>
                  <a:pt x="946" y="2322"/>
                </a:lnTo>
                <a:lnTo>
                  <a:pt x="955" y="2314"/>
                </a:lnTo>
                <a:lnTo>
                  <a:pt x="972" y="2314"/>
                </a:lnTo>
                <a:lnTo>
                  <a:pt x="972" y="2329"/>
                </a:lnTo>
                <a:lnTo>
                  <a:pt x="972" y="2338"/>
                </a:lnTo>
                <a:lnTo>
                  <a:pt x="955" y="2345"/>
                </a:lnTo>
                <a:lnTo>
                  <a:pt x="936" y="2355"/>
                </a:lnTo>
                <a:lnTo>
                  <a:pt x="929" y="2364"/>
                </a:lnTo>
                <a:lnTo>
                  <a:pt x="936" y="2371"/>
                </a:lnTo>
                <a:lnTo>
                  <a:pt x="946" y="2381"/>
                </a:lnTo>
                <a:lnTo>
                  <a:pt x="929" y="2388"/>
                </a:lnTo>
                <a:lnTo>
                  <a:pt x="913" y="2381"/>
                </a:lnTo>
                <a:lnTo>
                  <a:pt x="903" y="2381"/>
                </a:lnTo>
                <a:lnTo>
                  <a:pt x="894" y="2388"/>
                </a:lnTo>
                <a:lnTo>
                  <a:pt x="887" y="2388"/>
                </a:lnTo>
                <a:lnTo>
                  <a:pt x="887" y="2397"/>
                </a:lnTo>
                <a:lnTo>
                  <a:pt x="894" y="2407"/>
                </a:lnTo>
                <a:lnTo>
                  <a:pt x="920" y="2407"/>
                </a:lnTo>
                <a:lnTo>
                  <a:pt x="929" y="2414"/>
                </a:lnTo>
                <a:lnTo>
                  <a:pt x="929" y="2423"/>
                </a:lnTo>
                <a:lnTo>
                  <a:pt x="955" y="2433"/>
                </a:lnTo>
                <a:lnTo>
                  <a:pt x="946" y="2433"/>
                </a:lnTo>
                <a:lnTo>
                  <a:pt x="936" y="2440"/>
                </a:lnTo>
                <a:lnTo>
                  <a:pt x="929" y="2433"/>
                </a:lnTo>
                <a:lnTo>
                  <a:pt x="929" y="2449"/>
                </a:lnTo>
                <a:lnTo>
                  <a:pt x="936" y="2457"/>
                </a:lnTo>
                <a:lnTo>
                  <a:pt x="929" y="2466"/>
                </a:lnTo>
                <a:lnTo>
                  <a:pt x="920" y="2457"/>
                </a:lnTo>
                <a:lnTo>
                  <a:pt x="913" y="2449"/>
                </a:lnTo>
                <a:lnTo>
                  <a:pt x="903" y="2457"/>
                </a:lnTo>
                <a:lnTo>
                  <a:pt x="903" y="2475"/>
                </a:lnTo>
                <a:lnTo>
                  <a:pt x="894" y="2483"/>
                </a:lnTo>
                <a:lnTo>
                  <a:pt x="903" y="2492"/>
                </a:lnTo>
                <a:lnTo>
                  <a:pt x="903" y="2509"/>
                </a:lnTo>
                <a:lnTo>
                  <a:pt x="887" y="2509"/>
                </a:lnTo>
                <a:lnTo>
                  <a:pt x="877" y="2535"/>
                </a:lnTo>
                <a:lnTo>
                  <a:pt x="877" y="2542"/>
                </a:lnTo>
                <a:lnTo>
                  <a:pt x="894" y="2551"/>
                </a:lnTo>
                <a:lnTo>
                  <a:pt x="913" y="2561"/>
                </a:lnTo>
                <a:lnTo>
                  <a:pt x="920" y="2561"/>
                </a:lnTo>
                <a:lnTo>
                  <a:pt x="936" y="2561"/>
                </a:lnTo>
                <a:lnTo>
                  <a:pt x="946" y="2568"/>
                </a:lnTo>
                <a:lnTo>
                  <a:pt x="946" y="2577"/>
                </a:lnTo>
                <a:lnTo>
                  <a:pt x="962" y="2577"/>
                </a:lnTo>
                <a:lnTo>
                  <a:pt x="972" y="2568"/>
                </a:lnTo>
                <a:lnTo>
                  <a:pt x="979" y="2577"/>
                </a:lnTo>
                <a:lnTo>
                  <a:pt x="998" y="2577"/>
                </a:lnTo>
                <a:lnTo>
                  <a:pt x="998" y="2584"/>
                </a:lnTo>
                <a:lnTo>
                  <a:pt x="1014" y="2594"/>
                </a:lnTo>
                <a:lnTo>
                  <a:pt x="1031" y="2594"/>
                </a:lnTo>
                <a:lnTo>
                  <a:pt x="1040" y="2603"/>
                </a:lnTo>
                <a:lnTo>
                  <a:pt x="1048" y="2610"/>
                </a:lnTo>
                <a:lnTo>
                  <a:pt x="1064" y="2610"/>
                </a:lnTo>
                <a:lnTo>
                  <a:pt x="1090" y="2646"/>
                </a:lnTo>
                <a:lnTo>
                  <a:pt x="1100" y="2629"/>
                </a:lnTo>
                <a:lnTo>
                  <a:pt x="1107" y="2629"/>
                </a:lnTo>
                <a:lnTo>
                  <a:pt x="1126" y="2629"/>
                </a:lnTo>
                <a:lnTo>
                  <a:pt x="1133" y="2620"/>
                </a:lnTo>
                <a:lnTo>
                  <a:pt x="1142" y="2603"/>
                </a:lnTo>
                <a:lnTo>
                  <a:pt x="1159" y="2610"/>
                </a:lnTo>
                <a:lnTo>
                  <a:pt x="1175" y="2620"/>
                </a:lnTo>
                <a:lnTo>
                  <a:pt x="1185" y="2620"/>
                </a:lnTo>
                <a:lnTo>
                  <a:pt x="1220" y="2620"/>
                </a:lnTo>
                <a:lnTo>
                  <a:pt x="1227" y="2629"/>
                </a:lnTo>
                <a:lnTo>
                  <a:pt x="1237" y="2629"/>
                </a:lnTo>
                <a:lnTo>
                  <a:pt x="1253" y="2629"/>
                </a:lnTo>
                <a:lnTo>
                  <a:pt x="1270" y="2629"/>
                </a:lnTo>
                <a:lnTo>
                  <a:pt x="1296" y="2620"/>
                </a:lnTo>
                <a:lnTo>
                  <a:pt x="1303" y="2620"/>
                </a:lnTo>
                <a:lnTo>
                  <a:pt x="1312" y="2629"/>
                </a:lnTo>
                <a:lnTo>
                  <a:pt x="1339" y="2629"/>
                </a:lnTo>
                <a:lnTo>
                  <a:pt x="1355" y="2629"/>
                </a:lnTo>
                <a:lnTo>
                  <a:pt x="1365" y="2629"/>
                </a:lnTo>
                <a:lnTo>
                  <a:pt x="1374" y="2636"/>
                </a:lnTo>
                <a:lnTo>
                  <a:pt x="1365" y="2646"/>
                </a:lnTo>
                <a:lnTo>
                  <a:pt x="1381" y="2646"/>
                </a:lnTo>
                <a:lnTo>
                  <a:pt x="1398" y="2646"/>
                </a:lnTo>
                <a:lnTo>
                  <a:pt x="1407" y="2636"/>
                </a:lnTo>
                <a:lnTo>
                  <a:pt x="1424" y="2629"/>
                </a:lnTo>
                <a:lnTo>
                  <a:pt x="1440" y="2636"/>
                </a:lnTo>
                <a:lnTo>
                  <a:pt x="1450" y="2636"/>
                </a:lnTo>
                <a:lnTo>
                  <a:pt x="1459" y="2629"/>
                </a:lnTo>
                <a:lnTo>
                  <a:pt x="1459" y="2620"/>
                </a:lnTo>
                <a:lnTo>
                  <a:pt x="1466" y="2620"/>
                </a:lnTo>
                <a:lnTo>
                  <a:pt x="1473" y="2620"/>
                </a:lnTo>
                <a:lnTo>
                  <a:pt x="1473" y="2636"/>
                </a:lnTo>
                <a:lnTo>
                  <a:pt x="1492" y="2629"/>
                </a:lnTo>
                <a:lnTo>
                  <a:pt x="1492" y="2620"/>
                </a:lnTo>
                <a:lnTo>
                  <a:pt x="1509" y="2620"/>
                </a:lnTo>
                <a:lnTo>
                  <a:pt x="1525" y="2629"/>
                </a:lnTo>
                <a:lnTo>
                  <a:pt x="1525" y="2636"/>
                </a:lnTo>
                <a:lnTo>
                  <a:pt x="1525" y="2646"/>
                </a:lnTo>
                <a:lnTo>
                  <a:pt x="1535" y="2653"/>
                </a:lnTo>
                <a:lnTo>
                  <a:pt x="1551" y="2646"/>
                </a:lnTo>
                <a:lnTo>
                  <a:pt x="1561" y="2646"/>
                </a:lnTo>
                <a:lnTo>
                  <a:pt x="1587" y="2653"/>
                </a:lnTo>
                <a:lnTo>
                  <a:pt x="1611" y="2653"/>
                </a:lnTo>
                <a:lnTo>
                  <a:pt x="1620" y="2653"/>
                </a:lnTo>
                <a:lnTo>
                  <a:pt x="1637" y="2672"/>
                </a:lnTo>
                <a:lnTo>
                  <a:pt x="1656" y="2679"/>
                </a:lnTo>
                <a:lnTo>
                  <a:pt x="1672" y="2679"/>
                </a:lnTo>
                <a:lnTo>
                  <a:pt x="1679" y="2679"/>
                </a:lnTo>
                <a:lnTo>
                  <a:pt x="1698" y="2672"/>
                </a:lnTo>
                <a:lnTo>
                  <a:pt x="1705" y="2653"/>
                </a:lnTo>
                <a:lnTo>
                  <a:pt x="1698" y="2646"/>
                </a:lnTo>
                <a:lnTo>
                  <a:pt x="1715" y="2646"/>
                </a:lnTo>
                <a:lnTo>
                  <a:pt x="1722" y="2646"/>
                </a:lnTo>
                <a:lnTo>
                  <a:pt x="1722" y="2629"/>
                </a:lnTo>
                <a:lnTo>
                  <a:pt x="1731" y="2610"/>
                </a:lnTo>
                <a:lnTo>
                  <a:pt x="1722" y="2610"/>
                </a:lnTo>
                <a:lnTo>
                  <a:pt x="1705" y="2603"/>
                </a:lnTo>
                <a:lnTo>
                  <a:pt x="1689" y="2594"/>
                </a:lnTo>
                <a:lnTo>
                  <a:pt x="1679" y="2584"/>
                </a:lnTo>
                <a:lnTo>
                  <a:pt x="1656" y="2568"/>
                </a:lnTo>
                <a:lnTo>
                  <a:pt x="1637" y="2561"/>
                </a:lnTo>
                <a:lnTo>
                  <a:pt x="1620" y="2542"/>
                </a:lnTo>
                <a:lnTo>
                  <a:pt x="1620" y="2509"/>
                </a:lnTo>
                <a:lnTo>
                  <a:pt x="1611" y="2501"/>
                </a:lnTo>
                <a:lnTo>
                  <a:pt x="1601" y="2492"/>
                </a:lnTo>
                <a:lnTo>
                  <a:pt x="1601" y="2475"/>
                </a:lnTo>
                <a:lnTo>
                  <a:pt x="1594" y="2457"/>
                </a:lnTo>
                <a:lnTo>
                  <a:pt x="1587" y="2457"/>
                </a:lnTo>
                <a:lnTo>
                  <a:pt x="1587" y="2449"/>
                </a:lnTo>
                <a:lnTo>
                  <a:pt x="1568" y="2440"/>
                </a:lnTo>
                <a:lnTo>
                  <a:pt x="1544" y="2423"/>
                </a:lnTo>
                <a:lnTo>
                  <a:pt x="1544" y="2433"/>
                </a:lnTo>
                <a:lnTo>
                  <a:pt x="1535" y="2440"/>
                </a:lnTo>
                <a:lnTo>
                  <a:pt x="1525" y="2433"/>
                </a:lnTo>
                <a:lnTo>
                  <a:pt x="1509" y="2423"/>
                </a:lnTo>
                <a:lnTo>
                  <a:pt x="1518" y="2388"/>
                </a:lnTo>
                <a:lnTo>
                  <a:pt x="1518" y="2381"/>
                </a:lnTo>
                <a:lnTo>
                  <a:pt x="1525" y="2371"/>
                </a:lnTo>
                <a:lnTo>
                  <a:pt x="1525" y="2355"/>
                </a:lnTo>
                <a:lnTo>
                  <a:pt x="1535" y="2345"/>
                </a:lnTo>
                <a:lnTo>
                  <a:pt x="1525" y="2338"/>
                </a:lnTo>
                <a:lnTo>
                  <a:pt x="1525" y="2314"/>
                </a:lnTo>
                <a:lnTo>
                  <a:pt x="1535" y="2296"/>
                </a:lnTo>
                <a:lnTo>
                  <a:pt x="1535" y="2279"/>
                </a:lnTo>
                <a:lnTo>
                  <a:pt x="1544" y="2279"/>
                </a:lnTo>
                <a:lnTo>
                  <a:pt x="1551" y="2286"/>
                </a:lnTo>
                <a:lnTo>
                  <a:pt x="1568" y="2270"/>
                </a:lnTo>
                <a:lnTo>
                  <a:pt x="1577" y="2260"/>
                </a:lnTo>
                <a:lnTo>
                  <a:pt x="1587" y="2253"/>
                </a:lnTo>
                <a:lnTo>
                  <a:pt x="1594" y="2236"/>
                </a:lnTo>
                <a:lnTo>
                  <a:pt x="1601" y="2243"/>
                </a:lnTo>
                <a:lnTo>
                  <a:pt x="1611" y="2227"/>
                </a:lnTo>
                <a:lnTo>
                  <a:pt x="1601" y="2201"/>
                </a:lnTo>
                <a:lnTo>
                  <a:pt x="1587" y="2201"/>
                </a:lnTo>
                <a:lnTo>
                  <a:pt x="1577" y="2201"/>
                </a:lnTo>
                <a:lnTo>
                  <a:pt x="1561" y="2194"/>
                </a:lnTo>
                <a:lnTo>
                  <a:pt x="1568" y="2175"/>
                </a:lnTo>
                <a:lnTo>
                  <a:pt x="1577" y="2168"/>
                </a:lnTo>
                <a:lnTo>
                  <a:pt x="1587" y="2168"/>
                </a:lnTo>
                <a:lnTo>
                  <a:pt x="1577" y="2158"/>
                </a:lnTo>
                <a:lnTo>
                  <a:pt x="1551" y="2142"/>
                </a:lnTo>
                <a:lnTo>
                  <a:pt x="1518" y="2116"/>
                </a:lnTo>
                <a:lnTo>
                  <a:pt x="1502" y="2099"/>
                </a:lnTo>
                <a:lnTo>
                  <a:pt x="1492" y="2109"/>
                </a:lnTo>
                <a:lnTo>
                  <a:pt x="1473" y="2109"/>
                </a:lnTo>
                <a:lnTo>
                  <a:pt x="1473" y="2116"/>
                </a:lnTo>
                <a:lnTo>
                  <a:pt x="1466" y="2125"/>
                </a:lnTo>
                <a:lnTo>
                  <a:pt x="1450" y="2116"/>
                </a:lnTo>
                <a:lnTo>
                  <a:pt x="1440" y="2109"/>
                </a:lnTo>
                <a:lnTo>
                  <a:pt x="1440" y="2092"/>
                </a:lnTo>
                <a:lnTo>
                  <a:pt x="1440" y="2083"/>
                </a:lnTo>
                <a:lnTo>
                  <a:pt x="1424" y="2073"/>
                </a:lnTo>
                <a:lnTo>
                  <a:pt x="1407" y="2073"/>
                </a:lnTo>
                <a:lnTo>
                  <a:pt x="1398" y="2083"/>
                </a:lnTo>
                <a:lnTo>
                  <a:pt x="1398" y="2056"/>
                </a:lnTo>
                <a:lnTo>
                  <a:pt x="1398" y="2040"/>
                </a:lnTo>
                <a:lnTo>
                  <a:pt x="1417" y="2014"/>
                </a:lnTo>
                <a:lnTo>
                  <a:pt x="1391" y="2007"/>
                </a:lnTo>
                <a:lnTo>
                  <a:pt x="1381" y="1997"/>
                </a:lnTo>
                <a:lnTo>
                  <a:pt x="1391" y="1988"/>
                </a:lnTo>
                <a:lnTo>
                  <a:pt x="1391" y="1962"/>
                </a:lnTo>
                <a:lnTo>
                  <a:pt x="1381" y="1952"/>
                </a:lnTo>
                <a:lnTo>
                  <a:pt x="1374" y="1938"/>
                </a:lnTo>
                <a:lnTo>
                  <a:pt x="1381" y="1922"/>
                </a:lnTo>
                <a:lnTo>
                  <a:pt x="1391" y="1922"/>
                </a:lnTo>
                <a:lnTo>
                  <a:pt x="1391" y="1896"/>
                </a:lnTo>
                <a:lnTo>
                  <a:pt x="1381" y="1896"/>
                </a:lnTo>
                <a:lnTo>
                  <a:pt x="1398" y="1869"/>
                </a:lnTo>
                <a:lnTo>
                  <a:pt x="1417" y="1879"/>
                </a:lnTo>
                <a:lnTo>
                  <a:pt x="1424" y="1896"/>
                </a:lnTo>
                <a:lnTo>
                  <a:pt x="1440" y="1903"/>
                </a:lnTo>
                <a:lnTo>
                  <a:pt x="1450" y="1912"/>
                </a:lnTo>
                <a:lnTo>
                  <a:pt x="1466" y="1896"/>
                </a:lnTo>
                <a:lnTo>
                  <a:pt x="1466" y="1886"/>
                </a:lnTo>
                <a:lnTo>
                  <a:pt x="1459" y="1869"/>
                </a:lnTo>
                <a:lnTo>
                  <a:pt x="1450" y="1843"/>
                </a:lnTo>
                <a:lnTo>
                  <a:pt x="1433" y="1834"/>
                </a:lnTo>
                <a:lnTo>
                  <a:pt x="1450" y="1827"/>
                </a:lnTo>
                <a:lnTo>
                  <a:pt x="1466" y="1827"/>
                </a:lnTo>
                <a:lnTo>
                  <a:pt x="1466" y="1817"/>
                </a:lnTo>
                <a:lnTo>
                  <a:pt x="1466" y="1810"/>
                </a:lnTo>
                <a:lnTo>
                  <a:pt x="1466" y="1775"/>
                </a:lnTo>
                <a:lnTo>
                  <a:pt x="1483" y="1775"/>
                </a:lnTo>
                <a:lnTo>
                  <a:pt x="1492" y="1765"/>
                </a:lnTo>
                <a:lnTo>
                  <a:pt x="1502" y="1751"/>
                </a:lnTo>
                <a:lnTo>
                  <a:pt x="1518" y="1732"/>
                </a:lnTo>
                <a:lnTo>
                  <a:pt x="1525" y="1716"/>
                </a:lnTo>
                <a:lnTo>
                  <a:pt x="1525" y="1706"/>
                </a:lnTo>
                <a:lnTo>
                  <a:pt x="1525" y="1699"/>
                </a:lnTo>
                <a:lnTo>
                  <a:pt x="1535" y="1699"/>
                </a:lnTo>
                <a:lnTo>
                  <a:pt x="1544" y="1706"/>
                </a:lnTo>
                <a:lnTo>
                  <a:pt x="1551" y="1716"/>
                </a:lnTo>
                <a:lnTo>
                  <a:pt x="1568" y="1706"/>
                </a:lnTo>
                <a:lnTo>
                  <a:pt x="1577" y="1690"/>
                </a:lnTo>
                <a:lnTo>
                  <a:pt x="1587" y="1673"/>
                </a:lnTo>
                <a:lnTo>
                  <a:pt x="1601" y="1664"/>
                </a:lnTo>
                <a:lnTo>
                  <a:pt x="1611" y="1664"/>
                </a:lnTo>
                <a:lnTo>
                  <a:pt x="1630" y="1683"/>
                </a:lnTo>
                <a:lnTo>
                  <a:pt x="1630" y="1673"/>
                </a:lnTo>
                <a:lnTo>
                  <a:pt x="1637" y="1656"/>
                </a:lnTo>
                <a:lnTo>
                  <a:pt x="1646" y="1656"/>
                </a:lnTo>
                <a:lnTo>
                  <a:pt x="1663" y="1656"/>
                </a:lnTo>
                <a:lnTo>
                  <a:pt x="1672" y="1664"/>
                </a:lnTo>
                <a:lnTo>
                  <a:pt x="1689" y="1673"/>
                </a:lnTo>
                <a:lnTo>
                  <a:pt x="1715" y="1673"/>
                </a:lnTo>
                <a:lnTo>
                  <a:pt x="1722" y="1683"/>
                </a:lnTo>
                <a:lnTo>
                  <a:pt x="1738" y="1683"/>
                </a:lnTo>
                <a:lnTo>
                  <a:pt x="1748" y="1683"/>
                </a:lnTo>
                <a:lnTo>
                  <a:pt x="1757" y="1690"/>
                </a:lnTo>
                <a:lnTo>
                  <a:pt x="1757" y="1673"/>
                </a:lnTo>
                <a:lnTo>
                  <a:pt x="1748" y="1664"/>
                </a:lnTo>
                <a:lnTo>
                  <a:pt x="1748" y="1656"/>
                </a:lnTo>
                <a:lnTo>
                  <a:pt x="1757" y="1656"/>
                </a:lnTo>
                <a:lnTo>
                  <a:pt x="1800" y="1664"/>
                </a:lnTo>
                <a:lnTo>
                  <a:pt x="1826" y="1673"/>
                </a:lnTo>
                <a:lnTo>
                  <a:pt x="1835" y="1656"/>
                </a:lnTo>
                <a:lnTo>
                  <a:pt x="1835" y="1647"/>
                </a:lnTo>
                <a:lnTo>
                  <a:pt x="1835" y="1638"/>
                </a:lnTo>
                <a:lnTo>
                  <a:pt x="1842" y="1638"/>
                </a:lnTo>
                <a:lnTo>
                  <a:pt x="1842" y="1630"/>
                </a:lnTo>
                <a:lnTo>
                  <a:pt x="1835" y="1621"/>
                </a:lnTo>
                <a:lnTo>
                  <a:pt x="1850" y="1621"/>
                </a:lnTo>
                <a:lnTo>
                  <a:pt x="1868" y="1621"/>
                </a:lnTo>
                <a:lnTo>
                  <a:pt x="1859" y="1604"/>
                </a:lnTo>
                <a:lnTo>
                  <a:pt x="1868" y="1604"/>
                </a:lnTo>
                <a:lnTo>
                  <a:pt x="1878" y="1595"/>
                </a:lnTo>
                <a:lnTo>
                  <a:pt x="1894" y="1604"/>
                </a:lnTo>
                <a:lnTo>
                  <a:pt x="1911" y="1604"/>
                </a:lnTo>
                <a:lnTo>
                  <a:pt x="1911" y="1588"/>
                </a:lnTo>
                <a:lnTo>
                  <a:pt x="1928" y="1588"/>
                </a:lnTo>
                <a:lnTo>
                  <a:pt x="1920" y="1569"/>
                </a:lnTo>
                <a:lnTo>
                  <a:pt x="1928" y="1562"/>
                </a:lnTo>
                <a:lnTo>
                  <a:pt x="1935" y="1555"/>
                </a:lnTo>
                <a:lnTo>
                  <a:pt x="1954" y="1545"/>
                </a:lnTo>
                <a:lnTo>
                  <a:pt x="1963" y="1555"/>
                </a:lnTo>
                <a:lnTo>
                  <a:pt x="1970" y="1569"/>
                </a:lnTo>
                <a:lnTo>
                  <a:pt x="1987" y="1569"/>
                </a:lnTo>
                <a:lnTo>
                  <a:pt x="2022" y="1562"/>
                </a:lnTo>
                <a:lnTo>
                  <a:pt x="2029" y="1562"/>
                </a:lnTo>
                <a:lnTo>
                  <a:pt x="2039" y="1562"/>
                </a:lnTo>
                <a:lnTo>
                  <a:pt x="2039" y="1555"/>
                </a:lnTo>
                <a:lnTo>
                  <a:pt x="2039" y="1538"/>
                </a:lnTo>
                <a:lnTo>
                  <a:pt x="2055" y="1529"/>
                </a:lnTo>
                <a:lnTo>
                  <a:pt x="2081" y="1519"/>
                </a:lnTo>
                <a:lnTo>
                  <a:pt x="2107" y="1493"/>
                </a:lnTo>
                <a:lnTo>
                  <a:pt x="2114" y="1486"/>
                </a:lnTo>
                <a:lnTo>
                  <a:pt x="2114" y="1467"/>
                </a:lnTo>
                <a:lnTo>
                  <a:pt x="2107" y="1451"/>
                </a:lnTo>
                <a:lnTo>
                  <a:pt x="2088" y="1434"/>
                </a:lnTo>
                <a:lnTo>
                  <a:pt x="2081" y="1434"/>
                </a:lnTo>
                <a:lnTo>
                  <a:pt x="2072" y="1441"/>
                </a:lnTo>
                <a:lnTo>
                  <a:pt x="2055" y="1451"/>
                </a:lnTo>
                <a:lnTo>
                  <a:pt x="2029" y="1451"/>
                </a:lnTo>
                <a:lnTo>
                  <a:pt x="2013" y="1451"/>
                </a:lnTo>
                <a:lnTo>
                  <a:pt x="2006" y="1451"/>
                </a:lnTo>
                <a:lnTo>
                  <a:pt x="1977" y="1441"/>
                </a:lnTo>
                <a:lnTo>
                  <a:pt x="1977" y="1434"/>
                </a:lnTo>
                <a:lnTo>
                  <a:pt x="1970" y="1417"/>
                </a:lnTo>
                <a:lnTo>
                  <a:pt x="1963" y="1417"/>
                </a:lnTo>
                <a:lnTo>
                  <a:pt x="1954" y="1417"/>
                </a:lnTo>
                <a:lnTo>
                  <a:pt x="1935" y="1434"/>
                </a:lnTo>
                <a:lnTo>
                  <a:pt x="1928" y="1441"/>
                </a:lnTo>
                <a:lnTo>
                  <a:pt x="1911" y="1441"/>
                </a:lnTo>
                <a:lnTo>
                  <a:pt x="1894" y="1425"/>
                </a:lnTo>
                <a:lnTo>
                  <a:pt x="1878" y="1398"/>
                </a:lnTo>
                <a:lnTo>
                  <a:pt x="1878" y="1382"/>
                </a:lnTo>
                <a:lnTo>
                  <a:pt x="1878" y="1375"/>
                </a:lnTo>
                <a:lnTo>
                  <a:pt x="1868" y="1365"/>
                </a:lnTo>
                <a:lnTo>
                  <a:pt x="1859" y="1358"/>
                </a:lnTo>
                <a:lnTo>
                  <a:pt x="1859" y="1349"/>
                </a:lnTo>
                <a:lnTo>
                  <a:pt x="1842" y="1332"/>
                </a:lnTo>
                <a:lnTo>
                  <a:pt x="1842" y="1297"/>
                </a:lnTo>
                <a:lnTo>
                  <a:pt x="1850" y="1273"/>
                </a:lnTo>
                <a:lnTo>
                  <a:pt x="1842" y="1264"/>
                </a:lnTo>
                <a:lnTo>
                  <a:pt x="1826" y="1254"/>
                </a:lnTo>
                <a:lnTo>
                  <a:pt x="1826" y="1228"/>
                </a:lnTo>
                <a:lnTo>
                  <a:pt x="1826" y="1211"/>
                </a:lnTo>
                <a:lnTo>
                  <a:pt x="1816" y="1221"/>
                </a:lnTo>
                <a:lnTo>
                  <a:pt x="1816" y="1228"/>
                </a:lnTo>
                <a:lnTo>
                  <a:pt x="1800" y="1264"/>
                </a:lnTo>
                <a:lnTo>
                  <a:pt x="1781" y="1290"/>
                </a:lnTo>
                <a:lnTo>
                  <a:pt x="1757" y="1297"/>
                </a:lnTo>
                <a:lnTo>
                  <a:pt x="1731" y="1306"/>
                </a:lnTo>
                <a:lnTo>
                  <a:pt x="1715" y="1316"/>
                </a:lnTo>
                <a:lnTo>
                  <a:pt x="1689" y="1280"/>
                </a:lnTo>
                <a:lnTo>
                  <a:pt x="1689" y="1254"/>
                </a:lnTo>
                <a:lnTo>
                  <a:pt x="1705" y="1247"/>
                </a:lnTo>
                <a:lnTo>
                  <a:pt x="1731" y="1238"/>
                </a:lnTo>
                <a:lnTo>
                  <a:pt x="1738" y="1247"/>
                </a:lnTo>
                <a:lnTo>
                  <a:pt x="1748" y="1254"/>
                </a:lnTo>
                <a:lnTo>
                  <a:pt x="1757" y="1247"/>
                </a:lnTo>
                <a:lnTo>
                  <a:pt x="1757" y="1228"/>
                </a:lnTo>
                <a:lnTo>
                  <a:pt x="1757" y="1221"/>
                </a:lnTo>
                <a:lnTo>
                  <a:pt x="1767" y="1202"/>
                </a:lnTo>
                <a:lnTo>
                  <a:pt x="1774" y="1188"/>
                </a:lnTo>
                <a:lnTo>
                  <a:pt x="1767" y="1169"/>
                </a:lnTo>
                <a:lnTo>
                  <a:pt x="1748" y="1162"/>
                </a:lnTo>
                <a:lnTo>
                  <a:pt x="1748" y="1152"/>
                </a:lnTo>
                <a:lnTo>
                  <a:pt x="1738" y="1152"/>
                </a:lnTo>
                <a:lnTo>
                  <a:pt x="1731" y="1162"/>
                </a:lnTo>
                <a:lnTo>
                  <a:pt x="1715" y="1162"/>
                </a:lnTo>
                <a:lnTo>
                  <a:pt x="1705" y="1162"/>
                </a:lnTo>
                <a:lnTo>
                  <a:pt x="1698" y="1169"/>
                </a:lnTo>
                <a:lnTo>
                  <a:pt x="1663" y="1188"/>
                </a:lnTo>
                <a:lnTo>
                  <a:pt x="1646" y="1188"/>
                </a:lnTo>
                <a:lnTo>
                  <a:pt x="1637" y="1162"/>
                </a:lnTo>
                <a:lnTo>
                  <a:pt x="1620" y="1136"/>
                </a:lnTo>
                <a:lnTo>
                  <a:pt x="1611" y="1126"/>
                </a:lnTo>
                <a:lnTo>
                  <a:pt x="1620" y="1119"/>
                </a:lnTo>
                <a:lnTo>
                  <a:pt x="1630" y="1119"/>
                </a:lnTo>
                <a:lnTo>
                  <a:pt x="1630" y="1093"/>
                </a:lnTo>
                <a:lnTo>
                  <a:pt x="1620" y="1067"/>
                </a:lnTo>
                <a:lnTo>
                  <a:pt x="1601" y="1041"/>
                </a:lnTo>
                <a:lnTo>
                  <a:pt x="1611" y="1024"/>
                </a:lnTo>
                <a:lnTo>
                  <a:pt x="1620" y="1015"/>
                </a:lnTo>
                <a:lnTo>
                  <a:pt x="1630" y="1015"/>
                </a:lnTo>
                <a:lnTo>
                  <a:pt x="1630" y="1006"/>
                </a:lnTo>
                <a:lnTo>
                  <a:pt x="1620" y="991"/>
                </a:lnTo>
                <a:lnTo>
                  <a:pt x="1620" y="982"/>
                </a:lnTo>
                <a:lnTo>
                  <a:pt x="1620" y="956"/>
                </a:lnTo>
                <a:lnTo>
                  <a:pt x="1620" y="949"/>
                </a:lnTo>
                <a:lnTo>
                  <a:pt x="1601" y="949"/>
                </a:lnTo>
                <a:lnTo>
                  <a:pt x="1601" y="932"/>
                </a:lnTo>
                <a:lnTo>
                  <a:pt x="1594" y="913"/>
                </a:lnTo>
                <a:lnTo>
                  <a:pt x="1587" y="906"/>
                </a:lnTo>
                <a:lnTo>
                  <a:pt x="1577" y="887"/>
                </a:lnTo>
                <a:lnTo>
                  <a:pt x="1568" y="887"/>
                </a:lnTo>
                <a:lnTo>
                  <a:pt x="1568" y="880"/>
                </a:lnTo>
                <a:lnTo>
                  <a:pt x="1561" y="871"/>
                </a:lnTo>
                <a:lnTo>
                  <a:pt x="1551" y="880"/>
                </a:lnTo>
                <a:lnTo>
                  <a:pt x="1544" y="854"/>
                </a:lnTo>
                <a:lnTo>
                  <a:pt x="1525" y="819"/>
                </a:lnTo>
                <a:lnTo>
                  <a:pt x="1518" y="785"/>
                </a:lnTo>
                <a:lnTo>
                  <a:pt x="1509" y="769"/>
                </a:lnTo>
                <a:lnTo>
                  <a:pt x="1483" y="752"/>
                </a:lnTo>
                <a:lnTo>
                  <a:pt x="1483" y="726"/>
                </a:lnTo>
                <a:lnTo>
                  <a:pt x="1473" y="717"/>
                </a:lnTo>
                <a:lnTo>
                  <a:pt x="1459" y="700"/>
                </a:lnTo>
                <a:lnTo>
                  <a:pt x="1459" y="684"/>
                </a:lnTo>
                <a:lnTo>
                  <a:pt x="1450" y="665"/>
                </a:lnTo>
                <a:lnTo>
                  <a:pt x="1440" y="658"/>
                </a:lnTo>
                <a:lnTo>
                  <a:pt x="1433" y="648"/>
                </a:lnTo>
                <a:lnTo>
                  <a:pt x="1424" y="615"/>
                </a:lnTo>
                <a:lnTo>
                  <a:pt x="1417" y="608"/>
                </a:lnTo>
                <a:lnTo>
                  <a:pt x="1398" y="598"/>
                </a:lnTo>
                <a:lnTo>
                  <a:pt x="1398" y="589"/>
                </a:lnTo>
                <a:lnTo>
                  <a:pt x="1381" y="582"/>
                </a:lnTo>
                <a:lnTo>
                  <a:pt x="1374" y="572"/>
                </a:lnTo>
                <a:lnTo>
                  <a:pt x="1365" y="530"/>
                </a:lnTo>
                <a:lnTo>
                  <a:pt x="1355" y="530"/>
                </a:lnTo>
                <a:lnTo>
                  <a:pt x="1355" y="513"/>
                </a:lnTo>
                <a:lnTo>
                  <a:pt x="1346" y="497"/>
                </a:lnTo>
                <a:lnTo>
                  <a:pt x="1346" y="504"/>
                </a:lnTo>
                <a:lnTo>
                  <a:pt x="1339" y="487"/>
                </a:lnTo>
                <a:lnTo>
                  <a:pt x="1339" y="468"/>
                </a:lnTo>
                <a:lnTo>
                  <a:pt x="1329" y="461"/>
                </a:lnTo>
                <a:lnTo>
                  <a:pt x="1322" y="442"/>
                </a:lnTo>
                <a:lnTo>
                  <a:pt x="1312" y="428"/>
                </a:lnTo>
                <a:lnTo>
                  <a:pt x="1296" y="428"/>
                </a:lnTo>
                <a:lnTo>
                  <a:pt x="1296" y="419"/>
                </a:lnTo>
                <a:lnTo>
                  <a:pt x="1296" y="411"/>
                </a:lnTo>
                <a:lnTo>
                  <a:pt x="1312" y="411"/>
                </a:lnTo>
                <a:lnTo>
                  <a:pt x="1322" y="402"/>
                </a:lnTo>
                <a:lnTo>
                  <a:pt x="1322" y="369"/>
                </a:lnTo>
                <a:lnTo>
                  <a:pt x="1322" y="343"/>
                </a:lnTo>
                <a:lnTo>
                  <a:pt x="1322" y="326"/>
                </a:lnTo>
                <a:lnTo>
                  <a:pt x="1329" y="326"/>
                </a:lnTo>
                <a:lnTo>
                  <a:pt x="1339" y="300"/>
                </a:lnTo>
                <a:lnTo>
                  <a:pt x="1339" y="265"/>
                </a:lnTo>
                <a:lnTo>
                  <a:pt x="1322" y="222"/>
                </a:lnTo>
                <a:lnTo>
                  <a:pt x="1329" y="206"/>
                </a:lnTo>
                <a:lnTo>
                  <a:pt x="1346" y="189"/>
                </a:lnTo>
                <a:lnTo>
                  <a:pt x="1355" y="170"/>
                </a:lnTo>
                <a:lnTo>
                  <a:pt x="1346" y="146"/>
                </a:lnTo>
                <a:lnTo>
                  <a:pt x="1346" y="120"/>
                </a:lnTo>
                <a:lnTo>
                  <a:pt x="1339" y="104"/>
                </a:lnTo>
                <a:lnTo>
                  <a:pt x="1322" y="94"/>
                </a:lnTo>
                <a:lnTo>
                  <a:pt x="1329" y="78"/>
                </a:lnTo>
                <a:lnTo>
                  <a:pt x="1322" y="78"/>
                </a:lnTo>
                <a:lnTo>
                  <a:pt x="1312" y="68"/>
                </a:lnTo>
                <a:lnTo>
                  <a:pt x="1303" y="68"/>
                </a:lnTo>
                <a:lnTo>
                  <a:pt x="1296" y="85"/>
                </a:lnTo>
                <a:lnTo>
                  <a:pt x="1289" y="85"/>
                </a:lnTo>
                <a:lnTo>
                  <a:pt x="1279" y="68"/>
                </a:lnTo>
                <a:lnTo>
                  <a:pt x="1270" y="59"/>
                </a:lnTo>
                <a:lnTo>
                  <a:pt x="1263" y="59"/>
                </a:lnTo>
                <a:lnTo>
                  <a:pt x="1253" y="52"/>
                </a:lnTo>
                <a:lnTo>
                  <a:pt x="1253" y="35"/>
                </a:lnTo>
                <a:lnTo>
                  <a:pt x="1244" y="35"/>
                </a:lnTo>
                <a:lnTo>
                  <a:pt x="1227" y="35"/>
                </a:lnTo>
                <a:lnTo>
                  <a:pt x="1220" y="45"/>
                </a:lnTo>
                <a:lnTo>
                  <a:pt x="1211" y="45"/>
                </a:lnTo>
                <a:lnTo>
                  <a:pt x="1201" y="45"/>
                </a:lnTo>
                <a:lnTo>
                  <a:pt x="1194" y="26"/>
                </a:lnTo>
                <a:lnTo>
                  <a:pt x="1185" y="19"/>
                </a:lnTo>
                <a:lnTo>
                  <a:pt x="1194" y="9"/>
                </a:lnTo>
                <a:lnTo>
                  <a:pt x="1194" y="0"/>
                </a:lnTo>
                <a:lnTo>
                  <a:pt x="1185" y="0"/>
                </a:lnTo>
                <a:lnTo>
                  <a:pt x="1149" y="0"/>
                </a:lnTo>
                <a:lnTo>
                  <a:pt x="1116" y="19"/>
                </a:lnTo>
                <a:lnTo>
                  <a:pt x="1100" y="26"/>
                </a:lnTo>
                <a:lnTo>
                  <a:pt x="1074" y="26"/>
                </a:lnTo>
                <a:lnTo>
                  <a:pt x="1057" y="26"/>
                </a:lnTo>
                <a:lnTo>
                  <a:pt x="1064" y="35"/>
                </a:lnTo>
                <a:lnTo>
                  <a:pt x="1064" y="59"/>
                </a:lnTo>
                <a:lnTo>
                  <a:pt x="1057" y="68"/>
                </a:lnTo>
                <a:lnTo>
                  <a:pt x="1064" y="78"/>
                </a:lnTo>
                <a:lnTo>
                  <a:pt x="1074" y="85"/>
                </a:lnTo>
                <a:lnTo>
                  <a:pt x="1083" y="104"/>
                </a:lnTo>
                <a:lnTo>
                  <a:pt x="1100" y="104"/>
                </a:lnTo>
                <a:lnTo>
                  <a:pt x="1107" y="111"/>
                </a:lnTo>
                <a:lnTo>
                  <a:pt x="1090" y="130"/>
                </a:lnTo>
                <a:lnTo>
                  <a:pt x="1083" y="153"/>
                </a:lnTo>
                <a:lnTo>
                  <a:pt x="1090" y="153"/>
                </a:lnTo>
                <a:lnTo>
                  <a:pt x="1100" y="163"/>
                </a:lnTo>
                <a:lnTo>
                  <a:pt x="1083" y="179"/>
                </a:lnTo>
                <a:lnTo>
                  <a:pt x="1064" y="179"/>
                </a:lnTo>
                <a:lnTo>
                  <a:pt x="1048" y="163"/>
                </a:lnTo>
                <a:lnTo>
                  <a:pt x="1057" y="153"/>
                </a:lnTo>
                <a:lnTo>
                  <a:pt x="1048" y="137"/>
                </a:lnTo>
                <a:lnTo>
                  <a:pt x="1040" y="130"/>
                </a:lnTo>
                <a:lnTo>
                  <a:pt x="1031" y="137"/>
                </a:lnTo>
                <a:lnTo>
                  <a:pt x="1024" y="153"/>
                </a:lnTo>
                <a:lnTo>
                  <a:pt x="1024" y="163"/>
                </a:lnTo>
                <a:lnTo>
                  <a:pt x="1024" y="179"/>
                </a:lnTo>
                <a:lnTo>
                  <a:pt x="1024" y="189"/>
                </a:lnTo>
                <a:lnTo>
                  <a:pt x="1014" y="206"/>
                </a:lnTo>
                <a:lnTo>
                  <a:pt x="988" y="206"/>
                </a:lnTo>
                <a:lnTo>
                  <a:pt x="972" y="206"/>
                </a:lnTo>
                <a:lnTo>
                  <a:pt x="972" y="215"/>
                </a:lnTo>
                <a:lnTo>
                  <a:pt x="962" y="248"/>
                </a:lnTo>
                <a:lnTo>
                  <a:pt x="962" y="255"/>
                </a:lnTo>
                <a:lnTo>
                  <a:pt x="946" y="274"/>
                </a:lnTo>
                <a:lnTo>
                  <a:pt x="946" y="281"/>
                </a:lnTo>
                <a:lnTo>
                  <a:pt x="946" y="291"/>
                </a:lnTo>
                <a:lnTo>
                  <a:pt x="936" y="281"/>
                </a:lnTo>
                <a:lnTo>
                  <a:pt x="929" y="274"/>
                </a:lnTo>
                <a:lnTo>
                  <a:pt x="913" y="300"/>
                </a:lnTo>
                <a:lnTo>
                  <a:pt x="913" y="281"/>
                </a:lnTo>
                <a:lnTo>
                  <a:pt x="913" y="265"/>
                </a:lnTo>
                <a:lnTo>
                  <a:pt x="920" y="255"/>
                </a:lnTo>
                <a:lnTo>
                  <a:pt x="913" y="248"/>
                </a:lnTo>
                <a:lnTo>
                  <a:pt x="913" y="232"/>
                </a:lnTo>
                <a:lnTo>
                  <a:pt x="903" y="232"/>
                </a:lnTo>
                <a:lnTo>
                  <a:pt x="894" y="232"/>
                </a:lnTo>
                <a:lnTo>
                  <a:pt x="887" y="222"/>
                </a:lnTo>
                <a:lnTo>
                  <a:pt x="877" y="248"/>
                </a:lnTo>
                <a:lnTo>
                  <a:pt x="887" y="248"/>
                </a:lnTo>
                <a:lnTo>
                  <a:pt x="887" y="265"/>
                </a:lnTo>
                <a:lnTo>
                  <a:pt x="877" y="265"/>
                </a:lnTo>
                <a:lnTo>
                  <a:pt x="877" y="255"/>
                </a:lnTo>
                <a:lnTo>
                  <a:pt x="870" y="255"/>
                </a:lnTo>
                <a:lnTo>
                  <a:pt x="870" y="265"/>
                </a:lnTo>
                <a:lnTo>
                  <a:pt x="870" y="274"/>
                </a:lnTo>
                <a:lnTo>
                  <a:pt x="887" y="300"/>
                </a:lnTo>
                <a:lnTo>
                  <a:pt x="870" y="300"/>
                </a:lnTo>
                <a:lnTo>
                  <a:pt x="861" y="291"/>
                </a:lnTo>
                <a:lnTo>
                  <a:pt x="861" y="281"/>
                </a:lnTo>
                <a:lnTo>
                  <a:pt x="851" y="291"/>
                </a:lnTo>
                <a:lnTo>
                  <a:pt x="844" y="307"/>
                </a:lnTo>
                <a:lnTo>
                  <a:pt x="835" y="307"/>
                </a:lnTo>
                <a:lnTo>
                  <a:pt x="818" y="343"/>
                </a:lnTo>
                <a:lnTo>
                  <a:pt x="809" y="350"/>
                </a:lnTo>
                <a:lnTo>
                  <a:pt x="802" y="359"/>
                </a:lnTo>
                <a:lnTo>
                  <a:pt x="809" y="369"/>
                </a:lnTo>
                <a:lnTo>
                  <a:pt x="818" y="376"/>
                </a:lnTo>
                <a:lnTo>
                  <a:pt x="802" y="395"/>
                </a:lnTo>
                <a:lnTo>
                  <a:pt x="792" y="402"/>
                </a:lnTo>
                <a:lnTo>
                  <a:pt x="785" y="402"/>
                </a:lnTo>
                <a:lnTo>
                  <a:pt x="802" y="419"/>
                </a:lnTo>
                <a:lnTo>
                  <a:pt x="802" y="435"/>
                </a:lnTo>
                <a:lnTo>
                  <a:pt x="802" y="452"/>
                </a:lnTo>
                <a:lnTo>
                  <a:pt x="802" y="461"/>
                </a:lnTo>
                <a:lnTo>
                  <a:pt x="792" y="468"/>
                </a:lnTo>
                <a:lnTo>
                  <a:pt x="775" y="478"/>
                </a:lnTo>
                <a:lnTo>
                  <a:pt x="749" y="487"/>
                </a:lnTo>
                <a:lnTo>
                  <a:pt x="742" y="497"/>
                </a:lnTo>
                <a:lnTo>
                  <a:pt x="714" y="478"/>
                </a:lnTo>
                <a:lnTo>
                  <a:pt x="697" y="468"/>
                </a:lnTo>
                <a:lnTo>
                  <a:pt x="681" y="468"/>
                </a:lnTo>
                <a:lnTo>
                  <a:pt x="664" y="461"/>
                </a:lnTo>
                <a:lnTo>
                  <a:pt x="664" y="452"/>
                </a:lnTo>
                <a:lnTo>
                  <a:pt x="664" y="435"/>
                </a:lnTo>
                <a:lnTo>
                  <a:pt x="664" y="428"/>
                </a:lnTo>
                <a:lnTo>
                  <a:pt x="690" y="419"/>
                </a:lnTo>
                <a:lnTo>
                  <a:pt x="690" y="411"/>
                </a:lnTo>
                <a:lnTo>
                  <a:pt x="707" y="411"/>
                </a:lnTo>
                <a:lnTo>
                  <a:pt x="714" y="402"/>
                </a:lnTo>
                <a:lnTo>
                  <a:pt x="697" y="395"/>
                </a:lnTo>
                <a:lnTo>
                  <a:pt x="690" y="385"/>
                </a:lnTo>
                <a:lnTo>
                  <a:pt x="681" y="376"/>
                </a:lnTo>
                <a:lnTo>
                  <a:pt x="664" y="376"/>
                </a:lnTo>
                <a:lnTo>
                  <a:pt x="655" y="359"/>
                </a:lnTo>
                <a:lnTo>
                  <a:pt x="648" y="359"/>
                </a:lnTo>
                <a:lnTo>
                  <a:pt x="622" y="369"/>
                </a:lnTo>
                <a:lnTo>
                  <a:pt x="605" y="369"/>
                </a:lnTo>
                <a:lnTo>
                  <a:pt x="605" y="376"/>
                </a:lnTo>
                <a:lnTo>
                  <a:pt x="586" y="376"/>
                </a:lnTo>
                <a:lnTo>
                  <a:pt x="605" y="385"/>
                </a:lnTo>
                <a:lnTo>
                  <a:pt x="612" y="395"/>
                </a:lnTo>
                <a:lnTo>
                  <a:pt x="622" y="402"/>
                </a:lnTo>
                <a:lnTo>
                  <a:pt x="622" y="411"/>
                </a:lnTo>
                <a:lnTo>
                  <a:pt x="622" y="428"/>
                </a:lnTo>
                <a:lnTo>
                  <a:pt x="631" y="435"/>
                </a:lnTo>
                <a:lnTo>
                  <a:pt x="631" y="442"/>
                </a:lnTo>
                <a:lnTo>
                  <a:pt x="638" y="442"/>
                </a:lnTo>
                <a:lnTo>
                  <a:pt x="631" y="461"/>
                </a:lnTo>
                <a:lnTo>
                  <a:pt x="631" y="468"/>
                </a:lnTo>
                <a:lnTo>
                  <a:pt x="631" y="497"/>
                </a:lnTo>
                <a:lnTo>
                  <a:pt x="648" y="497"/>
                </a:lnTo>
                <a:lnTo>
                  <a:pt x="664" y="497"/>
                </a:lnTo>
                <a:lnTo>
                  <a:pt x="671" y="504"/>
                </a:lnTo>
                <a:lnTo>
                  <a:pt x="671" y="513"/>
                </a:lnTo>
                <a:lnTo>
                  <a:pt x="681" y="523"/>
                </a:lnTo>
                <a:lnTo>
                  <a:pt x="681" y="530"/>
                </a:lnTo>
                <a:lnTo>
                  <a:pt x="690" y="539"/>
                </a:lnTo>
                <a:lnTo>
                  <a:pt x="681" y="546"/>
                </a:lnTo>
                <a:lnTo>
                  <a:pt x="671" y="563"/>
                </a:lnTo>
                <a:lnTo>
                  <a:pt x="690" y="582"/>
                </a:lnTo>
                <a:lnTo>
                  <a:pt x="697" y="589"/>
                </a:lnTo>
                <a:lnTo>
                  <a:pt x="681" y="598"/>
                </a:lnTo>
                <a:lnTo>
                  <a:pt x="671" y="589"/>
                </a:lnTo>
                <a:lnTo>
                  <a:pt x="655" y="598"/>
                </a:lnTo>
                <a:lnTo>
                  <a:pt x="638" y="598"/>
                </a:lnTo>
                <a:lnTo>
                  <a:pt x="648" y="582"/>
                </a:lnTo>
                <a:lnTo>
                  <a:pt x="655" y="582"/>
                </a:lnTo>
                <a:lnTo>
                  <a:pt x="638" y="563"/>
                </a:lnTo>
                <a:lnTo>
                  <a:pt x="631" y="572"/>
                </a:lnTo>
                <a:lnTo>
                  <a:pt x="612" y="572"/>
                </a:lnTo>
                <a:lnTo>
                  <a:pt x="596" y="563"/>
                </a:lnTo>
                <a:lnTo>
                  <a:pt x="596" y="572"/>
                </a:lnTo>
                <a:lnTo>
                  <a:pt x="586" y="589"/>
                </a:lnTo>
                <a:lnTo>
                  <a:pt x="579" y="615"/>
                </a:lnTo>
                <a:lnTo>
                  <a:pt x="563" y="622"/>
                </a:lnTo>
                <a:lnTo>
                  <a:pt x="553" y="632"/>
                </a:lnTo>
                <a:lnTo>
                  <a:pt x="553" y="648"/>
                </a:lnTo>
                <a:lnTo>
                  <a:pt x="544" y="665"/>
                </a:lnTo>
                <a:lnTo>
                  <a:pt x="537" y="674"/>
                </a:lnTo>
                <a:lnTo>
                  <a:pt x="527" y="684"/>
                </a:lnTo>
                <a:lnTo>
                  <a:pt x="537" y="691"/>
                </a:lnTo>
                <a:lnTo>
                  <a:pt x="563" y="710"/>
                </a:lnTo>
                <a:lnTo>
                  <a:pt x="579" y="717"/>
                </a:lnTo>
                <a:lnTo>
                  <a:pt x="579" y="726"/>
                </a:lnTo>
                <a:lnTo>
                  <a:pt x="596" y="743"/>
                </a:lnTo>
                <a:lnTo>
                  <a:pt x="605" y="769"/>
                </a:lnTo>
                <a:lnTo>
                  <a:pt x="605" y="778"/>
                </a:lnTo>
                <a:lnTo>
                  <a:pt x="648" y="769"/>
                </a:lnTo>
                <a:lnTo>
                  <a:pt x="655" y="778"/>
                </a:lnTo>
                <a:lnTo>
                  <a:pt x="664" y="795"/>
                </a:lnTo>
                <a:lnTo>
                  <a:pt x="648" y="785"/>
                </a:lnTo>
                <a:lnTo>
                  <a:pt x="638" y="785"/>
                </a:lnTo>
                <a:lnTo>
                  <a:pt x="622" y="785"/>
                </a:lnTo>
                <a:lnTo>
                  <a:pt x="605" y="778"/>
                </a:lnTo>
                <a:lnTo>
                  <a:pt x="596" y="769"/>
                </a:lnTo>
                <a:lnTo>
                  <a:pt x="586" y="769"/>
                </a:lnTo>
                <a:lnTo>
                  <a:pt x="579" y="778"/>
                </a:lnTo>
                <a:lnTo>
                  <a:pt x="572" y="769"/>
                </a:lnTo>
                <a:lnTo>
                  <a:pt x="553" y="778"/>
                </a:lnTo>
                <a:lnTo>
                  <a:pt x="527" y="769"/>
                </a:lnTo>
                <a:lnTo>
                  <a:pt x="511" y="759"/>
                </a:lnTo>
                <a:lnTo>
                  <a:pt x="494" y="759"/>
                </a:lnTo>
                <a:lnTo>
                  <a:pt x="494" y="752"/>
                </a:lnTo>
                <a:lnTo>
                  <a:pt x="484" y="752"/>
                </a:lnTo>
                <a:lnTo>
                  <a:pt x="458" y="752"/>
                </a:lnTo>
                <a:lnTo>
                  <a:pt x="435" y="743"/>
                </a:lnTo>
                <a:lnTo>
                  <a:pt x="435" y="759"/>
                </a:lnTo>
                <a:lnTo>
                  <a:pt x="425" y="769"/>
                </a:lnTo>
                <a:lnTo>
                  <a:pt x="425" y="778"/>
                </a:lnTo>
                <a:lnTo>
                  <a:pt x="442" y="785"/>
                </a:lnTo>
                <a:lnTo>
                  <a:pt x="449" y="795"/>
                </a:lnTo>
                <a:lnTo>
                  <a:pt x="477" y="804"/>
                </a:lnTo>
                <a:lnTo>
                  <a:pt x="477" y="795"/>
                </a:lnTo>
                <a:lnTo>
                  <a:pt x="484" y="795"/>
                </a:lnTo>
                <a:lnTo>
                  <a:pt x="503" y="811"/>
                </a:lnTo>
                <a:lnTo>
                  <a:pt x="511" y="845"/>
                </a:lnTo>
                <a:lnTo>
                  <a:pt x="494" y="854"/>
                </a:lnTo>
                <a:lnTo>
                  <a:pt x="484" y="861"/>
                </a:lnTo>
                <a:lnTo>
                  <a:pt x="468" y="854"/>
                </a:lnTo>
                <a:lnTo>
                  <a:pt x="449" y="854"/>
                </a:lnTo>
                <a:lnTo>
                  <a:pt x="442" y="854"/>
                </a:lnTo>
                <a:lnTo>
                  <a:pt x="425" y="837"/>
                </a:lnTo>
                <a:lnTo>
                  <a:pt x="416" y="828"/>
                </a:lnTo>
                <a:lnTo>
                  <a:pt x="409" y="819"/>
                </a:lnTo>
                <a:lnTo>
                  <a:pt x="399" y="837"/>
                </a:lnTo>
                <a:lnTo>
                  <a:pt x="390" y="828"/>
                </a:lnTo>
                <a:lnTo>
                  <a:pt x="366" y="819"/>
                </a:lnTo>
                <a:lnTo>
                  <a:pt x="366" y="804"/>
                </a:lnTo>
                <a:lnTo>
                  <a:pt x="357" y="804"/>
                </a:lnTo>
                <a:lnTo>
                  <a:pt x="357" y="795"/>
                </a:lnTo>
                <a:lnTo>
                  <a:pt x="357" y="785"/>
                </a:lnTo>
                <a:lnTo>
                  <a:pt x="350" y="778"/>
                </a:lnTo>
                <a:lnTo>
                  <a:pt x="350" y="769"/>
                </a:lnTo>
                <a:lnTo>
                  <a:pt x="340" y="752"/>
                </a:lnTo>
                <a:lnTo>
                  <a:pt x="331" y="743"/>
                </a:lnTo>
                <a:lnTo>
                  <a:pt x="331" y="736"/>
                </a:lnTo>
                <a:lnTo>
                  <a:pt x="340" y="726"/>
                </a:lnTo>
                <a:lnTo>
                  <a:pt x="340" y="710"/>
                </a:lnTo>
                <a:lnTo>
                  <a:pt x="331" y="700"/>
                </a:lnTo>
                <a:lnTo>
                  <a:pt x="331" y="691"/>
                </a:lnTo>
                <a:lnTo>
                  <a:pt x="324" y="684"/>
                </a:lnTo>
                <a:lnTo>
                  <a:pt x="314" y="674"/>
                </a:lnTo>
                <a:lnTo>
                  <a:pt x="288" y="674"/>
                </a:lnTo>
                <a:lnTo>
                  <a:pt x="279" y="674"/>
                </a:lnTo>
                <a:lnTo>
                  <a:pt x="272" y="674"/>
                </a:lnTo>
                <a:lnTo>
                  <a:pt x="262" y="665"/>
                </a:lnTo>
                <a:lnTo>
                  <a:pt x="272" y="665"/>
                </a:lnTo>
                <a:lnTo>
                  <a:pt x="272" y="658"/>
                </a:lnTo>
                <a:lnTo>
                  <a:pt x="262" y="658"/>
                </a:lnTo>
                <a:lnTo>
                  <a:pt x="255" y="658"/>
                </a:lnTo>
                <a:lnTo>
                  <a:pt x="255" y="648"/>
                </a:lnTo>
                <a:lnTo>
                  <a:pt x="238" y="648"/>
                </a:lnTo>
                <a:lnTo>
                  <a:pt x="229" y="641"/>
                </a:lnTo>
                <a:lnTo>
                  <a:pt x="220" y="622"/>
                </a:lnTo>
                <a:lnTo>
                  <a:pt x="229" y="608"/>
                </a:lnTo>
                <a:lnTo>
                  <a:pt x="220" y="608"/>
                </a:lnTo>
                <a:lnTo>
                  <a:pt x="212" y="598"/>
                </a:lnTo>
                <a:lnTo>
                  <a:pt x="220" y="598"/>
                </a:lnTo>
                <a:lnTo>
                  <a:pt x="229" y="598"/>
                </a:lnTo>
                <a:lnTo>
                  <a:pt x="238" y="598"/>
                </a:lnTo>
                <a:lnTo>
                  <a:pt x="255" y="615"/>
                </a:lnTo>
                <a:lnTo>
                  <a:pt x="262" y="622"/>
                </a:lnTo>
                <a:lnTo>
                  <a:pt x="272" y="622"/>
                </a:lnTo>
                <a:lnTo>
                  <a:pt x="272" y="615"/>
                </a:lnTo>
                <a:lnTo>
                  <a:pt x="288" y="622"/>
                </a:lnTo>
                <a:lnTo>
                  <a:pt x="305" y="632"/>
                </a:lnTo>
                <a:lnTo>
                  <a:pt x="314" y="632"/>
                </a:lnTo>
                <a:lnTo>
                  <a:pt x="324" y="632"/>
                </a:lnTo>
                <a:lnTo>
                  <a:pt x="331" y="641"/>
                </a:lnTo>
                <a:lnTo>
                  <a:pt x="350" y="641"/>
                </a:lnTo>
                <a:lnTo>
                  <a:pt x="366" y="641"/>
                </a:lnTo>
                <a:lnTo>
                  <a:pt x="390" y="648"/>
                </a:lnTo>
                <a:lnTo>
                  <a:pt x="399" y="641"/>
                </a:lnTo>
                <a:lnTo>
                  <a:pt x="409" y="632"/>
                </a:lnTo>
                <a:lnTo>
                  <a:pt x="416" y="641"/>
                </a:lnTo>
                <a:lnTo>
                  <a:pt x="416" y="648"/>
                </a:lnTo>
                <a:lnTo>
                  <a:pt x="435" y="648"/>
                </a:lnTo>
                <a:lnTo>
                  <a:pt x="449" y="648"/>
                </a:lnTo>
                <a:lnTo>
                  <a:pt x="468" y="648"/>
                </a:lnTo>
                <a:lnTo>
                  <a:pt x="484" y="632"/>
                </a:lnTo>
                <a:lnTo>
                  <a:pt x="494" y="632"/>
                </a:lnTo>
                <a:lnTo>
                  <a:pt x="511" y="622"/>
                </a:lnTo>
                <a:lnTo>
                  <a:pt x="518" y="615"/>
                </a:lnTo>
                <a:lnTo>
                  <a:pt x="518" y="608"/>
                </a:lnTo>
                <a:lnTo>
                  <a:pt x="527" y="598"/>
                </a:lnTo>
                <a:lnTo>
                  <a:pt x="537" y="598"/>
                </a:lnTo>
                <a:lnTo>
                  <a:pt x="537" y="589"/>
                </a:lnTo>
                <a:lnTo>
                  <a:pt x="537" y="582"/>
                </a:lnTo>
                <a:lnTo>
                  <a:pt x="544" y="582"/>
                </a:lnTo>
                <a:lnTo>
                  <a:pt x="553" y="546"/>
                </a:lnTo>
                <a:lnTo>
                  <a:pt x="544" y="530"/>
                </a:lnTo>
                <a:lnTo>
                  <a:pt x="544" y="513"/>
                </a:lnTo>
                <a:lnTo>
                  <a:pt x="537" y="513"/>
                </a:lnTo>
                <a:lnTo>
                  <a:pt x="537" y="497"/>
                </a:lnTo>
                <a:lnTo>
                  <a:pt x="527" y="504"/>
                </a:lnTo>
                <a:lnTo>
                  <a:pt x="518" y="497"/>
                </a:lnTo>
                <a:lnTo>
                  <a:pt x="518" y="478"/>
                </a:lnTo>
                <a:lnTo>
                  <a:pt x="503" y="478"/>
                </a:lnTo>
                <a:lnTo>
                  <a:pt x="494" y="478"/>
                </a:lnTo>
                <a:lnTo>
                  <a:pt x="494" y="468"/>
                </a:lnTo>
                <a:lnTo>
                  <a:pt x="468" y="461"/>
                </a:lnTo>
                <a:lnTo>
                  <a:pt x="449" y="468"/>
                </a:lnTo>
                <a:lnTo>
                  <a:pt x="442" y="461"/>
                </a:lnTo>
                <a:lnTo>
                  <a:pt x="435" y="452"/>
                </a:lnTo>
                <a:lnTo>
                  <a:pt x="416" y="442"/>
                </a:lnTo>
                <a:lnTo>
                  <a:pt x="416" y="452"/>
                </a:lnTo>
                <a:lnTo>
                  <a:pt x="409" y="442"/>
                </a:lnTo>
                <a:lnTo>
                  <a:pt x="390" y="428"/>
                </a:lnTo>
                <a:lnTo>
                  <a:pt x="366" y="428"/>
                </a:lnTo>
                <a:lnTo>
                  <a:pt x="340" y="411"/>
                </a:lnTo>
                <a:lnTo>
                  <a:pt x="314" y="402"/>
                </a:lnTo>
                <a:lnTo>
                  <a:pt x="298" y="411"/>
                </a:lnTo>
                <a:lnTo>
                  <a:pt x="238" y="411"/>
                </a:lnTo>
                <a:lnTo>
                  <a:pt x="229" y="411"/>
                </a:lnTo>
                <a:lnTo>
                  <a:pt x="220" y="402"/>
                </a:lnTo>
                <a:lnTo>
                  <a:pt x="203" y="411"/>
                </a:lnTo>
                <a:lnTo>
                  <a:pt x="203" y="402"/>
                </a:lnTo>
                <a:lnTo>
                  <a:pt x="196" y="395"/>
                </a:lnTo>
                <a:lnTo>
                  <a:pt x="186" y="402"/>
                </a:lnTo>
                <a:lnTo>
                  <a:pt x="177" y="385"/>
                </a:lnTo>
                <a:lnTo>
                  <a:pt x="170" y="385"/>
                </a:lnTo>
                <a:lnTo>
                  <a:pt x="160" y="369"/>
                </a:lnTo>
                <a:lnTo>
                  <a:pt x="153" y="369"/>
                </a:lnTo>
                <a:lnTo>
                  <a:pt x="144" y="385"/>
                </a:lnTo>
                <a:lnTo>
                  <a:pt x="134" y="385"/>
                </a:lnTo>
                <a:lnTo>
                  <a:pt x="127" y="369"/>
                </a:lnTo>
                <a:lnTo>
                  <a:pt x="118" y="369"/>
                </a:lnTo>
                <a:lnTo>
                  <a:pt x="118" y="395"/>
                </a:lnTo>
                <a:lnTo>
                  <a:pt x="101" y="395"/>
                </a:lnTo>
                <a:lnTo>
                  <a:pt x="92" y="385"/>
                </a:lnTo>
                <a:lnTo>
                  <a:pt x="75" y="385"/>
                </a:lnTo>
                <a:lnTo>
                  <a:pt x="35" y="402"/>
                </a:lnTo>
                <a:lnTo>
                  <a:pt x="23" y="428"/>
                </a:lnTo>
                <a:lnTo>
                  <a:pt x="18" y="456"/>
                </a:lnTo>
                <a:lnTo>
                  <a:pt x="9" y="456"/>
                </a:lnTo>
                <a:lnTo>
                  <a:pt x="9" y="468"/>
                </a:lnTo>
                <a:lnTo>
                  <a:pt x="0" y="478"/>
                </a:lnTo>
                <a:lnTo>
                  <a:pt x="0" y="494"/>
                </a:lnTo>
                <a:lnTo>
                  <a:pt x="26" y="513"/>
                </a:lnTo>
                <a:lnTo>
                  <a:pt x="37" y="532"/>
                </a:lnTo>
                <a:lnTo>
                  <a:pt x="59" y="561"/>
                </a:lnTo>
                <a:lnTo>
                  <a:pt x="49" y="582"/>
                </a:lnTo>
                <a:lnTo>
                  <a:pt x="54" y="620"/>
                </a:lnTo>
                <a:lnTo>
                  <a:pt x="63" y="655"/>
                </a:lnTo>
                <a:lnTo>
                  <a:pt x="94" y="681"/>
                </a:lnTo>
                <a:lnTo>
                  <a:pt x="118" y="724"/>
                </a:lnTo>
                <a:lnTo>
                  <a:pt x="106" y="740"/>
                </a:lnTo>
                <a:lnTo>
                  <a:pt x="111" y="752"/>
                </a:lnTo>
                <a:lnTo>
                  <a:pt x="108" y="766"/>
                </a:lnTo>
                <a:lnTo>
                  <a:pt x="111" y="783"/>
                </a:lnTo>
                <a:lnTo>
                  <a:pt x="115" y="811"/>
                </a:lnTo>
                <a:lnTo>
                  <a:pt x="125" y="835"/>
                </a:lnTo>
                <a:lnTo>
                  <a:pt x="130" y="835"/>
                </a:lnTo>
                <a:lnTo>
                  <a:pt x="144" y="873"/>
                </a:lnTo>
                <a:lnTo>
                  <a:pt x="156" y="873"/>
                </a:lnTo>
                <a:lnTo>
                  <a:pt x="165" y="875"/>
                </a:lnTo>
                <a:lnTo>
                  <a:pt x="165" y="894"/>
                </a:lnTo>
                <a:lnTo>
                  <a:pt x="151" y="897"/>
                </a:lnTo>
                <a:lnTo>
                  <a:pt x="144" y="904"/>
                </a:lnTo>
                <a:lnTo>
                  <a:pt x="156" y="939"/>
                </a:lnTo>
                <a:lnTo>
                  <a:pt x="167" y="946"/>
                </a:lnTo>
                <a:lnTo>
                  <a:pt x="186" y="958"/>
                </a:lnTo>
                <a:lnTo>
                  <a:pt x="220" y="968"/>
                </a:lnTo>
                <a:lnTo>
                  <a:pt x="229" y="989"/>
                </a:lnTo>
                <a:lnTo>
                  <a:pt x="215" y="998"/>
                </a:lnTo>
                <a:lnTo>
                  <a:pt x="208" y="1027"/>
                </a:lnTo>
                <a:lnTo>
                  <a:pt x="196" y="1048"/>
                </a:lnTo>
                <a:lnTo>
                  <a:pt x="184" y="1072"/>
                </a:lnTo>
                <a:lnTo>
                  <a:pt x="186" y="1084"/>
                </a:lnTo>
                <a:lnTo>
                  <a:pt x="170" y="1093"/>
                </a:lnTo>
                <a:lnTo>
                  <a:pt x="118" y="1181"/>
                </a:lnTo>
                <a:lnTo>
                  <a:pt x="118" y="1202"/>
                </a:lnTo>
                <a:lnTo>
                  <a:pt x="134" y="1202"/>
                </a:lnTo>
                <a:lnTo>
                  <a:pt x="153" y="1195"/>
                </a:lnTo>
                <a:lnTo>
                  <a:pt x="160" y="1195"/>
                </a:lnTo>
                <a:lnTo>
                  <a:pt x="160" y="1202"/>
                </a:lnTo>
                <a:lnTo>
                  <a:pt x="153" y="1221"/>
                </a:lnTo>
                <a:lnTo>
                  <a:pt x="153" y="1228"/>
                </a:lnTo>
                <a:lnTo>
                  <a:pt x="170" y="1228"/>
                </a:lnTo>
                <a:lnTo>
                  <a:pt x="177" y="1238"/>
                </a:lnTo>
                <a:lnTo>
                  <a:pt x="196" y="1247"/>
                </a:lnTo>
                <a:lnTo>
                  <a:pt x="203" y="1238"/>
                </a:lnTo>
                <a:lnTo>
                  <a:pt x="220" y="1238"/>
                </a:lnTo>
                <a:lnTo>
                  <a:pt x="229" y="1238"/>
                </a:lnTo>
                <a:lnTo>
                  <a:pt x="238" y="1247"/>
                </a:lnTo>
                <a:lnTo>
                  <a:pt x="246" y="1247"/>
                </a:lnTo>
                <a:lnTo>
                  <a:pt x="246" y="1264"/>
                </a:lnTo>
                <a:lnTo>
                  <a:pt x="238" y="1264"/>
                </a:lnTo>
                <a:lnTo>
                  <a:pt x="220" y="1264"/>
                </a:lnTo>
                <a:lnTo>
                  <a:pt x="203" y="1264"/>
                </a:lnTo>
                <a:lnTo>
                  <a:pt x="177" y="1264"/>
                </a:lnTo>
                <a:lnTo>
                  <a:pt x="177" y="1273"/>
                </a:lnTo>
                <a:lnTo>
                  <a:pt x="170" y="1273"/>
                </a:lnTo>
                <a:lnTo>
                  <a:pt x="170" y="1264"/>
                </a:lnTo>
                <a:lnTo>
                  <a:pt x="160" y="1273"/>
                </a:lnTo>
                <a:lnTo>
                  <a:pt x="160" y="1280"/>
                </a:lnTo>
                <a:lnTo>
                  <a:pt x="160" y="1290"/>
                </a:lnTo>
                <a:lnTo>
                  <a:pt x="160" y="1297"/>
                </a:lnTo>
                <a:lnTo>
                  <a:pt x="153" y="1297"/>
                </a:lnTo>
                <a:lnTo>
                  <a:pt x="144" y="1280"/>
                </a:lnTo>
                <a:lnTo>
                  <a:pt x="134" y="1290"/>
                </a:lnTo>
                <a:lnTo>
                  <a:pt x="134" y="1297"/>
                </a:lnTo>
                <a:lnTo>
                  <a:pt x="134" y="1306"/>
                </a:lnTo>
                <a:lnTo>
                  <a:pt x="134" y="1323"/>
                </a:lnTo>
                <a:lnTo>
                  <a:pt x="144" y="1332"/>
                </a:lnTo>
                <a:lnTo>
                  <a:pt x="144" y="1349"/>
                </a:lnTo>
                <a:lnTo>
                  <a:pt x="127" y="1365"/>
                </a:lnTo>
                <a:lnTo>
                  <a:pt x="127" y="1375"/>
                </a:lnTo>
                <a:lnTo>
                  <a:pt x="134" y="1382"/>
                </a:lnTo>
                <a:lnTo>
                  <a:pt x="127" y="1398"/>
                </a:lnTo>
                <a:lnTo>
                  <a:pt x="134" y="1417"/>
                </a:lnTo>
                <a:lnTo>
                  <a:pt x="134" y="1434"/>
                </a:lnTo>
                <a:lnTo>
                  <a:pt x="153" y="1441"/>
                </a:lnTo>
                <a:lnTo>
                  <a:pt x="160" y="1451"/>
                </a:lnTo>
                <a:lnTo>
                  <a:pt x="160" y="1460"/>
                </a:lnTo>
                <a:lnTo>
                  <a:pt x="153" y="1467"/>
                </a:lnTo>
                <a:lnTo>
                  <a:pt x="144" y="1460"/>
                </a:lnTo>
                <a:lnTo>
                  <a:pt x="134" y="1451"/>
                </a:lnTo>
                <a:lnTo>
                  <a:pt x="127" y="1460"/>
                </a:lnTo>
                <a:lnTo>
                  <a:pt x="127" y="1467"/>
                </a:lnTo>
                <a:lnTo>
                  <a:pt x="134" y="1477"/>
                </a:lnTo>
                <a:lnTo>
                  <a:pt x="144" y="1477"/>
                </a:lnTo>
                <a:lnTo>
                  <a:pt x="134" y="1493"/>
                </a:lnTo>
                <a:lnTo>
                  <a:pt x="127" y="1493"/>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26" name="Freeform 488">
            <a:extLst>
              <a:ext uri="{FF2B5EF4-FFF2-40B4-BE49-F238E27FC236}">
                <a16:creationId xmlns:a16="http://schemas.microsoft.com/office/drawing/2014/main" id="{6B87ADAA-6B92-4D11-AC42-20F7BE0A99CD}"/>
              </a:ext>
            </a:extLst>
          </p:cNvPr>
          <p:cNvSpPr>
            <a:spLocks/>
          </p:cNvSpPr>
          <p:nvPr/>
        </p:nvSpPr>
        <p:spPr bwMode="auto">
          <a:xfrm>
            <a:off x="7029628" y="2040446"/>
            <a:ext cx="219089" cy="166544"/>
          </a:xfrm>
          <a:custGeom>
            <a:avLst/>
            <a:gdLst>
              <a:gd name="T0" fmla="*/ 76 w 246"/>
              <a:gd name="T1" fmla="*/ 151 h 187"/>
              <a:gd name="T2" fmla="*/ 95 w 246"/>
              <a:gd name="T3" fmla="*/ 151 h 187"/>
              <a:gd name="T4" fmla="*/ 102 w 246"/>
              <a:gd name="T5" fmla="*/ 144 h 187"/>
              <a:gd name="T6" fmla="*/ 128 w 246"/>
              <a:gd name="T7" fmla="*/ 151 h 187"/>
              <a:gd name="T8" fmla="*/ 135 w 246"/>
              <a:gd name="T9" fmla="*/ 170 h 187"/>
              <a:gd name="T10" fmla="*/ 161 w 246"/>
              <a:gd name="T11" fmla="*/ 170 h 187"/>
              <a:gd name="T12" fmla="*/ 187 w 246"/>
              <a:gd name="T13" fmla="*/ 177 h 187"/>
              <a:gd name="T14" fmla="*/ 206 w 246"/>
              <a:gd name="T15" fmla="*/ 177 h 187"/>
              <a:gd name="T16" fmla="*/ 230 w 246"/>
              <a:gd name="T17" fmla="*/ 161 h 187"/>
              <a:gd name="T18" fmla="*/ 213 w 246"/>
              <a:gd name="T19" fmla="*/ 151 h 187"/>
              <a:gd name="T20" fmla="*/ 223 w 246"/>
              <a:gd name="T21" fmla="*/ 135 h 187"/>
              <a:gd name="T22" fmla="*/ 239 w 246"/>
              <a:gd name="T23" fmla="*/ 151 h 187"/>
              <a:gd name="T24" fmla="*/ 246 w 246"/>
              <a:gd name="T25" fmla="*/ 135 h 187"/>
              <a:gd name="T26" fmla="*/ 223 w 246"/>
              <a:gd name="T27" fmla="*/ 118 h 187"/>
              <a:gd name="T28" fmla="*/ 213 w 246"/>
              <a:gd name="T29" fmla="*/ 82 h 187"/>
              <a:gd name="T30" fmla="*/ 213 w 246"/>
              <a:gd name="T31" fmla="*/ 59 h 187"/>
              <a:gd name="T32" fmla="*/ 230 w 246"/>
              <a:gd name="T33" fmla="*/ 33 h 187"/>
              <a:gd name="T34" fmla="*/ 223 w 246"/>
              <a:gd name="T35" fmla="*/ 7 h 187"/>
              <a:gd name="T36" fmla="*/ 178 w 246"/>
              <a:gd name="T37" fmla="*/ 7 h 187"/>
              <a:gd name="T38" fmla="*/ 161 w 246"/>
              <a:gd name="T39" fmla="*/ 0 h 187"/>
              <a:gd name="T40" fmla="*/ 135 w 246"/>
              <a:gd name="T41" fmla="*/ 7 h 187"/>
              <a:gd name="T42" fmla="*/ 119 w 246"/>
              <a:gd name="T43" fmla="*/ 0 h 187"/>
              <a:gd name="T44" fmla="*/ 102 w 246"/>
              <a:gd name="T45" fmla="*/ 0 h 187"/>
              <a:gd name="T46" fmla="*/ 86 w 246"/>
              <a:gd name="T47" fmla="*/ 7 h 187"/>
              <a:gd name="T48" fmla="*/ 60 w 246"/>
              <a:gd name="T49" fmla="*/ 7 h 187"/>
              <a:gd name="T50" fmla="*/ 43 w 246"/>
              <a:gd name="T51" fmla="*/ 7 h 187"/>
              <a:gd name="T52" fmla="*/ 33 w 246"/>
              <a:gd name="T53" fmla="*/ 16 h 187"/>
              <a:gd name="T54" fmla="*/ 26 w 246"/>
              <a:gd name="T55" fmla="*/ 26 h 187"/>
              <a:gd name="T56" fmla="*/ 7 w 246"/>
              <a:gd name="T57" fmla="*/ 26 h 187"/>
              <a:gd name="T58" fmla="*/ 0 w 246"/>
              <a:gd name="T59" fmla="*/ 42 h 187"/>
              <a:gd name="T60" fmla="*/ 0 w 246"/>
              <a:gd name="T61" fmla="*/ 59 h 187"/>
              <a:gd name="T62" fmla="*/ 17 w 246"/>
              <a:gd name="T63" fmla="*/ 66 h 187"/>
              <a:gd name="T64" fmla="*/ 7 w 246"/>
              <a:gd name="T65" fmla="*/ 75 h 187"/>
              <a:gd name="T66" fmla="*/ 7 w 246"/>
              <a:gd name="T67" fmla="*/ 109 h 187"/>
              <a:gd name="T68" fmla="*/ 33 w 246"/>
              <a:gd name="T69" fmla="*/ 125 h 187"/>
              <a:gd name="T70" fmla="*/ 43 w 246"/>
              <a:gd name="T71" fmla="*/ 109 h 187"/>
              <a:gd name="T72" fmla="*/ 60 w 246"/>
              <a:gd name="T73" fmla="*/ 118 h 187"/>
              <a:gd name="T74" fmla="*/ 50 w 246"/>
              <a:gd name="T75" fmla="*/ 151 h 187"/>
              <a:gd name="T76" fmla="*/ 43 w 246"/>
              <a:gd name="T77" fmla="*/ 161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6" h="187">
                <a:moveTo>
                  <a:pt x="43" y="161"/>
                </a:moveTo>
                <a:lnTo>
                  <a:pt x="76" y="151"/>
                </a:lnTo>
                <a:lnTo>
                  <a:pt x="86" y="144"/>
                </a:lnTo>
                <a:lnTo>
                  <a:pt x="95" y="151"/>
                </a:lnTo>
                <a:lnTo>
                  <a:pt x="102" y="151"/>
                </a:lnTo>
                <a:lnTo>
                  <a:pt x="102" y="144"/>
                </a:lnTo>
                <a:lnTo>
                  <a:pt x="119" y="151"/>
                </a:lnTo>
                <a:lnTo>
                  <a:pt x="128" y="151"/>
                </a:lnTo>
                <a:lnTo>
                  <a:pt x="128" y="161"/>
                </a:lnTo>
                <a:lnTo>
                  <a:pt x="135" y="170"/>
                </a:lnTo>
                <a:lnTo>
                  <a:pt x="147" y="170"/>
                </a:lnTo>
                <a:lnTo>
                  <a:pt x="161" y="170"/>
                </a:lnTo>
                <a:lnTo>
                  <a:pt x="171" y="187"/>
                </a:lnTo>
                <a:lnTo>
                  <a:pt x="187" y="177"/>
                </a:lnTo>
                <a:lnTo>
                  <a:pt x="206" y="170"/>
                </a:lnTo>
                <a:lnTo>
                  <a:pt x="206" y="177"/>
                </a:lnTo>
                <a:lnTo>
                  <a:pt x="223" y="177"/>
                </a:lnTo>
                <a:lnTo>
                  <a:pt x="230" y="161"/>
                </a:lnTo>
                <a:lnTo>
                  <a:pt x="223" y="161"/>
                </a:lnTo>
                <a:lnTo>
                  <a:pt x="213" y="151"/>
                </a:lnTo>
                <a:lnTo>
                  <a:pt x="213" y="144"/>
                </a:lnTo>
                <a:lnTo>
                  <a:pt x="223" y="135"/>
                </a:lnTo>
                <a:lnTo>
                  <a:pt x="230" y="144"/>
                </a:lnTo>
                <a:lnTo>
                  <a:pt x="239" y="151"/>
                </a:lnTo>
                <a:lnTo>
                  <a:pt x="246" y="144"/>
                </a:lnTo>
                <a:lnTo>
                  <a:pt x="246" y="135"/>
                </a:lnTo>
                <a:lnTo>
                  <a:pt x="239" y="125"/>
                </a:lnTo>
                <a:lnTo>
                  <a:pt x="223" y="118"/>
                </a:lnTo>
                <a:lnTo>
                  <a:pt x="223" y="101"/>
                </a:lnTo>
                <a:lnTo>
                  <a:pt x="213" y="82"/>
                </a:lnTo>
                <a:lnTo>
                  <a:pt x="223" y="66"/>
                </a:lnTo>
                <a:lnTo>
                  <a:pt x="213" y="59"/>
                </a:lnTo>
                <a:lnTo>
                  <a:pt x="213" y="49"/>
                </a:lnTo>
                <a:lnTo>
                  <a:pt x="230" y="33"/>
                </a:lnTo>
                <a:lnTo>
                  <a:pt x="230" y="16"/>
                </a:lnTo>
                <a:lnTo>
                  <a:pt x="223" y="7"/>
                </a:lnTo>
                <a:lnTo>
                  <a:pt x="213" y="7"/>
                </a:lnTo>
                <a:lnTo>
                  <a:pt x="178" y="7"/>
                </a:lnTo>
                <a:lnTo>
                  <a:pt x="171" y="7"/>
                </a:lnTo>
                <a:lnTo>
                  <a:pt x="161" y="0"/>
                </a:lnTo>
                <a:lnTo>
                  <a:pt x="154" y="0"/>
                </a:lnTo>
                <a:lnTo>
                  <a:pt x="135" y="7"/>
                </a:lnTo>
                <a:lnTo>
                  <a:pt x="135" y="0"/>
                </a:lnTo>
                <a:lnTo>
                  <a:pt x="119" y="0"/>
                </a:lnTo>
                <a:lnTo>
                  <a:pt x="112" y="0"/>
                </a:lnTo>
                <a:lnTo>
                  <a:pt x="102" y="0"/>
                </a:lnTo>
                <a:lnTo>
                  <a:pt x="95" y="0"/>
                </a:lnTo>
                <a:lnTo>
                  <a:pt x="86" y="7"/>
                </a:lnTo>
                <a:lnTo>
                  <a:pt x="76" y="7"/>
                </a:lnTo>
                <a:lnTo>
                  <a:pt x="60" y="7"/>
                </a:lnTo>
                <a:lnTo>
                  <a:pt x="50" y="7"/>
                </a:lnTo>
                <a:lnTo>
                  <a:pt x="43" y="7"/>
                </a:lnTo>
                <a:lnTo>
                  <a:pt x="33" y="7"/>
                </a:lnTo>
                <a:lnTo>
                  <a:pt x="33" y="16"/>
                </a:lnTo>
                <a:lnTo>
                  <a:pt x="33" y="26"/>
                </a:lnTo>
                <a:lnTo>
                  <a:pt x="26" y="26"/>
                </a:lnTo>
                <a:lnTo>
                  <a:pt x="17" y="26"/>
                </a:lnTo>
                <a:lnTo>
                  <a:pt x="7" y="26"/>
                </a:lnTo>
                <a:lnTo>
                  <a:pt x="0" y="33"/>
                </a:lnTo>
                <a:lnTo>
                  <a:pt x="0" y="42"/>
                </a:lnTo>
                <a:lnTo>
                  <a:pt x="0" y="49"/>
                </a:lnTo>
                <a:lnTo>
                  <a:pt x="0" y="59"/>
                </a:lnTo>
                <a:lnTo>
                  <a:pt x="17" y="59"/>
                </a:lnTo>
                <a:lnTo>
                  <a:pt x="17" y="66"/>
                </a:lnTo>
                <a:lnTo>
                  <a:pt x="17" y="75"/>
                </a:lnTo>
                <a:lnTo>
                  <a:pt x="7" y="75"/>
                </a:lnTo>
                <a:lnTo>
                  <a:pt x="7" y="82"/>
                </a:lnTo>
                <a:lnTo>
                  <a:pt x="7" y="109"/>
                </a:lnTo>
                <a:lnTo>
                  <a:pt x="26" y="125"/>
                </a:lnTo>
                <a:lnTo>
                  <a:pt x="33" y="125"/>
                </a:lnTo>
                <a:lnTo>
                  <a:pt x="33" y="118"/>
                </a:lnTo>
                <a:lnTo>
                  <a:pt x="43" y="109"/>
                </a:lnTo>
                <a:lnTo>
                  <a:pt x="50" y="109"/>
                </a:lnTo>
                <a:lnTo>
                  <a:pt x="60" y="118"/>
                </a:lnTo>
                <a:lnTo>
                  <a:pt x="50" y="135"/>
                </a:lnTo>
                <a:lnTo>
                  <a:pt x="50" y="151"/>
                </a:lnTo>
                <a:lnTo>
                  <a:pt x="50" y="161"/>
                </a:lnTo>
                <a:lnTo>
                  <a:pt x="43" y="161"/>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27" name="Freeform 489">
            <a:extLst>
              <a:ext uri="{FF2B5EF4-FFF2-40B4-BE49-F238E27FC236}">
                <a16:creationId xmlns:a16="http://schemas.microsoft.com/office/drawing/2014/main" id="{2FF4B2D3-7E32-42F9-9DA6-D9FA68FA2D08}"/>
              </a:ext>
            </a:extLst>
          </p:cNvPr>
          <p:cNvSpPr>
            <a:spLocks/>
          </p:cNvSpPr>
          <p:nvPr/>
        </p:nvSpPr>
        <p:spPr bwMode="auto">
          <a:xfrm>
            <a:off x="6913850" y="2168690"/>
            <a:ext cx="351789" cy="181684"/>
          </a:xfrm>
          <a:custGeom>
            <a:avLst/>
            <a:gdLst>
              <a:gd name="T0" fmla="*/ 171 w 395"/>
              <a:gd name="T1" fmla="*/ 33 h 204"/>
              <a:gd name="T2" fmla="*/ 171 w 395"/>
              <a:gd name="T3" fmla="*/ 59 h 204"/>
              <a:gd name="T4" fmla="*/ 171 w 395"/>
              <a:gd name="T5" fmla="*/ 85 h 204"/>
              <a:gd name="T6" fmla="*/ 154 w 395"/>
              <a:gd name="T7" fmla="*/ 102 h 204"/>
              <a:gd name="T8" fmla="*/ 128 w 395"/>
              <a:gd name="T9" fmla="*/ 85 h 204"/>
              <a:gd name="T10" fmla="*/ 121 w 395"/>
              <a:gd name="T11" fmla="*/ 59 h 204"/>
              <a:gd name="T12" fmla="*/ 95 w 395"/>
              <a:gd name="T13" fmla="*/ 43 h 204"/>
              <a:gd name="T14" fmla="*/ 85 w 395"/>
              <a:gd name="T15" fmla="*/ 26 h 204"/>
              <a:gd name="T16" fmla="*/ 52 w 395"/>
              <a:gd name="T17" fmla="*/ 33 h 204"/>
              <a:gd name="T18" fmla="*/ 36 w 395"/>
              <a:gd name="T19" fmla="*/ 43 h 204"/>
              <a:gd name="T20" fmla="*/ 26 w 395"/>
              <a:gd name="T21" fmla="*/ 78 h 204"/>
              <a:gd name="T22" fmla="*/ 10 w 395"/>
              <a:gd name="T23" fmla="*/ 109 h 204"/>
              <a:gd name="T24" fmla="*/ 26 w 395"/>
              <a:gd name="T25" fmla="*/ 154 h 204"/>
              <a:gd name="T26" fmla="*/ 52 w 395"/>
              <a:gd name="T27" fmla="*/ 144 h 204"/>
              <a:gd name="T28" fmla="*/ 69 w 395"/>
              <a:gd name="T29" fmla="*/ 144 h 204"/>
              <a:gd name="T30" fmla="*/ 102 w 395"/>
              <a:gd name="T31" fmla="*/ 144 h 204"/>
              <a:gd name="T32" fmla="*/ 147 w 395"/>
              <a:gd name="T33" fmla="*/ 135 h 204"/>
              <a:gd name="T34" fmla="*/ 190 w 395"/>
              <a:gd name="T35" fmla="*/ 135 h 204"/>
              <a:gd name="T36" fmla="*/ 213 w 395"/>
              <a:gd name="T37" fmla="*/ 154 h 204"/>
              <a:gd name="T38" fmla="*/ 249 w 395"/>
              <a:gd name="T39" fmla="*/ 161 h 204"/>
              <a:gd name="T40" fmla="*/ 284 w 395"/>
              <a:gd name="T41" fmla="*/ 196 h 204"/>
              <a:gd name="T42" fmla="*/ 317 w 395"/>
              <a:gd name="T43" fmla="*/ 204 h 204"/>
              <a:gd name="T44" fmla="*/ 334 w 395"/>
              <a:gd name="T45" fmla="*/ 204 h 204"/>
              <a:gd name="T46" fmla="*/ 350 w 395"/>
              <a:gd name="T47" fmla="*/ 204 h 204"/>
              <a:gd name="T48" fmla="*/ 376 w 395"/>
              <a:gd name="T49" fmla="*/ 187 h 204"/>
              <a:gd name="T50" fmla="*/ 360 w 395"/>
              <a:gd name="T51" fmla="*/ 170 h 204"/>
              <a:gd name="T52" fmla="*/ 393 w 395"/>
              <a:gd name="T53" fmla="*/ 154 h 204"/>
              <a:gd name="T54" fmla="*/ 386 w 395"/>
              <a:gd name="T55" fmla="*/ 135 h 204"/>
              <a:gd name="T56" fmla="*/ 376 w 395"/>
              <a:gd name="T57" fmla="*/ 102 h 204"/>
              <a:gd name="T58" fmla="*/ 369 w 395"/>
              <a:gd name="T59" fmla="*/ 95 h 204"/>
              <a:gd name="T60" fmla="*/ 353 w 395"/>
              <a:gd name="T61" fmla="*/ 78 h 204"/>
              <a:gd name="T62" fmla="*/ 369 w 395"/>
              <a:gd name="T63" fmla="*/ 59 h 204"/>
              <a:gd name="T64" fmla="*/ 360 w 395"/>
              <a:gd name="T65" fmla="*/ 43 h 204"/>
              <a:gd name="T66" fmla="*/ 353 w 395"/>
              <a:gd name="T67" fmla="*/ 43 h 204"/>
              <a:gd name="T68" fmla="*/ 343 w 395"/>
              <a:gd name="T69" fmla="*/ 33 h 204"/>
              <a:gd name="T70" fmla="*/ 334 w 395"/>
              <a:gd name="T71" fmla="*/ 33 h 204"/>
              <a:gd name="T72" fmla="*/ 317 w 395"/>
              <a:gd name="T73" fmla="*/ 33 h 204"/>
              <a:gd name="T74" fmla="*/ 291 w 395"/>
              <a:gd name="T75" fmla="*/ 26 h 204"/>
              <a:gd name="T76" fmla="*/ 265 w 395"/>
              <a:gd name="T77" fmla="*/ 26 h 204"/>
              <a:gd name="T78" fmla="*/ 256 w 395"/>
              <a:gd name="T79" fmla="*/ 7 h 204"/>
              <a:gd name="T80" fmla="*/ 232 w 395"/>
              <a:gd name="T81" fmla="*/ 0 h 204"/>
              <a:gd name="T82" fmla="*/ 223 w 395"/>
              <a:gd name="T83" fmla="*/ 7 h 204"/>
              <a:gd name="T84" fmla="*/ 206 w 395"/>
              <a:gd name="T85" fmla="*/ 7 h 204"/>
              <a:gd name="T86" fmla="*/ 171 w 395"/>
              <a:gd name="T87" fmla="*/ 2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5" h="204">
                <a:moveTo>
                  <a:pt x="171" y="26"/>
                </a:moveTo>
                <a:lnTo>
                  <a:pt x="171" y="33"/>
                </a:lnTo>
                <a:lnTo>
                  <a:pt x="171" y="43"/>
                </a:lnTo>
                <a:lnTo>
                  <a:pt x="171" y="59"/>
                </a:lnTo>
                <a:lnTo>
                  <a:pt x="171" y="69"/>
                </a:lnTo>
                <a:lnTo>
                  <a:pt x="171" y="85"/>
                </a:lnTo>
                <a:lnTo>
                  <a:pt x="163" y="95"/>
                </a:lnTo>
                <a:lnTo>
                  <a:pt x="154" y="102"/>
                </a:lnTo>
                <a:lnTo>
                  <a:pt x="147" y="102"/>
                </a:lnTo>
                <a:lnTo>
                  <a:pt x="128" y="85"/>
                </a:lnTo>
                <a:lnTo>
                  <a:pt x="121" y="78"/>
                </a:lnTo>
                <a:lnTo>
                  <a:pt x="121" y="59"/>
                </a:lnTo>
                <a:lnTo>
                  <a:pt x="102" y="43"/>
                </a:lnTo>
                <a:lnTo>
                  <a:pt x="95" y="43"/>
                </a:lnTo>
                <a:lnTo>
                  <a:pt x="85" y="33"/>
                </a:lnTo>
                <a:lnTo>
                  <a:pt x="85" y="26"/>
                </a:lnTo>
                <a:lnTo>
                  <a:pt x="69" y="26"/>
                </a:lnTo>
                <a:lnTo>
                  <a:pt x="52" y="33"/>
                </a:lnTo>
                <a:lnTo>
                  <a:pt x="43" y="43"/>
                </a:lnTo>
                <a:lnTo>
                  <a:pt x="36" y="43"/>
                </a:lnTo>
                <a:lnTo>
                  <a:pt x="26" y="59"/>
                </a:lnTo>
                <a:lnTo>
                  <a:pt x="26" y="78"/>
                </a:lnTo>
                <a:lnTo>
                  <a:pt x="19" y="95"/>
                </a:lnTo>
                <a:lnTo>
                  <a:pt x="10" y="109"/>
                </a:lnTo>
                <a:lnTo>
                  <a:pt x="0" y="161"/>
                </a:lnTo>
                <a:lnTo>
                  <a:pt x="26" y="154"/>
                </a:lnTo>
                <a:lnTo>
                  <a:pt x="43" y="154"/>
                </a:lnTo>
                <a:lnTo>
                  <a:pt x="52" y="144"/>
                </a:lnTo>
                <a:lnTo>
                  <a:pt x="59" y="144"/>
                </a:lnTo>
                <a:lnTo>
                  <a:pt x="69" y="144"/>
                </a:lnTo>
                <a:lnTo>
                  <a:pt x="95" y="144"/>
                </a:lnTo>
                <a:lnTo>
                  <a:pt x="102" y="144"/>
                </a:lnTo>
                <a:lnTo>
                  <a:pt x="121" y="135"/>
                </a:lnTo>
                <a:lnTo>
                  <a:pt x="147" y="135"/>
                </a:lnTo>
                <a:lnTo>
                  <a:pt x="171" y="144"/>
                </a:lnTo>
                <a:lnTo>
                  <a:pt x="190" y="135"/>
                </a:lnTo>
                <a:lnTo>
                  <a:pt x="197" y="144"/>
                </a:lnTo>
                <a:lnTo>
                  <a:pt x="213" y="154"/>
                </a:lnTo>
                <a:lnTo>
                  <a:pt x="242" y="161"/>
                </a:lnTo>
                <a:lnTo>
                  <a:pt x="249" y="161"/>
                </a:lnTo>
                <a:lnTo>
                  <a:pt x="256" y="178"/>
                </a:lnTo>
                <a:lnTo>
                  <a:pt x="284" y="196"/>
                </a:lnTo>
                <a:lnTo>
                  <a:pt x="291" y="204"/>
                </a:lnTo>
                <a:lnTo>
                  <a:pt x="317" y="204"/>
                </a:lnTo>
                <a:lnTo>
                  <a:pt x="324" y="204"/>
                </a:lnTo>
                <a:lnTo>
                  <a:pt x="334" y="204"/>
                </a:lnTo>
                <a:lnTo>
                  <a:pt x="343" y="196"/>
                </a:lnTo>
                <a:lnTo>
                  <a:pt x="350" y="204"/>
                </a:lnTo>
                <a:lnTo>
                  <a:pt x="369" y="196"/>
                </a:lnTo>
                <a:lnTo>
                  <a:pt x="376" y="187"/>
                </a:lnTo>
                <a:lnTo>
                  <a:pt x="369" y="178"/>
                </a:lnTo>
                <a:lnTo>
                  <a:pt x="360" y="170"/>
                </a:lnTo>
                <a:lnTo>
                  <a:pt x="376" y="161"/>
                </a:lnTo>
                <a:lnTo>
                  <a:pt x="393" y="154"/>
                </a:lnTo>
                <a:lnTo>
                  <a:pt x="395" y="154"/>
                </a:lnTo>
                <a:lnTo>
                  <a:pt x="386" y="135"/>
                </a:lnTo>
                <a:lnTo>
                  <a:pt x="386" y="118"/>
                </a:lnTo>
                <a:lnTo>
                  <a:pt x="376" y="102"/>
                </a:lnTo>
                <a:lnTo>
                  <a:pt x="376" y="95"/>
                </a:lnTo>
                <a:lnTo>
                  <a:pt x="369" y="95"/>
                </a:lnTo>
                <a:lnTo>
                  <a:pt x="360" y="95"/>
                </a:lnTo>
                <a:lnTo>
                  <a:pt x="353" y="78"/>
                </a:lnTo>
                <a:lnTo>
                  <a:pt x="369" y="78"/>
                </a:lnTo>
                <a:lnTo>
                  <a:pt x="369" y="59"/>
                </a:lnTo>
                <a:lnTo>
                  <a:pt x="369" y="43"/>
                </a:lnTo>
                <a:lnTo>
                  <a:pt x="360" y="43"/>
                </a:lnTo>
                <a:lnTo>
                  <a:pt x="353" y="50"/>
                </a:lnTo>
                <a:lnTo>
                  <a:pt x="353" y="43"/>
                </a:lnTo>
                <a:lnTo>
                  <a:pt x="343" y="43"/>
                </a:lnTo>
                <a:lnTo>
                  <a:pt x="343" y="33"/>
                </a:lnTo>
                <a:lnTo>
                  <a:pt x="350" y="33"/>
                </a:lnTo>
                <a:lnTo>
                  <a:pt x="334" y="33"/>
                </a:lnTo>
                <a:lnTo>
                  <a:pt x="334" y="26"/>
                </a:lnTo>
                <a:lnTo>
                  <a:pt x="317" y="33"/>
                </a:lnTo>
                <a:lnTo>
                  <a:pt x="298" y="43"/>
                </a:lnTo>
                <a:lnTo>
                  <a:pt x="291" y="26"/>
                </a:lnTo>
                <a:lnTo>
                  <a:pt x="275" y="26"/>
                </a:lnTo>
                <a:lnTo>
                  <a:pt x="265" y="26"/>
                </a:lnTo>
                <a:lnTo>
                  <a:pt x="256" y="17"/>
                </a:lnTo>
                <a:lnTo>
                  <a:pt x="256" y="7"/>
                </a:lnTo>
                <a:lnTo>
                  <a:pt x="249" y="7"/>
                </a:lnTo>
                <a:lnTo>
                  <a:pt x="232" y="0"/>
                </a:lnTo>
                <a:lnTo>
                  <a:pt x="232" y="7"/>
                </a:lnTo>
                <a:lnTo>
                  <a:pt x="223" y="7"/>
                </a:lnTo>
                <a:lnTo>
                  <a:pt x="213" y="0"/>
                </a:lnTo>
                <a:lnTo>
                  <a:pt x="206" y="7"/>
                </a:lnTo>
                <a:lnTo>
                  <a:pt x="171" y="17"/>
                </a:lnTo>
                <a:lnTo>
                  <a:pt x="171" y="26"/>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28" name="Freeform 490">
            <a:extLst>
              <a:ext uri="{FF2B5EF4-FFF2-40B4-BE49-F238E27FC236}">
                <a16:creationId xmlns:a16="http://schemas.microsoft.com/office/drawing/2014/main" id="{D82D1134-5A03-463F-8302-90F5A0CFBDA8}"/>
              </a:ext>
            </a:extLst>
          </p:cNvPr>
          <p:cNvSpPr>
            <a:spLocks/>
          </p:cNvSpPr>
          <p:nvPr/>
        </p:nvSpPr>
        <p:spPr bwMode="auto">
          <a:xfrm>
            <a:off x="6913850" y="2288926"/>
            <a:ext cx="297462" cy="212855"/>
          </a:xfrm>
          <a:custGeom>
            <a:avLst/>
            <a:gdLst>
              <a:gd name="T0" fmla="*/ 298 w 334"/>
              <a:gd name="T1" fmla="*/ 104 h 239"/>
              <a:gd name="T2" fmla="*/ 317 w 334"/>
              <a:gd name="T3" fmla="*/ 130 h 239"/>
              <a:gd name="T4" fmla="*/ 291 w 334"/>
              <a:gd name="T5" fmla="*/ 137 h 239"/>
              <a:gd name="T6" fmla="*/ 256 w 334"/>
              <a:gd name="T7" fmla="*/ 156 h 239"/>
              <a:gd name="T8" fmla="*/ 256 w 334"/>
              <a:gd name="T9" fmla="*/ 189 h 239"/>
              <a:gd name="T10" fmla="*/ 242 w 334"/>
              <a:gd name="T11" fmla="*/ 206 h 239"/>
              <a:gd name="T12" fmla="*/ 232 w 334"/>
              <a:gd name="T13" fmla="*/ 206 h 239"/>
              <a:gd name="T14" fmla="*/ 206 w 334"/>
              <a:gd name="T15" fmla="*/ 215 h 239"/>
              <a:gd name="T16" fmla="*/ 197 w 334"/>
              <a:gd name="T17" fmla="*/ 215 h 239"/>
              <a:gd name="T18" fmla="*/ 180 w 334"/>
              <a:gd name="T19" fmla="*/ 239 h 239"/>
              <a:gd name="T20" fmla="*/ 163 w 334"/>
              <a:gd name="T21" fmla="*/ 232 h 239"/>
              <a:gd name="T22" fmla="*/ 128 w 334"/>
              <a:gd name="T23" fmla="*/ 215 h 239"/>
              <a:gd name="T24" fmla="*/ 102 w 334"/>
              <a:gd name="T25" fmla="*/ 196 h 239"/>
              <a:gd name="T26" fmla="*/ 95 w 334"/>
              <a:gd name="T27" fmla="*/ 189 h 239"/>
              <a:gd name="T28" fmla="*/ 102 w 334"/>
              <a:gd name="T29" fmla="*/ 170 h 239"/>
              <a:gd name="T30" fmla="*/ 95 w 334"/>
              <a:gd name="T31" fmla="*/ 156 h 239"/>
              <a:gd name="T32" fmla="*/ 85 w 334"/>
              <a:gd name="T33" fmla="*/ 137 h 239"/>
              <a:gd name="T34" fmla="*/ 78 w 334"/>
              <a:gd name="T35" fmla="*/ 147 h 239"/>
              <a:gd name="T36" fmla="*/ 52 w 334"/>
              <a:gd name="T37" fmla="*/ 147 h 239"/>
              <a:gd name="T38" fmla="*/ 36 w 334"/>
              <a:gd name="T39" fmla="*/ 137 h 239"/>
              <a:gd name="T40" fmla="*/ 26 w 334"/>
              <a:gd name="T41" fmla="*/ 121 h 239"/>
              <a:gd name="T42" fmla="*/ 10 w 334"/>
              <a:gd name="T43" fmla="*/ 95 h 239"/>
              <a:gd name="T44" fmla="*/ 0 w 334"/>
              <a:gd name="T45" fmla="*/ 61 h 239"/>
              <a:gd name="T46" fmla="*/ 0 w 334"/>
              <a:gd name="T47" fmla="*/ 26 h 239"/>
              <a:gd name="T48" fmla="*/ 29 w 334"/>
              <a:gd name="T49" fmla="*/ 19 h 239"/>
              <a:gd name="T50" fmla="*/ 55 w 334"/>
              <a:gd name="T51" fmla="*/ 9 h 239"/>
              <a:gd name="T52" fmla="*/ 71 w 334"/>
              <a:gd name="T53" fmla="*/ 9 h 239"/>
              <a:gd name="T54" fmla="*/ 104 w 334"/>
              <a:gd name="T55" fmla="*/ 9 h 239"/>
              <a:gd name="T56" fmla="*/ 147 w 334"/>
              <a:gd name="T57" fmla="*/ 0 h 239"/>
              <a:gd name="T58" fmla="*/ 190 w 334"/>
              <a:gd name="T59" fmla="*/ 0 h 239"/>
              <a:gd name="T60" fmla="*/ 216 w 334"/>
              <a:gd name="T61" fmla="*/ 19 h 239"/>
              <a:gd name="T62" fmla="*/ 249 w 334"/>
              <a:gd name="T63" fmla="*/ 26 h 239"/>
              <a:gd name="T64" fmla="*/ 284 w 334"/>
              <a:gd name="T65" fmla="*/ 61 h 239"/>
              <a:gd name="T66" fmla="*/ 317 w 334"/>
              <a:gd name="T67" fmla="*/ 6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4" h="239">
                <a:moveTo>
                  <a:pt x="317" y="69"/>
                </a:moveTo>
                <a:lnTo>
                  <a:pt x="298" y="104"/>
                </a:lnTo>
                <a:lnTo>
                  <a:pt x="334" y="111"/>
                </a:lnTo>
                <a:lnTo>
                  <a:pt x="317" y="130"/>
                </a:lnTo>
                <a:lnTo>
                  <a:pt x="291" y="130"/>
                </a:lnTo>
                <a:lnTo>
                  <a:pt x="291" y="137"/>
                </a:lnTo>
                <a:lnTo>
                  <a:pt x="256" y="147"/>
                </a:lnTo>
                <a:lnTo>
                  <a:pt x="256" y="156"/>
                </a:lnTo>
                <a:lnTo>
                  <a:pt x="256" y="180"/>
                </a:lnTo>
                <a:lnTo>
                  <a:pt x="256" y="189"/>
                </a:lnTo>
                <a:lnTo>
                  <a:pt x="249" y="206"/>
                </a:lnTo>
                <a:lnTo>
                  <a:pt x="242" y="206"/>
                </a:lnTo>
                <a:lnTo>
                  <a:pt x="242" y="215"/>
                </a:lnTo>
                <a:lnTo>
                  <a:pt x="232" y="206"/>
                </a:lnTo>
                <a:lnTo>
                  <a:pt x="213" y="215"/>
                </a:lnTo>
                <a:lnTo>
                  <a:pt x="206" y="215"/>
                </a:lnTo>
                <a:lnTo>
                  <a:pt x="190" y="215"/>
                </a:lnTo>
                <a:lnTo>
                  <a:pt x="197" y="215"/>
                </a:lnTo>
                <a:lnTo>
                  <a:pt x="190" y="232"/>
                </a:lnTo>
                <a:lnTo>
                  <a:pt x="180" y="239"/>
                </a:lnTo>
                <a:lnTo>
                  <a:pt x="163" y="239"/>
                </a:lnTo>
                <a:lnTo>
                  <a:pt x="163" y="232"/>
                </a:lnTo>
                <a:lnTo>
                  <a:pt x="147" y="232"/>
                </a:lnTo>
                <a:lnTo>
                  <a:pt x="128" y="215"/>
                </a:lnTo>
                <a:lnTo>
                  <a:pt x="102" y="206"/>
                </a:lnTo>
                <a:lnTo>
                  <a:pt x="102" y="196"/>
                </a:lnTo>
                <a:lnTo>
                  <a:pt x="95" y="196"/>
                </a:lnTo>
                <a:lnTo>
                  <a:pt x="95" y="189"/>
                </a:lnTo>
                <a:lnTo>
                  <a:pt x="102" y="180"/>
                </a:lnTo>
                <a:lnTo>
                  <a:pt x="102" y="170"/>
                </a:lnTo>
                <a:lnTo>
                  <a:pt x="102" y="163"/>
                </a:lnTo>
                <a:lnTo>
                  <a:pt x="95" y="156"/>
                </a:lnTo>
                <a:lnTo>
                  <a:pt x="95" y="147"/>
                </a:lnTo>
                <a:lnTo>
                  <a:pt x="85" y="137"/>
                </a:lnTo>
                <a:lnTo>
                  <a:pt x="78" y="137"/>
                </a:lnTo>
                <a:lnTo>
                  <a:pt x="78" y="147"/>
                </a:lnTo>
                <a:lnTo>
                  <a:pt x="69" y="147"/>
                </a:lnTo>
                <a:lnTo>
                  <a:pt x="52" y="147"/>
                </a:lnTo>
                <a:lnTo>
                  <a:pt x="43" y="137"/>
                </a:lnTo>
                <a:lnTo>
                  <a:pt x="36" y="137"/>
                </a:lnTo>
                <a:lnTo>
                  <a:pt x="26" y="130"/>
                </a:lnTo>
                <a:lnTo>
                  <a:pt x="26" y="121"/>
                </a:lnTo>
                <a:lnTo>
                  <a:pt x="10" y="121"/>
                </a:lnTo>
                <a:lnTo>
                  <a:pt x="10" y="95"/>
                </a:lnTo>
                <a:lnTo>
                  <a:pt x="0" y="69"/>
                </a:lnTo>
                <a:lnTo>
                  <a:pt x="0" y="61"/>
                </a:lnTo>
                <a:lnTo>
                  <a:pt x="0" y="52"/>
                </a:lnTo>
                <a:lnTo>
                  <a:pt x="0" y="26"/>
                </a:lnTo>
                <a:lnTo>
                  <a:pt x="3" y="26"/>
                </a:lnTo>
                <a:lnTo>
                  <a:pt x="29" y="19"/>
                </a:lnTo>
                <a:lnTo>
                  <a:pt x="43" y="19"/>
                </a:lnTo>
                <a:lnTo>
                  <a:pt x="55" y="9"/>
                </a:lnTo>
                <a:lnTo>
                  <a:pt x="62" y="9"/>
                </a:lnTo>
                <a:lnTo>
                  <a:pt x="71" y="9"/>
                </a:lnTo>
                <a:lnTo>
                  <a:pt x="95" y="9"/>
                </a:lnTo>
                <a:lnTo>
                  <a:pt x="104" y="9"/>
                </a:lnTo>
                <a:lnTo>
                  <a:pt x="121" y="0"/>
                </a:lnTo>
                <a:lnTo>
                  <a:pt x="147" y="0"/>
                </a:lnTo>
                <a:lnTo>
                  <a:pt x="173" y="9"/>
                </a:lnTo>
                <a:lnTo>
                  <a:pt x="190" y="0"/>
                </a:lnTo>
                <a:lnTo>
                  <a:pt x="199" y="9"/>
                </a:lnTo>
                <a:lnTo>
                  <a:pt x="216" y="19"/>
                </a:lnTo>
                <a:lnTo>
                  <a:pt x="242" y="26"/>
                </a:lnTo>
                <a:lnTo>
                  <a:pt x="249" y="26"/>
                </a:lnTo>
                <a:lnTo>
                  <a:pt x="258" y="43"/>
                </a:lnTo>
                <a:lnTo>
                  <a:pt x="284" y="61"/>
                </a:lnTo>
                <a:lnTo>
                  <a:pt x="291" y="69"/>
                </a:lnTo>
                <a:lnTo>
                  <a:pt x="317" y="69"/>
                </a:lnTo>
                <a:lnTo>
                  <a:pt x="317" y="69"/>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29" name="Freeform 491">
            <a:extLst>
              <a:ext uri="{FF2B5EF4-FFF2-40B4-BE49-F238E27FC236}">
                <a16:creationId xmlns:a16="http://schemas.microsoft.com/office/drawing/2014/main" id="{2DBD9385-9FBE-4D49-A140-22BA6F2EC959}"/>
              </a:ext>
            </a:extLst>
          </p:cNvPr>
          <p:cNvSpPr>
            <a:spLocks/>
          </p:cNvSpPr>
          <p:nvPr/>
        </p:nvSpPr>
        <p:spPr bwMode="auto">
          <a:xfrm>
            <a:off x="7035859" y="2305847"/>
            <a:ext cx="495177" cy="393647"/>
          </a:xfrm>
          <a:custGeom>
            <a:avLst/>
            <a:gdLst>
              <a:gd name="T0" fmla="*/ 17 w 556"/>
              <a:gd name="T1" fmla="*/ 409 h 442"/>
              <a:gd name="T2" fmla="*/ 10 w 556"/>
              <a:gd name="T3" fmla="*/ 393 h 442"/>
              <a:gd name="T4" fmla="*/ 17 w 556"/>
              <a:gd name="T5" fmla="*/ 364 h 442"/>
              <a:gd name="T6" fmla="*/ 43 w 556"/>
              <a:gd name="T7" fmla="*/ 331 h 442"/>
              <a:gd name="T8" fmla="*/ 43 w 556"/>
              <a:gd name="T9" fmla="*/ 298 h 442"/>
              <a:gd name="T10" fmla="*/ 17 w 556"/>
              <a:gd name="T11" fmla="*/ 272 h 442"/>
              <a:gd name="T12" fmla="*/ 10 w 556"/>
              <a:gd name="T13" fmla="*/ 213 h 442"/>
              <a:gd name="T14" fmla="*/ 26 w 556"/>
              <a:gd name="T15" fmla="*/ 220 h 442"/>
              <a:gd name="T16" fmla="*/ 62 w 556"/>
              <a:gd name="T17" fmla="*/ 196 h 442"/>
              <a:gd name="T18" fmla="*/ 79 w 556"/>
              <a:gd name="T19" fmla="*/ 196 h 442"/>
              <a:gd name="T20" fmla="*/ 105 w 556"/>
              <a:gd name="T21" fmla="*/ 187 h 442"/>
              <a:gd name="T22" fmla="*/ 121 w 556"/>
              <a:gd name="T23" fmla="*/ 161 h 442"/>
              <a:gd name="T24" fmla="*/ 154 w 556"/>
              <a:gd name="T25" fmla="*/ 118 h 442"/>
              <a:gd name="T26" fmla="*/ 199 w 556"/>
              <a:gd name="T27" fmla="*/ 92 h 442"/>
              <a:gd name="T28" fmla="*/ 190 w 556"/>
              <a:gd name="T29" fmla="*/ 50 h 442"/>
              <a:gd name="T30" fmla="*/ 216 w 556"/>
              <a:gd name="T31" fmla="*/ 50 h 442"/>
              <a:gd name="T32" fmla="*/ 232 w 556"/>
              <a:gd name="T33" fmla="*/ 24 h 442"/>
              <a:gd name="T34" fmla="*/ 258 w 556"/>
              <a:gd name="T35" fmla="*/ 0 h 442"/>
              <a:gd name="T36" fmla="*/ 275 w 556"/>
              <a:gd name="T37" fmla="*/ 7 h 442"/>
              <a:gd name="T38" fmla="*/ 327 w 556"/>
              <a:gd name="T39" fmla="*/ 7 h 442"/>
              <a:gd name="T40" fmla="*/ 343 w 556"/>
              <a:gd name="T41" fmla="*/ 24 h 442"/>
              <a:gd name="T42" fmla="*/ 370 w 556"/>
              <a:gd name="T43" fmla="*/ 7 h 442"/>
              <a:gd name="T44" fmla="*/ 412 w 556"/>
              <a:gd name="T45" fmla="*/ 33 h 442"/>
              <a:gd name="T46" fmla="*/ 403 w 556"/>
              <a:gd name="T47" fmla="*/ 59 h 442"/>
              <a:gd name="T48" fmla="*/ 412 w 556"/>
              <a:gd name="T49" fmla="*/ 118 h 442"/>
              <a:gd name="T50" fmla="*/ 436 w 556"/>
              <a:gd name="T51" fmla="*/ 137 h 442"/>
              <a:gd name="T52" fmla="*/ 488 w 556"/>
              <a:gd name="T53" fmla="*/ 151 h 442"/>
              <a:gd name="T54" fmla="*/ 504 w 556"/>
              <a:gd name="T55" fmla="*/ 177 h 442"/>
              <a:gd name="T56" fmla="*/ 530 w 556"/>
              <a:gd name="T57" fmla="*/ 196 h 442"/>
              <a:gd name="T58" fmla="*/ 547 w 556"/>
              <a:gd name="T59" fmla="*/ 220 h 442"/>
              <a:gd name="T60" fmla="*/ 514 w 556"/>
              <a:gd name="T61" fmla="*/ 246 h 442"/>
              <a:gd name="T62" fmla="*/ 481 w 556"/>
              <a:gd name="T63" fmla="*/ 246 h 442"/>
              <a:gd name="T64" fmla="*/ 481 w 556"/>
              <a:gd name="T65" fmla="*/ 282 h 442"/>
              <a:gd name="T66" fmla="*/ 497 w 556"/>
              <a:gd name="T67" fmla="*/ 324 h 442"/>
              <a:gd name="T68" fmla="*/ 521 w 556"/>
              <a:gd name="T69" fmla="*/ 331 h 442"/>
              <a:gd name="T70" fmla="*/ 495 w 556"/>
              <a:gd name="T71" fmla="*/ 348 h 442"/>
              <a:gd name="T72" fmla="*/ 462 w 556"/>
              <a:gd name="T73" fmla="*/ 348 h 442"/>
              <a:gd name="T74" fmla="*/ 445 w 556"/>
              <a:gd name="T75" fmla="*/ 374 h 442"/>
              <a:gd name="T76" fmla="*/ 445 w 556"/>
              <a:gd name="T77" fmla="*/ 416 h 442"/>
              <a:gd name="T78" fmla="*/ 419 w 556"/>
              <a:gd name="T79" fmla="*/ 416 h 442"/>
              <a:gd name="T80" fmla="*/ 377 w 556"/>
              <a:gd name="T81" fmla="*/ 416 h 442"/>
              <a:gd name="T82" fmla="*/ 358 w 556"/>
              <a:gd name="T83" fmla="*/ 435 h 442"/>
              <a:gd name="T84" fmla="*/ 334 w 556"/>
              <a:gd name="T85" fmla="*/ 416 h 442"/>
              <a:gd name="T86" fmla="*/ 308 w 556"/>
              <a:gd name="T87" fmla="*/ 416 h 442"/>
              <a:gd name="T88" fmla="*/ 256 w 556"/>
              <a:gd name="T89" fmla="*/ 426 h 442"/>
              <a:gd name="T90" fmla="*/ 206 w 556"/>
              <a:gd name="T91" fmla="*/ 409 h 442"/>
              <a:gd name="T92" fmla="*/ 138 w 556"/>
              <a:gd name="T93" fmla="*/ 393 h 442"/>
              <a:gd name="T94" fmla="*/ 76 w 556"/>
              <a:gd name="T95" fmla="*/ 400 h 442"/>
              <a:gd name="T96" fmla="*/ 53 w 556"/>
              <a:gd name="T97" fmla="*/ 426 h 442"/>
              <a:gd name="T98" fmla="*/ 26 w 556"/>
              <a:gd name="T99" fmla="*/ 426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56" h="442">
                <a:moveTo>
                  <a:pt x="17" y="435"/>
                </a:moveTo>
                <a:lnTo>
                  <a:pt x="17" y="416"/>
                </a:lnTo>
                <a:lnTo>
                  <a:pt x="17" y="409"/>
                </a:lnTo>
                <a:lnTo>
                  <a:pt x="17" y="400"/>
                </a:lnTo>
                <a:lnTo>
                  <a:pt x="26" y="393"/>
                </a:lnTo>
                <a:lnTo>
                  <a:pt x="10" y="393"/>
                </a:lnTo>
                <a:lnTo>
                  <a:pt x="0" y="383"/>
                </a:lnTo>
                <a:lnTo>
                  <a:pt x="10" y="374"/>
                </a:lnTo>
                <a:lnTo>
                  <a:pt x="17" y="364"/>
                </a:lnTo>
                <a:lnTo>
                  <a:pt x="26" y="357"/>
                </a:lnTo>
                <a:lnTo>
                  <a:pt x="43" y="348"/>
                </a:lnTo>
                <a:lnTo>
                  <a:pt x="43" y="331"/>
                </a:lnTo>
                <a:lnTo>
                  <a:pt x="34" y="315"/>
                </a:lnTo>
                <a:lnTo>
                  <a:pt x="43" y="308"/>
                </a:lnTo>
                <a:lnTo>
                  <a:pt x="43" y="298"/>
                </a:lnTo>
                <a:lnTo>
                  <a:pt x="34" y="289"/>
                </a:lnTo>
                <a:lnTo>
                  <a:pt x="26" y="282"/>
                </a:lnTo>
                <a:lnTo>
                  <a:pt x="17" y="272"/>
                </a:lnTo>
                <a:lnTo>
                  <a:pt x="17" y="255"/>
                </a:lnTo>
                <a:lnTo>
                  <a:pt x="10" y="239"/>
                </a:lnTo>
                <a:lnTo>
                  <a:pt x="10" y="213"/>
                </a:lnTo>
                <a:lnTo>
                  <a:pt x="10" y="213"/>
                </a:lnTo>
                <a:lnTo>
                  <a:pt x="26" y="213"/>
                </a:lnTo>
                <a:lnTo>
                  <a:pt x="26" y="220"/>
                </a:lnTo>
                <a:lnTo>
                  <a:pt x="43" y="220"/>
                </a:lnTo>
                <a:lnTo>
                  <a:pt x="53" y="213"/>
                </a:lnTo>
                <a:lnTo>
                  <a:pt x="62" y="196"/>
                </a:lnTo>
                <a:lnTo>
                  <a:pt x="53" y="196"/>
                </a:lnTo>
                <a:lnTo>
                  <a:pt x="69" y="196"/>
                </a:lnTo>
                <a:lnTo>
                  <a:pt x="79" y="196"/>
                </a:lnTo>
                <a:lnTo>
                  <a:pt x="95" y="187"/>
                </a:lnTo>
                <a:lnTo>
                  <a:pt x="105" y="196"/>
                </a:lnTo>
                <a:lnTo>
                  <a:pt x="105" y="187"/>
                </a:lnTo>
                <a:lnTo>
                  <a:pt x="112" y="187"/>
                </a:lnTo>
                <a:lnTo>
                  <a:pt x="121" y="170"/>
                </a:lnTo>
                <a:lnTo>
                  <a:pt x="121" y="161"/>
                </a:lnTo>
                <a:lnTo>
                  <a:pt x="121" y="137"/>
                </a:lnTo>
                <a:lnTo>
                  <a:pt x="121" y="128"/>
                </a:lnTo>
                <a:lnTo>
                  <a:pt x="154" y="118"/>
                </a:lnTo>
                <a:lnTo>
                  <a:pt x="154" y="111"/>
                </a:lnTo>
                <a:lnTo>
                  <a:pt x="180" y="111"/>
                </a:lnTo>
                <a:lnTo>
                  <a:pt x="199" y="92"/>
                </a:lnTo>
                <a:lnTo>
                  <a:pt x="164" y="85"/>
                </a:lnTo>
                <a:lnTo>
                  <a:pt x="180" y="50"/>
                </a:lnTo>
                <a:lnTo>
                  <a:pt x="190" y="50"/>
                </a:lnTo>
                <a:lnTo>
                  <a:pt x="199" y="50"/>
                </a:lnTo>
                <a:lnTo>
                  <a:pt x="206" y="42"/>
                </a:lnTo>
                <a:lnTo>
                  <a:pt x="216" y="50"/>
                </a:lnTo>
                <a:lnTo>
                  <a:pt x="232" y="42"/>
                </a:lnTo>
                <a:lnTo>
                  <a:pt x="239" y="33"/>
                </a:lnTo>
                <a:lnTo>
                  <a:pt x="232" y="24"/>
                </a:lnTo>
                <a:lnTo>
                  <a:pt x="223" y="16"/>
                </a:lnTo>
                <a:lnTo>
                  <a:pt x="239" y="7"/>
                </a:lnTo>
                <a:lnTo>
                  <a:pt x="258" y="0"/>
                </a:lnTo>
                <a:lnTo>
                  <a:pt x="265" y="0"/>
                </a:lnTo>
                <a:lnTo>
                  <a:pt x="275" y="0"/>
                </a:lnTo>
                <a:lnTo>
                  <a:pt x="275" y="7"/>
                </a:lnTo>
                <a:lnTo>
                  <a:pt x="291" y="7"/>
                </a:lnTo>
                <a:lnTo>
                  <a:pt x="310" y="7"/>
                </a:lnTo>
                <a:lnTo>
                  <a:pt x="327" y="7"/>
                </a:lnTo>
                <a:lnTo>
                  <a:pt x="334" y="16"/>
                </a:lnTo>
                <a:lnTo>
                  <a:pt x="334" y="24"/>
                </a:lnTo>
                <a:lnTo>
                  <a:pt x="343" y="24"/>
                </a:lnTo>
                <a:lnTo>
                  <a:pt x="360" y="16"/>
                </a:lnTo>
                <a:lnTo>
                  <a:pt x="360" y="7"/>
                </a:lnTo>
                <a:lnTo>
                  <a:pt x="370" y="7"/>
                </a:lnTo>
                <a:lnTo>
                  <a:pt x="386" y="16"/>
                </a:lnTo>
                <a:lnTo>
                  <a:pt x="396" y="33"/>
                </a:lnTo>
                <a:lnTo>
                  <a:pt x="412" y="33"/>
                </a:lnTo>
                <a:lnTo>
                  <a:pt x="412" y="42"/>
                </a:lnTo>
                <a:lnTo>
                  <a:pt x="403" y="50"/>
                </a:lnTo>
                <a:lnTo>
                  <a:pt x="403" y="59"/>
                </a:lnTo>
                <a:lnTo>
                  <a:pt x="419" y="85"/>
                </a:lnTo>
                <a:lnTo>
                  <a:pt x="429" y="111"/>
                </a:lnTo>
                <a:lnTo>
                  <a:pt x="412" y="118"/>
                </a:lnTo>
                <a:lnTo>
                  <a:pt x="436" y="118"/>
                </a:lnTo>
                <a:lnTo>
                  <a:pt x="436" y="128"/>
                </a:lnTo>
                <a:lnTo>
                  <a:pt x="436" y="137"/>
                </a:lnTo>
                <a:lnTo>
                  <a:pt x="462" y="144"/>
                </a:lnTo>
                <a:lnTo>
                  <a:pt x="471" y="144"/>
                </a:lnTo>
                <a:lnTo>
                  <a:pt x="488" y="151"/>
                </a:lnTo>
                <a:lnTo>
                  <a:pt x="488" y="170"/>
                </a:lnTo>
                <a:lnTo>
                  <a:pt x="488" y="177"/>
                </a:lnTo>
                <a:lnTo>
                  <a:pt x="504" y="177"/>
                </a:lnTo>
                <a:lnTo>
                  <a:pt x="514" y="177"/>
                </a:lnTo>
                <a:lnTo>
                  <a:pt x="530" y="177"/>
                </a:lnTo>
                <a:lnTo>
                  <a:pt x="530" y="196"/>
                </a:lnTo>
                <a:lnTo>
                  <a:pt x="547" y="196"/>
                </a:lnTo>
                <a:lnTo>
                  <a:pt x="556" y="213"/>
                </a:lnTo>
                <a:lnTo>
                  <a:pt x="547" y="220"/>
                </a:lnTo>
                <a:lnTo>
                  <a:pt x="540" y="229"/>
                </a:lnTo>
                <a:lnTo>
                  <a:pt x="530" y="239"/>
                </a:lnTo>
                <a:lnTo>
                  <a:pt x="514" y="246"/>
                </a:lnTo>
                <a:lnTo>
                  <a:pt x="504" y="255"/>
                </a:lnTo>
                <a:lnTo>
                  <a:pt x="488" y="246"/>
                </a:lnTo>
                <a:lnTo>
                  <a:pt x="481" y="246"/>
                </a:lnTo>
                <a:lnTo>
                  <a:pt x="481" y="255"/>
                </a:lnTo>
                <a:lnTo>
                  <a:pt x="481" y="272"/>
                </a:lnTo>
                <a:lnTo>
                  <a:pt x="481" y="282"/>
                </a:lnTo>
                <a:lnTo>
                  <a:pt x="488" y="298"/>
                </a:lnTo>
                <a:lnTo>
                  <a:pt x="497" y="315"/>
                </a:lnTo>
                <a:lnTo>
                  <a:pt x="497" y="324"/>
                </a:lnTo>
                <a:lnTo>
                  <a:pt x="504" y="331"/>
                </a:lnTo>
                <a:lnTo>
                  <a:pt x="523" y="338"/>
                </a:lnTo>
                <a:lnTo>
                  <a:pt x="521" y="331"/>
                </a:lnTo>
                <a:lnTo>
                  <a:pt x="521" y="348"/>
                </a:lnTo>
                <a:lnTo>
                  <a:pt x="504" y="348"/>
                </a:lnTo>
                <a:lnTo>
                  <a:pt x="495" y="348"/>
                </a:lnTo>
                <a:lnTo>
                  <a:pt x="488" y="348"/>
                </a:lnTo>
                <a:lnTo>
                  <a:pt x="478" y="348"/>
                </a:lnTo>
                <a:lnTo>
                  <a:pt x="462" y="348"/>
                </a:lnTo>
                <a:lnTo>
                  <a:pt x="455" y="348"/>
                </a:lnTo>
                <a:lnTo>
                  <a:pt x="445" y="357"/>
                </a:lnTo>
                <a:lnTo>
                  <a:pt x="445" y="374"/>
                </a:lnTo>
                <a:lnTo>
                  <a:pt x="436" y="393"/>
                </a:lnTo>
                <a:lnTo>
                  <a:pt x="445" y="409"/>
                </a:lnTo>
                <a:lnTo>
                  <a:pt x="445" y="416"/>
                </a:lnTo>
                <a:lnTo>
                  <a:pt x="445" y="435"/>
                </a:lnTo>
                <a:lnTo>
                  <a:pt x="436" y="435"/>
                </a:lnTo>
                <a:lnTo>
                  <a:pt x="419" y="416"/>
                </a:lnTo>
                <a:lnTo>
                  <a:pt x="410" y="416"/>
                </a:lnTo>
                <a:lnTo>
                  <a:pt x="403" y="426"/>
                </a:lnTo>
                <a:lnTo>
                  <a:pt x="377" y="416"/>
                </a:lnTo>
                <a:lnTo>
                  <a:pt x="367" y="416"/>
                </a:lnTo>
                <a:lnTo>
                  <a:pt x="358" y="426"/>
                </a:lnTo>
                <a:lnTo>
                  <a:pt x="358" y="435"/>
                </a:lnTo>
                <a:lnTo>
                  <a:pt x="351" y="442"/>
                </a:lnTo>
                <a:lnTo>
                  <a:pt x="341" y="426"/>
                </a:lnTo>
                <a:lnTo>
                  <a:pt x="334" y="416"/>
                </a:lnTo>
                <a:lnTo>
                  <a:pt x="325" y="435"/>
                </a:lnTo>
                <a:lnTo>
                  <a:pt x="317" y="426"/>
                </a:lnTo>
                <a:lnTo>
                  <a:pt x="308" y="416"/>
                </a:lnTo>
                <a:lnTo>
                  <a:pt x="291" y="416"/>
                </a:lnTo>
                <a:lnTo>
                  <a:pt x="282" y="426"/>
                </a:lnTo>
                <a:lnTo>
                  <a:pt x="256" y="426"/>
                </a:lnTo>
                <a:lnTo>
                  <a:pt x="249" y="416"/>
                </a:lnTo>
                <a:lnTo>
                  <a:pt x="239" y="416"/>
                </a:lnTo>
                <a:lnTo>
                  <a:pt x="206" y="409"/>
                </a:lnTo>
                <a:lnTo>
                  <a:pt x="187" y="400"/>
                </a:lnTo>
                <a:lnTo>
                  <a:pt x="161" y="393"/>
                </a:lnTo>
                <a:lnTo>
                  <a:pt x="138" y="393"/>
                </a:lnTo>
                <a:lnTo>
                  <a:pt x="112" y="400"/>
                </a:lnTo>
                <a:lnTo>
                  <a:pt x="95" y="400"/>
                </a:lnTo>
                <a:lnTo>
                  <a:pt x="76" y="400"/>
                </a:lnTo>
                <a:lnTo>
                  <a:pt x="60" y="409"/>
                </a:lnTo>
                <a:lnTo>
                  <a:pt x="60" y="416"/>
                </a:lnTo>
                <a:lnTo>
                  <a:pt x="53" y="426"/>
                </a:lnTo>
                <a:lnTo>
                  <a:pt x="43" y="435"/>
                </a:lnTo>
                <a:lnTo>
                  <a:pt x="34" y="426"/>
                </a:lnTo>
                <a:lnTo>
                  <a:pt x="26" y="426"/>
                </a:lnTo>
                <a:lnTo>
                  <a:pt x="17" y="442"/>
                </a:lnTo>
                <a:lnTo>
                  <a:pt x="17" y="435"/>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30" name="Freeform 492">
            <a:extLst>
              <a:ext uri="{FF2B5EF4-FFF2-40B4-BE49-F238E27FC236}">
                <a16:creationId xmlns:a16="http://schemas.microsoft.com/office/drawing/2014/main" id="{B44BCD1B-0C34-4D0D-9E11-DCBB93E6B6E7}"/>
              </a:ext>
            </a:extLst>
          </p:cNvPr>
          <p:cNvSpPr>
            <a:spLocks/>
          </p:cNvSpPr>
          <p:nvPr/>
        </p:nvSpPr>
        <p:spPr bwMode="auto">
          <a:xfrm>
            <a:off x="6966392" y="2586385"/>
            <a:ext cx="1022415" cy="516551"/>
          </a:xfrm>
          <a:custGeom>
            <a:avLst/>
            <a:gdLst>
              <a:gd name="T0" fmla="*/ 582 w 1148"/>
              <a:gd name="T1" fmla="*/ 580 h 580"/>
              <a:gd name="T2" fmla="*/ 625 w 1148"/>
              <a:gd name="T3" fmla="*/ 537 h 580"/>
              <a:gd name="T4" fmla="*/ 660 w 1148"/>
              <a:gd name="T5" fmla="*/ 511 h 580"/>
              <a:gd name="T6" fmla="*/ 675 w 1148"/>
              <a:gd name="T7" fmla="*/ 520 h 580"/>
              <a:gd name="T8" fmla="*/ 668 w 1148"/>
              <a:gd name="T9" fmla="*/ 563 h 580"/>
              <a:gd name="T10" fmla="*/ 753 w 1148"/>
              <a:gd name="T11" fmla="*/ 554 h 580"/>
              <a:gd name="T12" fmla="*/ 788 w 1148"/>
              <a:gd name="T13" fmla="*/ 537 h 580"/>
              <a:gd name="T14" fmla="*/ 847 w 1148"/>
              <a:gd name="T15" fmla="*/ 537 h 580"/>
              <a:gd name="T16" fmla="*/ 871 w 1148"/>
              <a:gd name="T17" fmla="*/ 511 h 580"/>
              <a:gd name="T18" fmla="*/ 942 w 1148"/>
              <a:gd name="T19" fmla="*/ 485 h 580"/>
              <a:gd name="T20" fmla="*/ 992 w 1148"/>
              <a:gd name="T21" fmla="*/ 468 h 580"/>
              <a:gd name="T22" fmla="*/ 1027 w 1148"/>
              <a:gd name="T23" fmla="*/ 426 h 580"/>
              <a:gd name="T24" fmla="*/ 1053 w 1148"/>
              <a:gd name="T25" fmla="*/ 409 h 580"/>
              <a:gd name="T26" fmla="*/ 1119 w 1148"/>
              <a:gd name="T27" fmla="*/ 324 h 580"/>
              <a:gd name="T28" fmla="*/ 1119 w 1148"/>
              <a:gd name="T29" fmla="*/ 246 h 580"/>
              <a:gd name="T30" fmla="*/ 1119 w 1148"/>
              <a:gd name="T31" fmla="*/ 213 h 580"/>
              <a:gd name="T32" fmla="*/ 1148 w 1148"/>
              <a:gd name="T33" fmla="*/ 154 h 580"/>
              <a:gd name="T34" fmla="*/ 1079 w 1148"/>
              <a:gd name="T35" fmla="*/ 154 h 580"/>
              <a:gd name="T36" fmla="*/ 1044 w 1148"/>
              <a:gd name="T37" fmla="*/ 144 h 580"/>
              <a:gd name="T38" fmla="*/ 1001 w 1148"/>
              <a:gd name="T39" fmla="*/ 144 h 580"/>
              <a:gd name="T40" fmla="*/ 942 w 1148"/>
              <a:gd name="T41" fmla="*/ 127 h 580"/>
              <a:gd name="T42" fmla="*/ 890 w 1148"/>
              <a:gd name="T43" fmla="*/ 144 h 580"/>
              <a:gd name="T44" fmla="*/ 840 w 1148"/>
              <a:gd name="T45" fmla="*/ 137 h 580"/>
              <a:gd name="T46" fmla="*/ 805 w 1148"/>
              <a:gd name="T47" fmla="*/ 94 h 580"/>
              <a:gd name="T48" fmla="*/ 753 w 1148"/>
              <a:gd name="T49" fmla="*/ 78 h 580"/>
              <a:gd name="T50" fmla="*/ 729 w 1148"/>
              <a:gd name="T51" fmla="*/ 23 h 580"/>
              <a:gd name="T52" fmla="*/ 670 w 1148"/>
              <a:gd name="T53" fmla="*/ 0 h 580"/>
              <a:gd name="T54" fmla="*/ 618 w 1148"/>
              <a:gd name="T55" fmla="*/ 9 h 580"/>
              <a:gd name="T56" fmla="*/ 582 w 1148"/>
              <a:gd name="T57" fmla="*/ 33 h 580"/>
              <a:gd name="T58" fmla="*/ 533 w 1148"/>
              <a:gd name="T59" fmla="*/ 28 h 580"/>
              <a:gd name="T60" fmla="*/ 518 w 1148"/>
              <a:gd name="T61" fmla="*/ 101 h 580"/>
              <a:gd name="T62" fmla="*/ 481 w 1148"/>
              <a:gd name="T63" fmla="*/ 111 h 580"/>
              <a:gd name="T64" fmla="*/ 431 w 1148"/>
              <a:gd name="T65" fmla="*/ 127 h 580"/>
              <a:gd name="T66" fmla="*/ 388 w 1148"/>
              <a:gd name="T67" fmla="*/ 101 h 580"/>
              <a:gd name="T68" fmla="*/ 317 w 1148"/>
              <a:gd name="T69" fmla="*/ 101 h 580"/>
              <a:gd name="T70" fmla="*/ 190 w 1148"/>
              <a:gd name="T71" fmla="*/ 85 h 580"/>
              <a:gd name="T72" fmla="*/ 128 w 1148"/>
              <a:gd name="T73" fmla="*/ 111 h 580"/>
              <a:gd name="T74" fmla="*/ 100 w 1148"/>
              <a:gd name="T75" fmla="*/ 130 h 580"/>
              <a:gd name="T76" fmla="*/ 121 w 1148"/>
              <a:gd name="T77" fmla="*/ 180 h 580"/>
              <a:gd name="T78" fmla="*/ 121 w 1148"/>
              <a:gd name="T79" fmla="*/ 229 h 580"/>
              <a:gd name="T80" fmla="*/ 55 w 1148"/>
              <a:gd name="T81" fmla="*/ 281 h 580"/>
              <a:gd name="T82" fmla="*/ 36 w 1148"/>
              <a:gd name="T83" fmla="*/ 350 h 580"/>
              <a:gd name="T84" fmla="*/ 19 w 1148"/>
              <a:gd name="T85" fmla="*/ 435 h 580"/>
              <a:gd name="T86" fmla="*/ 121 w 1148"/>
              <a:gd name="T87" fmla="*/ 459 h 580"/>
              <a:gd name="T88" fmla="*/ 197 w 1148"/>
              <a:gd name="T89" fmla="*/ 452 h 580"/>
              <a:gd name="T90" fmla="*/ 265 w 1148"/>
              <a:gd name="T91" fmla="*/ 416 h 580"/>
              <a:gd name="T92" fmla="*/ 310 w 1148"/>
              <a:gd name="T93" fmla="*/ 416 h 580"/>
              <a:gd name="T94" fmla="*/ 377 w 1148"/>
              <a:gd name="T95" fmla="*/ 400 h 580"/>
              <a:gd name="T96" fmla="*/ 429 w 1148"/>
              <a:gd name="T97" fmla="*/ 409 h 580"/>
              <a:gd name="T98" fmla="*/ 471 w 1148"/>
              <a:gd name="T99" fmla="*/ 435 h 580"/>
              <a:gd name="T100" fmla="*/ 481 w 1148"/>
              <a:gd name="T101" fmla="*/ 485 h 580"/>
              <a:gd name="T102" fmla="*/ 514 w 1148"/>
              <a:gd name="T103" fmla="*/ 520 h 580"/>
              <a:gd name="T104" fmla="*/ 540 w 1148"/>
              <a:gd name="T105" fmla="*/ 554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8" h="580">
                <a:moveTo>
                  <a:pt x="547" y="572"/>
                </a:moveTo>
                <a:lnTo>
                  <a:pt x="556" y="563"/>
                </a:lnTo>
                <a:lnTo>
                  <a:pt x="566" y="572"/>
                </a:lnTo>
                <a:lnTo>
                  <a:pt x="573" y="580"/>
                </a:lnTo>
                <a:lnTo>
                  <a:pt x="582" y="580"/>
                </a:lnTo>
                <a:lnTo>
                  <a:pt x="582" y="554"/>
                </a:lnTo>
                <a:lnTo>
                  <a:pt x="592" y="537"/>
                </a:lnTo>
                <a:lnTo>
                  <a:pt x="599" y="537"/>
                </a:lnTo>
                <a:lnTo>
                  <a:pt x="606" y="546"/>
                </a:lnTo>
                <a:lnTo>
                  <a:pt x="625" y="537"/>
                </a:lnTo>
                <a:lnTo>
                  <a:pt x="641" y="520"/>
                </a:lnTo>
                <a:lnTo>
                  <a:pt x="651" y="520"/>
                </a:lnTo>
                <a:lnTo>
                  <a:pt x="651" y="528"/>
                </a:lnTo>
                <a:lnTo>
                  <a:pt x="660" y="528"/>
                </a:lnTo>
                <a:lnTo>
                  <a:pt x="660" y="511"/>
                </a:lnTo>
                <a:lnTo>
                  <a:pt x="660" y="504"/>
                </a:lnTo>
                <a:lnTo>
                  <a:pt x="660" y="485"/>
                </a:lnTo>
                <a:lnTo>
                  <a:pt x="668" y="504"/>
                </a:lnTo>
                <a:lnTo>
                  <a:pt x="675" y="511"/>
                </a:lnTo>
                <a:lnTo>
                  <a:pt x="675" y="520"/>
                </a:lnTo>
                <a:lnTo>
                  <a:pt x="684" y="537"/>
                </a:lnTo>
                <a:lnTo>
                  <a:pt x="668" y="537"/>
                </a:lnTo>
                <a:lnTo>
                  <a:pt x="668" y="546"/>
                </a:lnTo>
                <a:lnTo>
                  <a:pt x="668" y="554"/>
                </a:lnTo>
                <a:lnTo>
                  <a:pt x="668" y="563"/>
                </a:lnTo>
                <a:lnTo>
                  <a:pt x="684" y="572"/>
                </a:lnTo>
                <a:lnTo>
                  <a:pt x="701" y="580"/>
                </a:lnTo>
                <a:lnTo>
                  <a:pt x="729" y="563"/>
                </a:lnTo>
                <a:lnTo>
                  <a:pt x="743" y="554"/>
                </a:lnTo>
                <a:lnTo>
                  <a:pt x="753" y="554"/>
                </a:lnTo>
                <a:lnTo>
                  <a:pt x="762" y="546"/>
                </a:lnTo>
                <a:lnTo>
                  <a:pt x="769" y="572"/>
                </a:lnTo>
                <a:lnTo>
                  <a:pt x="779" y="563"/>
                </a:lnTo>
                <a:lnTo>
                  <a:pt x="788" y="546"/>
                </a:lnTo>
                <a:lnTo>
                  <a:pt x="788" y="537"/>
                </a:lnTo>
                <a:lnTo>
                  <a:pt x="795" y="537"/>
                </a:lnTo>
                <a:lnTo>
                  <a:pt x="805" y="546"/>
                </a:lnTo>
                <a:lnTo>
                  <a:pt x="812" y="537"/>
                </a:lnTo>
                <a:lnTo>
                  <a:pt x="821" y="537"/>
                </a:lnTo>
                <a:lnTo>
                  <a:pt x="847" y="537"/>
                </a:lnTo>
                <a:lnTo>
                  <a:pt x="847" y="546"/>
                </a:lnTo>
                <a:lnTo>
                  <a:pt x="854" y="546"/>
                </a:lnTo>
                <a:lnTo>
                  <a:pt x="854" y="537"/>
                </a:lnTo>
                <a:lnTo>
                  <a:pt x="864" y="537"/>
                </a:lnTo>
                <a:lnTo>
                  <a:pt x="871" y="511"/>
                </a:lnTo>
                <a:lnTo>
                  <a:pt x="890" y="504"/>
                </a:lnTo>
                <a:lnTo>
                  <a:pt x="890" y="520"/>
                </a:lnTo>
                <a:lnTo>
                  <a:pt x="899" y="520"/>
                </a:lnTo>
                <a:lnTo>
                  <a:pt x="923" y="494"/>
                </a:lnTo>
                <a:lnTo>
                  <a:pt x="942" y="485"/>
                </a:lnTo>
                <a:lnTo>
                  <a:pt x="949" y="478"/>
                </a:lnTo>
                <a:lnTo>
                  <a:pt x="959" y="468"/>
                </a:lnTo>
                <a:lnTo>
                  <a:pt x="966" y="468"/>
                </a:lnTo>
                <a:lnTo>
                  <a:pt x="985" y="478"/>
                </a:lnTo>
                <a:lnTo>
                  <a:pt x="992" y="468"/>
                </a:lnTo>
                <a:lnTo>
                  <a:pt x="985" y="459"/>
                </a:lnTo>
                <a:lnTo>
                  <a:pt x="1001" y="452"/>
                </a:lnTo>
                <a:lnTo>
                  <a:pt x="1008" y="435"/>
                </a:lnTo>
                <a:lnTo>
                  <a:pt x="1018" y="426"/>
                </a:lnTo>
                <a:lnTo>
                  <a:pt x="1027" y="426"/>
                </a:lnTo>
                <a:lnTo>
                  <a:pt x="1034" y="416"/>
                </a:lnTo>
                <a:lnTo>
                  <a:pt x="1034" y="409"/>
                </a:lnTo>
                <a:lnTo>
                  <a:pt x="1044" y="416"/>
                </a:lnTo>
                <a:lnTo>
                  <a:pt x="1051" y="416"/>
                </a:lnTo>
                <a:lnTo>
                  <a:pt x="1053" y="409"/>
                </a:lnTo>
                <a:lnTo>
                  <a:pt x="1053" y="367"/>
                </a:lnTo>
                <a:lnTo>
                  <a:pt x="1079" y="357"/>
                </a:lnTo>
                <a:lnTo>
                  <a:pt x="1086" y="331"/>
                </a:lnTo>
                <a:lnTo>
                  <a:pt x="1096" y="324"/>
                </a:lnTo>
                <a:lnTo>
                  <a:pt x="1119" y="324"/>
                </a:lnTo>
                <a:lnTo>
                  <a:pt x="1138" y="324"/>
                </a:lnTo>
                <a:lnTo>
                  <a:pt x="1148" y="298"/>
                </a:lnTo>
                <a:lnTo>
                  <a:pt x="1148" y="272"/>
                </a:lnTo>
                <a:lnTo>
                  <a:pt x="1129" y="246"/>
                </a:lnTo>
                <a:lnTo>
                  <a:pt x="1119" y="246"/>
                </a:lnTo>
                <a:lnTo>
                  <a:pt x="1119" y="239"/>
                </a:lnTo>
                <a:lnTo>
                  <a:pt x="1129" y="229"/>
                </a:lnTo>
                <a:lnTo>
                  <a:pt x="1138" y="220"/>
                </a:lnTo>
                <a:lnTo>
                  <a:pt x="1138" y="213"/>
                </a:lnTo>
                <a:lnTo>
                  <a:pt x="1119" y="213"/>
                </a:lnTo>
                <a:lnTo>
                  <a:pt x="1112" y="206"/>
                </a:lnTo>
                <a:lnTo>
                  <a:pt x="1119" y="196"/>
                </a:lnTo>
                <a:lnTo>
                  <a:pt x="1138" y="187"/>
                </a:lnTo>
                <a:lnTo>
                  <a:pt x="1148" y="180"/>
                </a:lnTo>
                <a:lnTo>
                  <a:pt x="1148" y="154"/>
                </a:lnTo>
                <a:lnTo>
                  <a:pt x="1138" y="154"/>
                </a:lnTo>
                <a:lnTo>
                  <a:pt x="1129" y="163"/>
                </a:lnTo>
                <a:lnTo>
                  <a:pt x="1112" y="163"/>
                </a:lnTo>
                <a:lnTo>
                  <a:pt x="1096" y="154"/>
                </a:lnTo>
                <a:lnTo>
                  <a:pt x="1079" y="154"/>
                </a:lnTo>
                <a:lnTo>
                  <a:pt x="1079" y="163"/>
                </a:lnTo>
                <a:lnTo>
                  <a:pt x="1070" y="154"/>
                </a:lnTo>
                <a:lnTo>
                  <a:pt x="1070" y="144"/>
                </a:lnTo>
                <a:lnTo>
                  <a:pt x="1063" y="144"/>
                </a:lnTo>
                <a:lnTo>
                  <a:pt x="1044" y="144"/>
                </a:lnTo>
                <a:lnTo>
                  <a:pt x="1044" y="154"/>
                </a:lnTo>
                <a:lnTo>
                  <a:pt x="1027" y="154"/>
                </a:lnTo>
                <a:lnTo>
                  <a:pt x="1027" y="144"/>
                </a:lnTo>
                <a:lnTo>
                  <a:pt x="1011" y="154"/>
                </a:lnTo>
                <a:lnTo>
                  <a:pt x="1001" y="144"/>
                </a:lnTo>
                <a:lnTo>
                  <a:pt x="992" y="137"/>
                </a:lnTo>
                <a:lnTo>
                  <a:pt x="992" y="144"/>
                </a:lnTo>
                <a:lnTo>
                  <a:pt x="975" y="154"/>
                </a:lnTo>
                <a:lnTo>
                  <a:pt x="949" y="137"/>
                </a:lnTo>
                <a:lnTo>
                  <a:pt x="942" y="127"/>
                </a:lnTo>
                <a:lnTo>
                  <a:pt x="942" y="120"/>
                </a:lnTo>
                <a:lnTo>
                  <a:pt x="925" y="120"/>
                </a:lnTo>
                <a:lnTo>
                  <a:pt x="909" y="137"/>
                </a:lnTo>
                <a:lnTo>
                  <a:pt x="899" y="144"/>
                </a:lnTo>
                <a:lnTo>
                  <a:pt x="890" y="144"/>
                </a:lnTo>
                <a:lnTo>
                  <a:pt x="883" y="137"/>
                </a:lnTo>
                <a:lnTo>
                  <a:pt x="873" y="144"/>
                </a:lnTo>
                <a:lnTo>
                  <a:pt x="864" y="137"/>
                </a:lnTo>
                <a:lnTo>
                  <a:pt x="857" y="137"/>
                </a:lnTo>
                <a:lnTo>
                  <a:pt x="840" y="137"/>
                </a:lnTo>
                <a:lnTo>
                  <a:pt x="831" y="137"/>
                </a:lnTo>
                <a:lnTo>
                  <a:pt x="831" y="127"/>
                </a:lnTo>
                <a:lnTo>
                  <a:pt x="821" y="101"/>
                </a:lnTo>
                <a:lnTo>
                  <a:pt x="821" y="94"/>
                </a:lnTo>
                <a:lnTo>
                  <a:pt x="805" y="94"/>
                </a:lnTo>
                <a:lnTo>
                  <a:pt x="795" y="78"/>
                </a:lnTo>
                <a:lnTo>
                  <a:pt x="795" y="68"/>
                </a:lnTo>
                <a:lnTo>
                  <a:pt x="788" y="68"/>
                </a:lnTo>
                <a:lnTo>
                  <a:pt x="779" y="78"/>
                </a:lnTo>
                <a:lnTo>
                  <a:pt x="753" y="78"/>
                </a:lnTo>
                <a:lnTo>
                  <a:pt x="736" y="78"/>
                </a:lnTo>
                <a:lnTo>
                  <a:pt x="736" y="68"/>
                </a:lnTo>
                <a:lnTo>
                  <a:pt x="736" y="49"/>
                </a:lnTo>
                <a:lnTo>
                  <a:pt x="736" y="33"/>
                </a:lnTo>
                <a:lnTo>
                  <a:pt x="729" y="23"/>
                </a:lnTo>
                <a:lnTo>
                  <a:pt x="720" y="9"/>
                </a:lnTo>
                <a:lnTo>
                  <a:pt x="710" y="0"/>
                </a:lnTo>
                <a:lnTo>
                  <a:pt x="703" y="0"/>
                </a:lnTo>
                <a:lnTo>
                  <a:pt x="686" y="9"/>
                </a:lnTo>
                <a:lnTo>
                  <a:pt x="670" y="0"/>
                </a:lnTo>
                <a:lnTo>
                  <a:pt x="660" y="0"/>
                </a:lnTo>
                <a:lnTo>
                  <a:pt x="651" y="9"/>
                </a:lnTo>
                <a:lnTo>
                  <a:pt x="644" y="9"/>
                </a:lnTo>
                <a:lnTo>
                  <a:pt x="625" y="16"/>
                </a:lnTo>
                <a:lnTo>
                  <a:pt x="618" y="9"/>
                </a:lnTo>
                <a:lnTo>
                  <a:pt x="601" y="16"/>
                </a:lnTo>
                <a:lnTo>
                  <a:pt x="601" y="23"/>
                </a:lnTo>
                <a:lnTo>
                  <a:pt x="601" y="16"/>
                </a:lnTo>
                <a:lnTo>
                  <a:pt x="601" y="33"/>
                </a:lnTo>
                <a:lnTo>
                  <a:pt x="582" y="33"/>
                </a:lnTo>
                <a:lnTo>
                  <a:pt x="575" y="33"/>
                </a:lnTo>
                <a:lnTo>
                  <a:pt x="566" y="33"/>
                </a:lnTo>
                <a:lnTo>
                  <a:pt x="556" y="28"/>
                </a:lnTo>
                <a:lnTo>
                  <a:pt x="540" y="28"/>
                </a:lnTo>
                <a:lnTo>
                  <a:pt x="533" y="28"/>
                </a:lnTo>
                <a:lnTo>
                  <a:pt x="518" y="42"/>
                </a:lnTo>
                <a:lnTo>
                  <a:pt x="518" y="56"/>
                </a:lnTo>
                <a:lnTo>
                  <a:pt x="511" y="75"/>
                </a:lnTo>
                <a:lnTo>
                  <a:pt x="521" y="94"/>
                </a:lnTo>
                <a:lnTo>
                  <a:pt x="518" y="101"/>
                </a:lnTo>
                <a:lnTo>
                  <a:pt x="518" y="120"/>
                </a:lnTo>
                <a:lnTo>
                  <a:pt x="514" y="120"/>
                </a:lnTo>
                <a:lnTo>
                  <a:pt x="497" y="101"/>
                </a:lnTo>
                <a:lnTo>
                  <a:pt x="490" y="101"/>
                </a:lnTo>
                <a:lnTo>
                  <a:pt x="481" y="111"/>
                </a:lnTo>
                <a:lnTo>
                  <a:pt x="455" y="101"/>
                </a:lnTo>
                <a:lnTo>
                  <a:pt x="448" y="101"/>
                </a:lnTo>
                <a:lnTo>
                  <a:pt x="436" y="111"/>
                </a:lnTo>
                <a:lnTo>
                  <a:pt x="433" y="120"/>
                </a:lnTo>
                <a:lnTo>
                  <a:pt x="431" y="127"/>
                </a:lnTo>
                <a:lnTo>
                  <a:pt x="419" y="104"/>
                </a:lnTo>
                <a:lnTo>
                  <a:pt x="410" y="101"/>
                </a:lnTo>
                <a:lnTo>
                  <a:pt x="403" y="120"/>
                </a:lnTo>
                <a:lnTo>
                  <a:pt x="395" y="111"/>
                </a:lnTo>
                <a:lnTo>
                  <a:pt x="388" y="101"/>
                </a:lnTo>
                <a:lnTo>
                  <a:pt x="369" y="101"/>
                </a:lnTo>
                <a:lnTo>
                  <a:pt x="360" y="111"/>
                </a:lnTo>
                <a:lnTo>
                  <a:pt x="336" y="111"/>
                </a:lnTo>
                <a:lnTo>
                  <a:pt x="327" y="101"/>
                </a:lnTo>
                <a:lnTo>
                  <a:pt x="317" y="101"/>
                </a:lnTo>
                <a:lnTo>
                  <a:pt x="284" y="94"/>
                </a:lnTo>
                <a:lnTo>
                  <a:pt x="268" y="85"/>
                </a:lnTo>
                <a:lnTo>
                  <a:pt x="242" y="78"/>
                </a:lnTo>
                <a:lnTo>
                  <a:pt x="218" y="78"/>
                </a:lnTo>
                <a:lnTo>
                  <a:pt x="190" y="85"/>
                </a:lnTo>
                <a:lnTo>
                  <a:pt x="173" y="85"/>
                </a:lnTo>
                <a:lnTo>
                  <a:pt x="157" y="83"/>
                </a:lnTo>
                <a:lnTo>
                  <a:pt x="140" y="92"/>
                </a:lnTo>
                <a:lnTo>
                  <a:pt x="138" y="101"/>
                </a:lnTo>
                <a:lnTo>
                  <a:pt x="128" y="111"/>
                </a:lnTo>
                <a:lnTo>
                  <a:pt x="121" y="120"/>
                </a:lnTo>
                <a:lnTo>
                  <a:pt x="114" y="111"/>
                </a:lnTo>
                <a:lnTo>
                  <a:pt x="102" y="111"/>
                </a:lnTo>
                <a:lnTo>
                  <a:pt x="97" y="127"/>
                </a:lnTo>
                <a:lnTo>
                  <a:pt x="100" y="130"/>
                </a:lnTo>
                <a:lnTo>
                  <a:pt x="95" y="137"/>
                </a:lnTo>
                <a:lnTo>
                  <a:pt x="88" y="144"/>
                </a:lnTo>
                <a:lnTo>
                  <a:pt x="95" y="154"/>
                </a:lnTo>
                <a:lnTo>
                  <a:pt x="112" y="170"/>
                </a:lnTo>
                <a:lnTo>
                  <a:pt x="121" y="180"/>
                </a:lnTo>
                <a:lnTo>
                  <a:pt x="112" y="187"/>
                </a:lnTo>
                <a:lnTo>
                  <a:pt x="112" y="196"/>
                </a:lnTo>
                <a:lnTo>
                  <a:pt x="121" y="206"/>
                </a:lnTo>
                <a:lnTo>
                  <a:pt x="121" y="220"/>
                </a:lnTo>
                <a:lnTo>
                  <a:pt x="121" y="229"/>
                </a:lnTo>
                <a:lnTo>
                  <a:pt x="112" y="229"/>
                </a:lnTo>
                <a:lnTo>
                  <a:pt x="104" y="229"/>
                </a:lnTo>
                <a:lnTo>
                  <a:pt x="95" y="246"/>
                </a:lnTo>
                <a:lnTo>
                  <a:pt x="78" y="255"/>
                </a:lnTo>
                <a:lnTo>
                  <a:pt x="55" y="281"/>
                </a:lnTo>
                <a:lnTo>
                  <a:pt x="43" y="288"/>
                </a:lnTo>
                <a:lnTo>
                  <a:pt x="36" y="307"/>
                </a:lnTo>
                <a:lnTo>
                  <a:pt x="43" y="331"/>
                </a:lnTo>
                <a:lnTo>
                  <a:pt x="43" y="350"/>
                </a:lnTo>
                <a:lnTo>
                  <a:pt x="36" y="350"/>
                </a:lnTo>
                <a:lnTo>
                  <a:pt x="26" y="350"/>
                </a:lnTo>
                <a:lnTo>
                  <a:pt x="10" y="376"/>
                </a:lnTo>
                <a:lnTo>
                  <a:pt x="0" y="400"/>
                </a:lnTo>
                <a:lnTo>
                  <a:pt x="0" y="416"/>
                </a:lnTo>
                <a:lnTo>
                  <a:pt x="19" y="435"/>
                </a:lnTo>
                <a:lnTo>
                  <a:pt x="36" y="442"/>
                </a:lnTo>
                <a:lnTo>
                  <a:pt x="55" y="442"/>
                </a:lnTo>
                <a:lnTo>
                  <a:pt x="88" y="442"/>
                </a:lnTo>
                <a:lnTo>
                  <a:pt x="104" y="452"/>
                </a:lnTo>
                <a:lnTo>
                  <a:pt x="121" y="459"/>
                </a:lnTo>
                <a:lnTo>
                  <a:pt x="147" y="452"/>
                </a:lnTo>
                <a:lnTo>
                  <a:pt x="154" y="442"/>
                </a:lnTo>
                <a:lnTo>
                  <a:pt x="173" y="452"/>
                </a:lnTo>
                <a:lnTo>
                  <a:pt x="183" y="459"/>
                </a:lnTo>
                <a:lnTo>
                  <a:pt x="197" y="452"/>
                </a:lnTo>
                <a:lnTo>
                  <a:pt x="216" y="435"/>
                </a:lnTo>
                <a:lnTo>
                  <a:pt x="232" y="435"/>
                </a:lnTo>
                <a:lnTo>
                  <a:pt x="249" y="435"/>
                </a:lnTo>
                <a:lnTo>
                  <a:pt x="258" y="435"/>
                </a:lnTo>
                <a:lnTo>
                  <a:pt x="265" y="416"/>
                </a:lnTo>
                <a:lnTo>
                  <a:pt x="275" y="416"/>
                </a:lnTo>
                <a:lnTo>
                  <a:pt x="291" y="416"/>
                </a:lnTo>
                <a:lnTo>
                  <a:pt x="291" y="409"/>
                </a:lnTo>
                <a:lnTo>
                  <a:pt x="301" y="416"/>
                </a:lnTo>
                <a:lnTo>
                  <a:pt x="310" y="416"/>
                </a:lnTo>
                <a:lnTo>
                  <a:pt x="334" y="409"/>
                </a:lnTo>
                <a:lnTo>
                  <a:pt x="343" y="400"/>
                </a:lnTo>
                <a:lnTo>
                  <a:pt x="353" y="393"/>
                </a:lnTo>
                <a:lnTo>
                  <a:pt x="377" y="393"/>
                </a:lnTo>
                <a:lnTo>
                  <a:pt x="377" y="400"/>
                </a:lnTo>
                <a:lnTo>
                  <a:pt x="395" y="400"/>
                </a:lnTo>
                <a:lnTo>
                  <a:pt x="403" y="409"/>
                </a:lnTo>
                <a:lnTo>
                  <a:pt x="412" y="416"/>
                </a:lnTo>
                <a:lnTo>
                  <a:pt x="419" y="409"/>
                </a:lnTo>
                <a:lnTo>
                  <a:pt x="429" y="409"/>
                </a:lnTo>
                <a:lnTo>
                  <a:pt x="436" y="416"/>
                </a:lnTo>
                <a:lnTo>
                  <a:pt x="455" y="426"/>
                </a:lnTo>
                <a:lnTo>
                  <a:pt x="455" y="416"/>
                </a:lnTo>
                <a:lnTo>
                  <a:pt x="471" y="426"/>
                </a:lnTo>
                <a:lnTo>
                  <a:pt x="471" y="435"/>
                </a:lnTo>
                <a:lnTo>
                  <a:pt x="471" y="442"/>
                </a:lnTo>
                <a:lnTo>
                  <a:pt x="481" y="442"/>
                </a:lnTo>
                <a:lnTo>
                  <a:pt x="481" y="459"/>
                </a:lnTo>
                <a:lnTo>
                  <a:pt x="481" y="478"/>
                </a:lnTo>
                <a:lnTo>
                  <a:pt x="481" y="485"/>
                </a:lnTo>
                <a:lnTo>
                  <a:pt x="488" y="485"/>
                </a:lnTo>
                <a:lnTo>
                  <a:pt x="497" y="485"/>
                </a:lnTo>
                <a:lnTo>
                  <a:pt x="507" y="504"/>
                </a:lnTo>
                <a:lnTo>
                  <a:pt x="507" y="520"/>
                </a:lnTo>
                <a:lnTo>
                  <a:pt x="514" y="520"/>
                </a:lnTo>
                <a:lnTo>
                  <a:pt x="523" y="520"/>
                </a:lnTo>
                <a:lnTo>
                  <a:pt x="523" y="528"/>
                </a:lnTo>
                <a:lnTo>
                  <a:pt x="523" y="537"/>
                </a:lnTo>
                <a:lnTo>
                  <a:pt x="533" y="546"/>
                </a:lnTo>
                <a:lnTo>
                  <a:pt x="540" y="554"/>
                </a:lnTo>
                <a:lnTo>
                  <a:pt x="547" y="563"/>
                </a:lnTo>
                <a:lnTo>
                  <a:pt x="547" y="572"/>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31" name="Freeform 494">
            <a:extLst>
              <a:ext uri="{FF2B5EF4-FFF2-40B4-BE49-F238E27FC236}">
                <a16:creationId xmlns:a16="http://schemas.microsoft.com/office/drawing/2014/main" id="{D46F3F9F-B0D6-46DF-A1F6-AAAD10D0572F}"/>
              </a:ext>
            </a:extLst>
          </p:cNvPr>
          <p:cNvSpPr>
            <a:spLocks/>
          </p:cNvSpPr>
          <p:nvPr/>
        </p:nvSpPr>
        <p:spPr bwMode="auto">
          <a:xfrm>
            <a:off x="8450139" y="3192885"/>
            <a:ext cx="334867" cy="274307"/>
          </a:xfrm>
          <a:custGeom>
            <a:avLst/>
            <a:gdLst>
              <a:gd name="T0" fmla="*/ 239 w 376"/>
              <a:gd name="T1" fmla="*/ 10 h 308"/>
              <a:gd name="T2" fmla="*/ 258 w 376"/>
              <a:gd name="T3" fmla="*/ 19 h 308"/>
              <a:gd name="T4" fmla="*/ 272 w 376"/>
              <a:gd name="T5" fmla="*/ 36 h 308"/>
              <a:gd name="T6" fmla="*/ 291 w 376"/>
              <a:gd name="T7" fmla="*/ 62 h 308"/>
              <a:gd name="T8" fmla="*/ 317 w 376"/>
              <a:gd name="T9" fmla="*/ 78 h 308"/>
              <a:gd name="T10" fmla="*/ 350 w 376"/>
              <a:gd name="T11" fmla="*/ 78 h 308"/>
              <a:gd name="T12" fmla="*/ 376 w 376"/>
              <a:gd name="T13" fmla="*/ 78 h 308"/>
              <a:gd name="T14" fmla="*/ 359 w 376"/>
              <a:gd name="T15" fmla="*/ 88 h 308"/>
              <a:gd name="T16" fmla="*/ 341 w 376"/>
              <a:gd name="T17" fmla="*/ 112 h 308"/>
              <a:gd name="T18" fmla="*/ 333 w 376"/>
              <a:gd name="T19" fmla="*/ 128 h 308"/>
              <a:gd name="T20" fmla="*/ 341 w 376"/>
              <a:gd name="T21" fmla="*/ 147 h 308"/>
              <a:gd name="T22" fmla="*/ 341 w 376"/>
              <a:gd name="T23" fmla="*/ 171 h 308"/>
              <a:gd name="T24" fmla="*/ 341 w 376"/>
              <a:gd name="T25" fmla="*/ 187 h 308"/>
              <a:gd name="T26" fmla="*/ 350 w 376"/>
              <a:gd name="T27" fmla="*/ 206 h 308"/>
              <a:gd name="T28" fmla="*/ 341 w 376"/>
              <a:gd name="T29" fmla="*/ 239 h 308"/>
              <a:gd name="T30" fmla="*/ 333 w 376"/>
              <a:gd name="T31" fmla="*/ 223 h 308"/>
              <a:gd name="T32" fmla="*/ 333 w 376"/>
              <a:gd name="T33" fmla="*/ 239 h 308"/>
              <a:gd name="T34" fmla="*/ 333 w 376"/>
              <a:gd name="T35" fmla="*/ 265 h 308"/>
              <a:gd name="T36" fmla="*/ 341 w 376"/>
              <a:gd name="T37" fmla="*/ 282 h 308"/>
              <a:gd name="T38" fmla="*/ 317 w 376"/>
              <a:gd name="T39" fmla="*/ 282 h 308"/>
              <a:gd name="T40" fmla="*/ 298 w 376"/>
              <a:gd name="T41" fmla="*/ 292 h 308"/>
              <a:gd name="T42" fmla="*/ 265 w 376"/>
              <a:gd name="T43" fmla="*/ 275 h 308"/>
              <a:gd name="T44" fmla="*/ 291 w 376"/>
              <a:gd name="T45" fmla="*/ 265 h 308"/>
              <a:gd name="T46" fmla="*/ 284 w 376"/>
              <a:gd name="T47" fmla="*/ 239 h 308"/>
              <a:gd name="T48" fmla="*/ 284 w 376"/>
              <a:gd name="T49" fmla="*/ 232 h 308"/>
              <a:gd name="T50" fmla="*/ 272 w 376"/>
              <a:gd name="T51" fmla="*/ 206 h 308"/>
              <a:gd name="T52" fmla="*/ 248 w 376"/>
              <a:gd name="T53" fmla="*/ 187 h 308"/>
              <a:gd name="T54" fmla="*/ 222 w 376"/>
              <a:gd name="T55" fmla="*/ 206 h 308"/>
              <a:gd name="T56" fmla="*/ 206 w 376"/>
              <a:gd name="T57" fmla="*/ 239 h 308"/>
              <a:gd name="T58" fmla="*/ 189 w 376"/>
              <a:gd name="T59" fmla="*/ 265 h 308"/>
              <a:gd name="T60" fmla="*/ 170 w 376"/>
              <a:gd name="T61" fmla="*/ 282 h 308"/>
              <a:gd name="T62" fmla="*/ 163 w 376"/>
              <a:gd name="T63" fmla="*/ 308 h 308"/>
              <a:gd name="T64" fmla="*/ 154 w 376"/>
              <a:gd name="T65" fmla="*/ 265 h 308"/>
              <a:gd name="T66" fmla="*/ 154 w 376"/>
              <a:gd name="T67" fmla="*/ 258 h 308"/>
              <a:gd name="T68" fmla="*/ 137 w 376"/>
              <a:gd name="T69" fmla="*/ 249 h 308"/>
              <a:gd name="T70" fmla="*/ 102 w 376"/>
              <a:gd name="T71" fmla="*/ 232 h 308"/>
              <a:gd name="T72" fmla="*/ 68 w 376"/>
              <a:gd name="T73" fmla="*/ 213 h 308"/>
              <a:gd name="T74" fmla="*/ 92 w 376"/>
              <a:gd name="T75" fmla="*/ 206 h 308"/>
              <a:gd name="T76" fmla="*/ 78 w 376"/>
              <a:gd name="T77" fmla="*/ 187 h 308"/>
              <a:gd name="T78" fmla="*/ 35 w 376"/>
              <a:gd name="T79" fmla="*/ 171 h 308"/>
              <a:gd name="T80" fmla="*/ 59 w 376"/>
              <a:gd name="T81" fmla="*/ 154 h 308"/>
              <a:gd name="T82" fmla="*/ 26 w 376"/>
              <a:gd name="T83" fmla="*/ 138 h 308"/>
              <a:gd name="T84" fmla="*/ 16 w 376"/>
              <a:gd name="T85" fmla="*/ 128 h 308"/>
              <a:gd name="T86" fmla="*/ 9 w 376"/>
              <a:gd name="T87" fmla="*/ 102 h 308"/>
              <a:gd name="T88" fmla="*/ 35 w 376"/>
              <a:gd name="T89" fmla="*/ 112 h 308"/>
              <a:gd name="T90" fmla="*/ 68 w 376"/>
              <a:gd name="T91" fmla="*/ 119 h 308"/>
              <a:gd name="T92" fmla="*/ 92 w 376"/>
              <a:gd name="T93" fmla="*/ 112 h 308"/>
              <a:gd name="T94" fmla="*/ 102 w 376"/>
              <a:gd name="T95" fmla="*/ 93 h 308"/>
              <a:gd name="T96" fmla="*/ 92 w 376"/>
              <a:gd name="T97" fmla="*/ 78 h 308"/>
              <a:gd name="T98" fmla="*/ 68 w 376"/>
              <a:gd name="T99" fmla="*/ 62 h 308"/>
              <a:gd name="T100" fmla="*/ 78 w 376"/>
              <a:gd name="T101" fmla="*/ 43 h 308"/>
              <a:gd name="T102" fmla="*/ 104 w 376"/>
              <a:gd name="T103" fmla="*/ 43 h 308"/>
              <a:gd name="T104" fmla="*/ 130 w 376"/>
              <a:gd name="T105" fmla="*/ 62 h 308"/>
              <a:gd name="T106" fmla="*/ 163 w 376"/>
              <a:gd name="T107" fmla="*/ 69 h 308"/>
              <a:gd name="T108" fmla="*/ 189 w 376"/>
              <a:gd name="T109" fmla="*/ 62 h 308"/>
              <a:gd name="T110" fmla="*/ 189 w 376"/>
              <a:gd name="T111" fmla="*/ 36 h 308"/>
              <a:gd name="T112" fmla="*/ 215 w 376"/>
              <a:gd name="T113" fmla="*/ 36 h 308"/>
              <a:gd name="T114" fmla="*/ 222 w 376"/>
              <a:gd name="T115" fmla="*/ 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6" h="308">
                <a:moveTo>
                  <a:pt x="222" y="0"/>
                </a:moveTo>
                <a:lnTo>
                  <a:pt x="239" y="10"/>
                </a:lnTo>
                <a:lnTo>
                  <a:pt x="248" y="10"/>
                </a:lnTo>
                <a:lnTo>
                  <a:pt x="258" y="19"/>
                </a:lnTo>
                <a:lnTo>
                  <a:pt x="265" y="26"/>
                </a:lnTo>
                <a:lnTo>
                  <a:pt x="272" y="36"/>
                </a:lnTo>
                <a:lnTo>
                  <a:pt x="284" y="52"/>
                </a:lnTo>
                <a:lnTo>
                  <a:pt x="291" y="62"/>
                </a:lnTo>
                <a:lnTo>
                  <a:pt x="307" y="62"/>
                </a:lnTo>
                <a:lnTo>
                  <a:pt x="317" y="78"/>
                </a:lnTo>
                <a:lnTo>
                  <a:pt x="333" y="78"/>
                </a:lnTo>
                <a:lnTo>
                  <a:pt x="350" y="78"/>
                </a:lnTo>
                <a:lnTo>
                  <a:pt x="369" y="69"/>
                </a:lnTo>
                <a:lnTo>
                  <a:pt x="376" y="78"/>
                </a:lnTo>
                <a:lnTo>
                  <a:pt x="376" y="88"/>
                </a:lnTo>
                <a:lnTo>
                  <a:pt x="359" y="88"/>
                </a:lnTo>
                <a:lnTo>
                  <a:pt x="350" y="93"/>
                </a:lnTo>
                <a:lnTo>
                  <a:pt x="341" y="112"/>
                </a:lnTo>
                <a:lnTo>
                  <a:pt x="333" y="119"/>
                </a:lnTo>
                <a:lnTo>
                  <a:pt x="333" y="128"/>
                </a:lnTo>
                <a:lnTo>
                  <a:pt x="341" y="138"/>
                </a:lnTo>
                <a:lnTo>
                  <a:pt x="341" y="147"/>
                </a:lnTo>
                <a:lnTo>
                  <a:pt x="341" y="164"/>
                </a:lnTo>
                <a:lnTo>
                  <a:pt x="341" y="171"/>
                </a:lnTo>
                <a:lnTo>
                  <a:pt x="333" y="171"/>
                </a:lnTo>
                <a:lnTo>
                  <a:pt x="341" y="187"/>
                </a:lnTo>
                <a:lnTo>
                  <a:pt x="350" y="197"/>
                </a:lnTo>
                <a:lnTo>
                  <a:pt x="350" y="206"/>
                </a:lnTo>
                <a:lnTo>
                  <a:pt x="350" y="223"/>
                </a:lnTo>
                <a:lnTo>
                  <a:pt x="341" y="239"/>
                </a:lnTo>
                <a:lnTo>
                  <a:pt x="341" y="223"/>
                </a:lnTo>
                <a:lnTo>
                  <a:pt x="333" y="223"/>
                </a:lnTo>
                <a:lnTo>
                  <a:pt x="333" y="232"/>
                </a:lnTo>
                <a:lnTo>
                  <a:pt x="333" y="239"/>
                </a:lnTo>
                <a:lnTo>
                  <a:pt x="326" y="249"/>
                </a:lnTo>
                <a:lnTo>
                  <a:pt x="333" y="265"/>
                </a:lnTo>
                <a:lnTo>
                  <a:pt x="350" y="275"/>
                </a:lnTo>
                <a:lnTo>
                  <a:pt x="341" y="282"/>
                </a:lnTo>
                <a:lnTo>
                  <a:pt x="350" y="292"/>
                </a:lnTo>
                <a:lnTo>
                  <a:pt x="317" y="282"/>
                </a:lnTo>
                <a:lnTo>
                  <a:pt x="307" y="282"/>
                </a:lnTo>
                <a:lnTo>
                  <a:pt x="298" y="292"/>
                </a:lnTo>
                <a:lnTo>
                  <a:pt x="284" y="282"/>
                </a:lnTo>
                <a:lnTo>
                  <a:pt x="265" y="275"/>
                </a:lnTo>
                <a:lnTo>
                  <a:pt x="272" y="275"/>
                </a:lnTo>
                <a:lnTo>
                  <a:pt x="291" y="265"/>
                </a:lnTo>
                <a:lnTo>
                  <a:pt x="291" y="258"/>
                </a:lnTo>
                <a:lnTo>
                  <a:pt x="284" y="239"/>
                </a:lnTo>
                <a:lnTo>
                  <a:pt x="272" y="232"/>
                </a:lnTo>
                <a:lnTo>
                  <a:pt x="284" y="232"/>
                </a:lnTo>
                <a:lnTo>
                  <a:pt x="284" y="213"/>
                </a:lnTo>
                <a:lnTo>
                  <a:pt x="272" y="206"/>
                </a:lnTo>
                <a:lnTo>
                  <a:pt x="258" y="187"/>
                </a:lnTo>
                <a:lnTo>
                  <a:pt x="248" y="187"/>
                </a:lnTo>
                <a:lnTo>
                  <a:pt x="239" y="206"/>
                </a:lnTo>
                <a:lnTo>
                  <a:pt x="222" y="206"/>
                </a:lnTo>
                <a:lnTo>
                  <a:pt x="213" y="223"/>
                </a:lnTo>
                <a:lnTo>
                  <a:pt x="206" y="239"/>
                </a:lnTo>
                <a:lnTo>
                  <a:pt x="206" y="249"/>
                </a:lnTo>
                <a:lnTo>
                  <a:pt x="189" y="265"/>
                </a:lnTo>
                <a:lnTo>
                  <a:pt x="170" y="275"/>
                </a:lnTo>
                <a:lnTo>
                  <a:pt x="170" y="282"/>
                </a:lnTo>
                <a:lnTo>
                  <a:pt x="170" y="292"/>
                </a:lnTo>
                <a:lnTo>
                  <a:pt x="163" y="308"/>
                </a:lnTo>
                <a:lnTo>
                  <a:pt x="163" y="275"/>
                </a:lnTo>
                <a:lnTo>
                  <a:pt x="154" y="265"/>
                </a:lnTo>
                <a:lnTo>
                  <a:pt x="147" y="265"/>
                </a:lnTo>
                <a:lnTo>
                  <a:pt x="154" y="258"/>
                </a:lnTo>
                <a:lnTo>
                  <a:pt x="147" y="249"/>
                </a:lnTo>
                <a:lnTo>
                  <a:pt x="137" y="249"/>
                </a:lnTo>
                <a:lnTo>
                  <a:pt x="121" y="249"/>
                </a:lnTo>
                <a:lnTo>
                  <a:pt x="102" y="232"/>
                </a:lnTo>
                <a:lnTo>
                  <a:pt x="78" y="223"/>
                </a:lnTo>
                <a:lnTo>
                  <a:pt x="68" y="213"/>
                </a:lnTo>
                <a:lnTo>
                  <a:pt x="85" y="213"/>
                </a:lnTo>
                <a:lnTo>
                  <a:pt x="92" y="206"/>
                </a:lnTo>
                <a:lnTo>
                  <a:pt x="92" y="197"/>
                </a:lnTo>
                <a:lnTo>
                  <a:pt x="78" y="187"/>
                </a:lnTo>
                <a:lnTo>
                  <a:pt x="59" y="187"/>
                </a:lnTo>
                <a:lnTo>
                  <a:pt x="35" y="171"/>
                </a:lnTo>
                <a:lnTo>
                  <a:pt x="52" y="164"/>
                </a:lnTo>
                <a:lnTo>
                  <a:pt x="59" y="154"/>
                </a:lnTo>
                <a:lnTo>
                  <a:pt x="35" y="138"/>
                </a:lnTo>
                <a:lnTo>
                  <a:pt x="26" y="138"/>
                </a:lnTo>
                <a:lnTo>
                  <a:pt x="16" y="138"/>
                </a:lnTo>
                <a:lnTo>
                  <a:pt x="16" y="128"/>
                </a:lnTo>
                <a:lnTo>
                  <a:pt x="0" y="119"/>
                </a:lnTo>
                <a:lnTo>
                  <a:pt x="9" y="102"/>
                </a:lnTo>
                <a:lnTo>
                  <a:pt x="16" y="93"/>
                </a:lnTo>
                <a:lnTo>
                  <a:pt x="35" y="112"/>
                </a:lnTo>
                <a:lnTo>
                  <a:pt x="52" y="112"/>
                </a:lnTo>
                <a:lnTo>
                  <a:pt x="68" y="119"/>
                </a:lnTo>
                <a:lnTo>
                  <a:pt x="68" y="112"/>
                </a:lnTo>
                <a:lnTo>
                  <a:pt x="92" y="112"/>
                </a:lnTo>
                <a:lnTo>
                  <a:pt x="102" y="112"/>
                </a:lnTo>
                <a:lnTo>
                  <a:pt x="102" y="93"/>
                </a:lnTo>
                <a:lnTo>
                  <a:pt x="102" y="88"/>
                </a:lnTo>
                <a:lnTo>
                  <a:pt x="92" y="78"/>
                </a:lnTo>
                <a:lnTo>
                  <a:pt x="68" y="69"/>
                </a:lnTo>
                <a:lnTo>
                  <a:pt x="68" y="62"/>
                </a:lnTo>
                <a:lnTo>
                  <a:pt x="68" y="43"/>
                </a:lnTo>
                <a:lnTo>
                  <a:pt x="78" y="43"/>
                </a:lnTo>
                <a:lnTo>
                  <a:pt x="78" y="43"/>
                </a:lnTo>
                <a:lnTo>
                  <a:pt x="104" y="43"/>
                </a:lnTo>
                <a:lnTo>
                  <a:pt x="113" y="43"/>
                </a:lnTo>
                <a:lnTo>
                  <a:pt x="130" y="62"/>
                </a:lnTo>
                <a:lnTo>
                  <a:pt x="147" y="69"/>
                </a:lnTo>
                <a:lnTo>
                  <a:pt x="163" y="69"/>
                </a:lnTo>
                <a:lnTo>
                  <a:pt x="170" y="69"/>
                </a:lnTo>
                <a:lnTo>
                  <a:pt x="189" y="62"/>
                </a:lnTo>
                <a:lnTo>
                  <a:pt x="199" y="43"/>
                </a:lnTo>
                <a:lnTo>
                  <a:pt x="189" y="36"/>
                </a:lnTo>
                <a:lnTo>
                  <a:pt x="206" y="36"/>
                </a:lnTo>
                <a:lnTo>
                  <a:pt x="215" y="36"/>
                </a:lnTo>
                <a:lnTo>
                  <a:pt x="215" y="19"/>
                </a:lnTo>
                <a:lnTo>
                  <a:pt x="222" y="0"/>
                </a:lnTo>
                <a:lnTo>
                  <a:pt x="222" y="0"/>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32" name="Freeform 496">
            <a:extLst>
              <a:ext uri="{FF2B5EF4-FFF2-40B4-BE49-F238E27FC236}">
                <a16:creationId xmlns:a16="http://schemas.microsoft.com/office/drawing/2014/main" id="{054425C4-A1F5-4B61-97AA-534846DCE047}"/>
              </a:ext>
            </a:extLst>
          </p:cNvPr>
          <p:cNvSpPr>
            <a:spLocks/>
          </p:cNvSpPr>
          <p:nvPr/>
        </p:nvSpPr>
        <p:spPr bwMode="auto">
          <a:xfrm>
            <a:off x="8345047" y="3298868"/>
            <a:ext cx="250260" cy="174559"/>
          </a:xfrm>
          <a:custGeom>
            <a:avLst/>
            <a:gdLst>
              <a:gd name="T0" fmla="*/ 281 w 281"/>
              <a:gd name="T1" fmla="*/ 189 h 196"/>
              <a:gd name="T2" fmla="*/ 246 w 281"/>
              <a:gd name="T3" fmla="*/ 196 h 196"/>
              <a:gd name="T4" fmla="*/ 220 w 281"/>
              <a:gd name="T5" fmla="*/ 196 h 196"/>
              <a:gd name="T6" fmla="*/ 186 w 281"/>
              <a:gd name="T7" fmla="*/ 189 h 196"/>
              <a:gd name="T8" fmla="*/ 144 w 281"/>
              <a:gd name="T9" fmla="*/ 163 h 196"/>
              <a:gd name="T10" fmla="*/ 127 w 281"/>
              <a:gd name="T11" fmla="*/ 146 h 196"/>
              <a:gd name="T12" fmla="*/ 101 w 281"/>
              <a:gd name="T13" fmla="*/ 146 h 196"/>
              <a:gd name="T14" fmla="*/ 92 w 281"/>
              <a:gd name="T15" fmla="*/ 130 h 196"/>
              <a:gd name="T16" fmla="*/ 75 w 281"/>
              <a:gd name="T17" fmla="*/ 139 h 196"/>
              <a:gd name="T18" fmla="*/ 59 w 281"/>
              <a:gd name="T19" fmla="*/ 139 h 196"/>
              <a:gd name="T20" fmla="*/ 42 w 281"/>
              <a:gd name="T21" fmla="*/ 139 h 196"/>
              <a:gd name="T22" fmla="*/ 26 w 281"/>
              <a:gd name="T23" fmla="*/ 113 h 196"/>
              <a:gd name="T24" fmla="*/ 33 w 281"/>
              <a:gd name="T25" fmla="*/ 87 h 196"/>
              <a:gd name="T26" fmla="*/ 26 w 281"/>
              <a:gd name="T27" fmla="*/ 68 h 196"/>
              <a:gd name="T28" fmla="*/ 26 w 281"/>
              <a:gd name="T29" fmla="*/ 45 h 196"/>
              <a:gd name="T30" fmla="*/ 59 w 281"/>
              <a:gd name="T31" fmla="*/ 28 h 196"/>
              <a:gd name="T32" fmla="*/ 82 w 281"/>
              <a:gd name="T33" fmla="*/ 28 h 196"/>
              <a:gd name="T34" fmla="*/ 101 w 281"/>
              <a:gd name="T35" fmla="*/ 19 h 196"/>
              <a:gd name="T36" fmla="*/ 111 w 281"/>
              <a:gd name="T37" fmla="*/ 9 h 196"/>
              <a:gd name="T38" fmla="*/ 118 w 281"/>
              <a:gd name="T39" fmla="*/ 0 h 196"/>
              <a:gd name="T40" fmla="*/ 137 w 281"/>
              <a:gd name="T41" fmla="*/ 9 h 196"/>
              <a:gd name="T42" fmla="*/ 146 w 281"/>
              <a:gd name="T43" fmla="*/ 19 h 196"/>
              <a:gd name="T44" fmla="*/ 177 w 281"/>
              <a:gd name="T45" fmla="*/ 35 h 196"/>
              <a:gd name="T46" fmla="*/ 153 w 281"/>
              <a:gd name="T47" fmla="*/ 52 h 196"/>
              <a:gd name="T48" fmla="*/ 196 w 281"/>
              <a:gd name="T49" fmla="*/ 68 h 196"/>
              <a:gd name="T50" fmla="*/ 212 w 281"/>
              <a:gd name="T51" fmla="*/ 87 h 196"/>
              <a:gd name="T52" fmla="*/ 189 w 281"/>
              <a:gd name="T53" fmla="*/ 94 h 196"/>
              <a:gd name="T54" fmla="*/ 222 w 281"/>
              <a:gd name="T55" fmla="*/ 113 h 196"/>
              <a:gd name="T56" fmla="*/ 255 w 281"/>
              <a:gd name="T57" fmla="*/ 130 h 196"/>
              <a:gd name="T58" fmla="*/ 274 w 281"/>
              <a:gd name="T59" fmla="*/ 139 h 196"/>
              <a:gd name="T60" fmla="*/ 274 w 281"/>
              <a:gd name="T61" fmla="*/ 146 h 196"/>
              <a:gd name="T62" fmla="*/ 281 w 281"/>
              <a:gd name="T63" fmla="*/ 18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1" h="196">
                <a:moveTo>
                  <a:pt x="281" y="180"/>
                </a:moveTo>
                <a:lnTo>
                  <a:pt x="281" y="189"/>
                </a:lnTo>
                <a:lnTo>
                  <a:pt x="265" y="189"/>
                </a:lnTo>
                <a:lnTo>
                  <a:pt x="246" y="196"/>
                </a:lnTo>
                <a:lnTo>
                  <a:pt x="239" y="196"/>
                </a:lnTo>
                <a:lnTo>
                  <a:pt x="220" y="196"/>
                </a:lnTo>
                <a:lnTo>
                  <a:pt x="196" y="196"/>
                </a:lnTo>
                <a:lnTo>
                  <a:pt x="186" y="189"/>
                </a:lnTo>
                <a:lnTo>
                  <a:pt x="170" y="180"/>
                </a:lnTo>
                <a:lnTo>
                  <a:pt x="144" y="163"/>
                </a:lnTo>
                <a:lnTo>
                  <a:pt x="144" y="156"/>
                </a:lnTo>
                <a:lnTo>
                  <a:pt x="127" y="146"/>
                </a:lnTo>
                <a:lnTo>
                  <a:pt x="118" y="146"/>
                </a:lnTo>
                <a:lnTo>
                  <a:pt x="101" y="146"/>
                </a:lnTo>
                <a:lnTo>
                  <a:pt x="101" y="139"/>
                </a:lnTo>
                <a:lnTo>
                  <a:pt x="92" y="130"/>
                </a:lnTo>
                <a:lnTo>
                  <a:pt x="82" y="139"/>
                </a:lnTo>
                <a:lnTo>
                  <a:pt x="75" y="139"/>
                </a:lnTo>
                <a:lnTo>
                  <a:pt x="68" y="139"/>
                </a:lnTo>
                <a:lnTo>
                  <a:pt x="59" y="139"/>
                </a:lnTo>
                <a:lnTo>
                  <a:pt x="49" y="139"/>
                </a:lnTo>
                <a:lnTo>
                  <a:pt x="42" y="139"/>
                </a:lnTo>
                <a:lnTo>
                  <a:pt x="33" y="130"/>
                </a:lnTo>
                <a:lnTo>
                  <a:pt x="26" y="113"/>
                </a:lnTo>
                <a:lnTo>
                  <a:pt x="26" y="104"/>
                </a:lnTo>
                <a:lnTo>
                  <a:pt x="33" y="87"/>
                </a:lnTo>
                <a:lnTo>
                  <a:pt x="26" y="78"/>
                </a:lnTo>
                <a:lnTo>
                  <a:pt x="26" y="68"/>
                </a:lnTo>
                <a:lnTo>
                  <a:pt x="0" y="61"/>
                </a:lnTo>
                <a:lnTo>
                  <a:pt x="26" y="45"/>
                </a:lnTo>
                <a:lnTo>
                  <a:pt x="42" y="35"/>
                </a:lnTo>
                <a:lnTo>
                  <a:pt x="59" y="28"/>
                </a:lnTo>
                <a:lnTo>
                  <a:pt x="75" y="28"/>
                </a:lnTo>
                <a:lnTo>
                  <a:pt x="82" y="28"/>
                </a:lnTo>
                <a:lnTo>
                  <a:pt x="82" y="19"/>
                </a:lnTo>
                <a:lnTo>
                  <a:pt x="101" y="19"/>
                </a:lnTo>
                <a:lnTo>
                  <a:pt x="111" y="19"/>
                </a:lnTo>
                <a:lnTo>
                  <a:pt x="111" y="9"/>
                </a:lnTo>
                <a:lnTo>
                  <a:pt x="111" y="0"/>
                </a:lnTo>
                <a:lnTo>
                  <a:pt x="118" y="0"/>
                </a:lnTo>
                <a:lnTo>
                  <a:pt x="118" y="0"/>
                </a:lnTo>
                <a:lnTo>
                  <a:pt x="137" y="9"/>
                </a:lnTo>
                <a:lnTo>
                  <a:pt x="137" y="19"/>
                </a:lnTo>
                <a:lnTo>
                  <a:pt x="146" y="19"/>
                </a:lnTo>
                <a:lnTo>
                  <a:pt x="153" y="19"/>
                </a:lnTo>
                <a:lnTo>
                  <a:pt x="177" y="35"/>
                </a:lnTo>
                <a:lnTo>
                  <a:pt x="170" y="45"/>
                </a:lnTo>
                <a:lnTo>
                  <a:pt x="153" y="52"/>
                </a:lnTo>
                <a:lnTo>
                  <a:pt x="177" y="68"/>
                </a:lnTo>
                <a:lnTo>
                  <a:pt x="196" y="68"/>
                </a:lnTo>
                <a:lnTo>
                  <a:pt x="212" y="78"/>
                </a:lnTo>
                <a:lnTo>
                  <a:pt x="212" y="87"/>
                </a:lnTo>
                <a:lnTo>
                  <a:pt x="205" y="94"/>
                </a:lnTo>
                <a:lnTo>
                  <a:pt x="189" y="94"/>
                </a:lnTo>
                <a:lnTo>
                  <a:pt x="196" y="104"/>
                </a:lnTo>
                <a:lnTo>
                  <a:pt x="222" y="113"/>
                </a:lnTo>
                <a:lnTo>
                  <a:pt x="239" y="130"/>
                </a:lnTo>
                <a:lnTo>
                  <a:pt x="255" y="130"/>
                </a:lnTo>
                <a:lnTo>
                  <a:pt x="265" y="130"/>
                </a:lnTo>
                <a:lnTo>
                  <a:pt x="274" y="139"/>
                </a:lnTo>
                <a:lnTo>
                  <a:pt x="265" y="146"/>
                </a:lnTo>
                <a:lnTo>
                  <a:pt x="274" y="146"/>
                </a:lnTo>
                <a:lnTo>
                  <a:pt x="281" y="156"/>
                </a:lnTo>
                <a:lnTo>
                  <a:pt x="281" y="189"/>
                </a:lnTo>
                <a:lnTo>
                  <a:pt x="281" y="180"/>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33" name="Freeform 497">
            <a:extLst>
              <a:ext uri="{FF2B5EF4-FFF2-40B4-BE49-F238E27FC236}">
                <a16:creationId xmlns:a16="http://schemas.microsoft.com/office/drawing/2014/main" id="{D4A1F50F-EA92-4309-822A-FE69C01DCFE1}"/>
              </a:ext>
            </a:extLst>
          </p:cNvPr>
          <p:cNvSpPr>
            <a:spLocks/>
          </p:cNvSpPr>
          <p:nvPr/>
        </p:nvSpPr>
        <p:spPr bwMode="auto">
          <a:xfrm>
            <a:off x="8076980" y="3186655"/>
            <a:ext cx="465786" cy="166544"/>
          </a:xfrm>
          <a:custGeom>
            <a:avLst/>
            <a:gdLst>
              <a:gd name="T0" fmla="*/ 284 w 523"/>
              <a:gd name="T1" fmla="*/ 187 h 187"/>
              <a:gd name="T2" fmla="*/ 275 w 523"/>
              <a:gd name="T3" fmla="*/ 178 h 187"/>
              <a:gd name="T4" fmla="*/ 265 w 523"/>
              <a:gd name="T5" fmla="*/ 171 h 187"/>
              <a:gd name="T6" fmla="*/ 239 w 523"/>
              <a:gd name="T7" fmla="*/ 171 h 187"/>
              <a:gd name="T8" fmla="*/ 222 w 523"/>
              <a:gd name="T9" fmla="*/ 178 h 187"/>
              <a:gd name="T10" fmla="*/ 180 w 523"/>
              <a:gd name="T11" fmla="*/ 178 h 187"/>
              <a:gd name="T12" fmla="*/ 173 w 523"/>
              <a:gd name="T13" fmla="*/ 187 h 187"/>
              <a:gd name="T14" fmla="*/ 163 w 523"/>
              <a:gd name="T15" fmla="*/ 178 h 187"/>
              <a:gd name="T16" fmla="*/ 173 w 523"/>
              <a:gd name="T17" fmla="*/ 154 h 187"/>
              <a:gd name="T18" fmla="*/ 180 w 523"/>
              <a:gd name="T19" fmla="*/ 145 h 187"/>
              <a:gd name="T20" fmla="*/ 154 w 523"/>
              <a:gd name="T21" fmla="*/ 119 h 187"/>
              <a:gd name="T22" fmla="*/ 137 w 523"/>
              <a:gd name="T23" fmla="*/ 95 h 187"/>
              <a:gd name="T24" fmla="*/ 130 w 523"/>
              <a:gd name="T25" fmla="*/ 76 h 187"/>
              <a:gd name="T26" fmla="*/ 104 w 523"/>
              <a:gd name="T27" fmla="*/ 76 h 187"/>
              <a:gd name="T28" fmla="*/ 85 w 523"/>
              <a:gd name="T29" fmla="*/ 59 h 187"/>
              <a:gd name="T30" fmla="*/ 69 w 523"/>
              <a:gd name="T31" fmla="*/ 50 h 187"/>
              <a:gd name="T32" fmla="*/ 52 w 523"/>
              <a:gd name="T33" fmla="*/ 59 h 187"/>
              <a:gd name="T34" fmla="*/ 36 w 523"/>
              <a:gd name="T35" fmla="*/ 50 h 187"/>
              <a:gd name="T36" fmla="*/ 0 w 523"/>
              <a:gd name="T37" fmla="*/ 43 h 187"/>
              <a:gd name="T38" fmla="*/ 10 w 523"/>
              <a:gd name="T39" fmla="*/ 26 h 187"/>
              <a:gd name="T40" fmla="*/ 36 w 523"/>
              <a:gd name="T41" fmla="*/ 26 h 187"/>
              <a:gd name="T42" fmla="*/ 52 w 523"/>
              <a:gd name="T43" fmla="*/ 0 h 187"/>
              <a:gd name="T44" fmla="*/ 88 w 523"/>
              <a:gd name="T45" fmla="*/ 17 h 187"/>
              <a:gd name="T46" fmla="*/ 130 w 523"/>
              <a:gd name="T47" fmla="*/ 17 h 187"/>
              <a:gd name="T48" fmla="*/ 147 w 523"/>
              <a:gd name="T49" fmla="*/ 26 h 187"/>
              <a:gd name="T50" fmla="*/ 180 w 523"/>
              <a:gd name="T51" fmla="*/ 26 h 187"/>
              <a:gd name="T52" fmla="*/ 213 w 523"/>
              <a:gd name="T53" fmla="*/ 17 h 187"/>
              <a:gd name="T54" fmla="*/ 249 w 523"/>
              <a:gd name="T55" fmla="*/ 26 h 187"/>
              <a:gd name="T56" fmla="*/ 275 w 523"/>
              <a:gd name="T57" fmla="*/ 26 h 187"/>
              <a:gd name="T58" fmla="*/ 275 w 523"/>
              <a:gd name="T59" fmla="*/ 43 h 187"/>
              <a:gd name="T60" fmla="*/ 310 w 523"/>
              <a:gd name="T61" fmla="*/ 43 h 187"/>
              <a:gd name="T62" fmla="*/ 334 w 523"/>
              <a:gd name="T63" fmla="*/ 26 h 187"/>
              <a:gd name="T64" fmla="*/ 360 w 523"/>
              <a:gd name="T65" fmla="*/ 33 h 187"/>
              <a:gd name="T66" fmla="*/ 369 w 523"/>
              <a:gd name="T67" fmla="*/ 17 h 187"/>
              <a:gd name="T68" fmla="*/ 386 w 523"/>
              <a:gd name="T69" fmla="*/ 17 h 187"/>
              <a:gd name="T70" fmla="*/ 405 w 523"/>
              <a:gd name="T71" fmla="*/ 26 h 187"/>
              <a:gd name="T72" fmla="*/ 419 w 523"/>
              <a:gd name="T73" fmla="*/ 17 h 187"/>
              <a:gd name="T74" fmla="*/ 438 w 523"/>
              <a:gd name="T75" fmla="*/ 33 h 187"/>
              <a:gd name="T76" fmla="*/ 447 w 523"/>
              <a:gd name="T77" fmla="*/ 50 h 187"/>
              <a:gd name="T78" fmla="*/ 471 w 523"/>
              <a:gd name="T79" fmla="*/ 43 h 187"/>
              <a:gd name="T80" fmla="*/ 490 w 523"/>
              <a:gd name="T81" fmla="*/ 50 h 187"/>
              <a:gd name="T82" fmla="*/ 490 w 523"/>
              <a:gd name="T83" fmla="*/ 76 h 187"/>
              <a:gd name="T84" fmla="*/ 523 w 523"/>
              <a:gd name="T85" fmla="*/ 95 h 187"/>
              <a:gd name="T86" fmla="*/ 523 w 523"/>
              <a:gd name="T87" fmla="*/ 119 h 187"/>
              <a:gd name="T88" fmla="*/ 490 w 523"/>
              <a:gd name="T89" fmla="*/ 119 h 187"/>
              <a:gd name="T90" fmla="*/ 471 w 523"/>
              <a:gd name="T91" fmla="*/ 119 h 187"/>
              <a:gd name="T92" fmla="*/ 438 w 523"/>
              <a:gd name="T93" fmla="*/ 100 h 187"/>
              <a:gd name="T94" fmla="*/ 419 w 523"/>
              <a:gd name="T95" fmla="*/ 126 h 187"/>
              <a:gd name="T96" fmla="*/ 412 w 523"/>
              <a:gd name="T97" fmla="*/ 135 h 187"/>
              <a:gd name="T98" fmla="*/ 405 w 523"/>
              <a:gd name="T99" fmla="*/ 145 h 187"/>
              <a:gd name="T100" fmla="*/ 386 w 523"/>
              <a:gd name="T101" fmla="*/ 154 h 187"/>
              <a:gd name="T102" fmla="*/ 360 w 523"/>
              <a:gd name="T103" fmla="*/ 154 h 187"/>
              <a:gd name="T104" fmla="*/ 327 w 523"/>
              <a:gd name="T105" fmla="*/ 171 h 187"/>
              <a:gd name="T106" fmla="*/ 301 w 523"/>
              <a:gd name="T10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3" h="187">
                <a:moveTo>
                  <a:pt x="301" y="187"/>
                </a:moveTo>
                <a:lnTo>
                  <a:pt x="284" y="187"/>
                </a:lnTo>
                <a:lnTo>
                  <a:pt x="275" y="187"/>
                </a:lnTo>
                <a:lnTo>
                  <a:pt x="275" y="178"/>
                </a:lnTo>
                <a:lnTo>
                  <a:pt x="275" y="171"/>
                </a:lnTo>
                <a:lnTo>
                  <a:pt x="265" y="171"/>
                </a:lnTo>
                <a:lnTo>
                  <a:pt x="249" y="161"/>
                </a:lnTo>
                <a:lnTo>
                  <a:pt x="239" y="171"/>
                </a:lnTo>
                <a:lnTo>
                  <a:pt x="232" y="171"/>
                </a:lnTo>
                <a:lnTo>
                  <a:pt x="222" y="178"/>
                </a:lnTo>
                <a:lnTo>
                  <a:pt x="189" y="178"/>
                </a:lnTo>
                <a:lnTo>
                  <a:pt x="180" y="178"/>
                </a:lnTo>
                <a:lnTo>
                  <a:pt x="173" y="178"/>
                </a:lnTo>
                <a:lnTo>
                  <a:pt x="173" y="187"/>
                </a:lnTo>
                <a:lnTo>
                  <a:pt x="163" y="187"/>
                </a:lnTo>
                <a:lnTo>
                  <a:pt x="163" y="178"/>
                </a:lnTo>
                <a:lnTo>
                  <a:pt x="163" y="171"/>
                </a:lnTo>
                <a:lnTo>
                  <a:pt x="173" y="154"/>
                </a:lnTo>
                <a:lnTo>
                  <a:pt x="180" y="154"/>
                </a:lnTo>
                <a:lnTo>
                  <a:pt x="180" y="145"/>
                </a:lnTo>
                <a:lnTo>
                  <a:pt x="173" y="135"/>
                </a:lnTo>
                <a:lnTo>
                  <a:pt x="154" y="119"/>
                </a:lnTo>
                <a:lnTo>
                  <a:pt x="147" y="109"/>
                </a:lnTo>
                <a:lnTo>
                  <a:pt x="137" y="95"/>
                </a:lnTo>
                <a:lnTo>
                  <a:pt x="137" y="85"/>
                </a:lnTo>
                <a:lnTo>
                  <a:pt x="130" y="76"/>
                </a:lnTo>
                <a:lnTo>
                  <a:pt x="111" y="76"/>
                </a:lnTo>
                <a:lnTo>
                  <a:pt x="104" y="76"/>
                </a:lnTo>
                <a:lnTo>
                  <a:pt x="104" y="59"/>
                </a:lnTo>
                <a:lnTo>
                  <a:pt x="85" y="59"/>
                </a:lnTo>
                <a:lnTo>
                  <a:pt x="78" y="50"/>
                </a:lnTo>
                <a:lnTo>
                  <a:pt x="69" y="50"/>
                </a:lnTo>
                <a:lnTo>
                  <a:pt x="59" y="59"/>
                </a:lnTo>
                <a:lnTo>
                  <a:pt x="52" y="59"/>
                </a:lnTo>
                <a:lnTo>
                  <a:pt x="43" y="50"/>
                </a:lnTo>
                <a:lnTo>
                  <a:pt x="36" y="50"/>
                </a:lnTo>
                <a:lnTo>
                  <a:pt x="26" y="50"/>
                </a:lnTo>
                <a:lnTo>
                  <a:pt x="0" y="43"/>
                </a:lnTo>
                <a:lnTo>
                  <a:pt x="2" y="43"/>
                </a:lnTo>
                <a:lnTo>
                  <a:pt x="10" y="26"/>
                </a:lnTo>
                <a:lnTo>
                  <a:pt x="19" y="26"/>
                </a:lnTo>
                <a:lnTo>
                  <a:pt x="36" y="26"/>
                </a:lnTo>
                <a:lnTo>
                  <a:pt x="45" y="17"/>
                </a:lnTo>
                <a:lnTo>
                  <a:pt x="52" y="0"/>
                </a:lnTo>
                <a:lnTo>
                  <a:pt x="71" y="7"/>
                </a:lnTo>
                <a:lnTo>
                  <a:pt x="88" y="17"/>
                </a:lnTo>
                <a:lnTo>
                  <a:pt x="95" y="17"/>
                </a:lnTo>
                <a:lnTo>
                  <a:pt x="130" y="17"/>
                </a:lnTo>
                <a:lnTo>
                  <a:pt x="137" y="26"/>
                </a:lnTo>
                <a:lnTo>
                  <a:pt x="147" y="26"/>
                </a:lnTo>
                <a:lnTo>
                  <a:pt x="166" y="26"/>
                </a:lnTo>
                <a:lnTo>
                  <a:pt x="180" y="26"/>
                </a:lnTo>
                <a:lnTo>
                  <a:pt x="206" y="17"/>
                </a:lnTo>
                <a:lnTo>
                  <a:pt x="213" y="17"/>
                </a:lnTo>
                <a:lnTo>
                  <a:pt x="225" y="26"/>
                </a:lnTo>
                <a:lnTo>
                  <a:pt x="249" y="26"/>
                </a:lnTo>
                <a:lnTo>
                  <a:pt x="267" y="26"/>
                </a:lnTo>
                <a:lnTo>
                  <a:pt x="275" y="26"/>
                </a:lnTo>
                <a:lnTo>
                  <a:pt x="284" y="33"/>
                </a:lnTo>
                <a:lnTo>
                  <a:pt x="275" y="43"/>
                </a:lnTo>
                <a:lnTo>
                  <a:pt x="293" y="43"/>
                </a:lnTo>
                <a:lnTo>
                  <a:pt x="310" y="43"/>
                </a:lnTo>
                <a:lnTo>
                  <a:pt x="317" y="33"/>
                </a:lnTo>
                <a:lnTo>
                  <a:pt x="334" y="26"/>
                </a:lnTo>
                <a:lnTo>
                  <a:pt x="353" y="33"/>
                </a:lnTo>
                <a:lnTo>
                  <a:pt x="360" y="33"/>
                </a:lnTo>
                <a:lnTo>
                  <a:pt x="369" y="26"/>
                </a:lnTo>
                <a:lnTo>
                  <a:pt x="369" y="17"/>
                </a:lnTo>
                <a:lnTo>
                  <a:pt x="376" y="17"/>
                </a:lnTo>
                <a:lnTo>
                  <a:pt x="386" y="17"/>
                </a:lnTo>
                <a:lnTo>
                  <a:pt x="386" y="33"/>
                </a:lnTo>
                <a:lnTo>
                  <a:pt x="405" y="26"/>
                </a:lnTo>
                <a:lnTo>
                  <a:pt x="405" y="17"/>
                </a:lnTo>
                <a:lnTo>
                  <a:pt x="419" y="17"/>
                </a:lnTo>
                <a:lnTo>
                  <a:pt x="438" y="26"/>
                </a:lnTo>
                <a:lnTo>
                  <a:pt x="438" y="33"/>
                </a:lnTo>
                <a:lnTo>
                  <a:pt x="438" y="43"/>
                </a:lnTo>
                <a:lnTo>
                  <a:pt x="447" y="50"/>
                </a:lnTo>
                <a:lnTo>
                  <a:pt x="461" y="43"/>
                </a:lnTo>
                <a:lnTo>
                  <a:pt x="471" y="43"/>
                </a:lnTo>
                <a:lnTo>
                  <a:pt x="497" y="50"/>
                </a:lnTo>
                <a:lnTo>
                  <a:pt x="490" y="50"/>
                </a:lnTo>
                <a:lnTo>
                  <a:pt x="490" y="69"/>
                </a:lnTo>
                <a:lnTo>
                  <a:pt x="490" y="76"/>
                </a:lnTo>
                <a:lnTo>
                  <a:pt x="513" y="85"/>
                </a:lnTo>
                <a:lnTo>
                  <a:pt x="523" y="95"/>
                </a:lnTo>
                <a:lnTo>
                  <a:pt x="523" y="100"/>
                </a:lnTo>
                <a:lnTo>
                  <a:pt x="523" y="119"/>
                </a:lnTo>
                <a:lnTo>
                  <a:pt x="513" y="119"/>
                </a:lnTo>
                <a:lnTo>
                  <a:pt x="490" y="119"/>
                </a:lnTo>
                <a:lnTo>
                  <a:pt x="490" y="126"/>
                </a:lnTo>
                <a:lnTo>
                  <a:pt x="471" y="119"/>
                </a:lnTo>
                <a:lnTo>
                  <a:pt x="454" y="119"/>
                </a:lnTo>
                <a:lnTo>
                  <a:pt x="438" y="100"/>
                </a:lnTo>
                <a:lnTo>
                  <a:pt x="428" y="109"/>
                </a:lnTo>
                <a:lnTo>
                  <a:pt x="419" y="126"/>
                </a:lnTo>
                <a:lnTo>
                  <a:pt x="412" y="126"/>
                </a:lnTo>
                <a:lnTo>
                  <a:pt x="412" y="135"/>
                </a:lnTo>
                <a:lnTo>
                  <a:pt x="412" y="145"/>
                </a:lnTo>
                <a:lnTo>
                  <a:pt x="405" y="145"/>
                </a:lnTo>
                <a:lnTo>
                  <a:pt x="386" y="145"/>
                </a:lnTo>
                <a:lnTo>
                  <a:pt x="386" y="154"/>
                </a:lnTo>
                <a:lnTo>
                  <a:pt x="376" y="154"/>
                </a:lnTo>
                <a:lnTo>
                  <a:pt x="360" y="154"/>
                </a:lnTo>
                <a:lnTo>
                  <a:pt x="343" y="161"/>
                </a:lnTo>
                <a:lnTo>
                  <a:pt x="327" y="171"/>
                </a:lnTo>
                <a:lnTo>
                  <a:pt x="301" y="187"/>
                </a:lnTo>
                <a:lnTo>
                  <a:pt x="301" y="187"/>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34" name="Freeform 539">
            <a:extLst>
              <a:ext uri="{FF2B5EF4-FFF2-40B4-BE49-F238E27FC236}">
                <a16:creationId xmlns:a16="http://schemas.microsoft.com/office/drawing/2014/main" id="{B7A2B174-1BD1-488F-AA5E-3A82D39132C0}"/>
              </a:ext>
            </a:extLst>
          </p:cNvPr>
          <p:cNvSpPr>
            <a:spLocks/>
          </p:cNvSpPr>
          <p:nvPr/>
        </p:nvSpPr>
        <p:spPr bwMode="auto">
          <a:xfrm>
            <a:off x="6204037" y="1089282"/>
            <a:ext cx="977884" cy="1050023"/>
          </a:xfrm>
          <a:custGeom>
            <a:avLst/>
            <a:gdLst>
              <a:gd name="T0" fmla="*/ 319 w 1098"/>
              <a:gd name="T1" fmla="*/ 1084 h 1179"/>
              <a:gd name="T2" fmla="*/ 379 w 1098"/>
              <a:gd name="T3" fmla="*/ 1008 h 1179"/>
              <a:gd name="T4" fmla="*/ 397 w 1098"/>
              <a:gd name="T5" fmla="*/ 897 h 1179"/>
              <a:gd name="T6" fmla="*/ 388 w 1098"/>
              <a:gd name="T7" fmla="*/ 810 h 1179"/>
              <a:gd name="T8" fmla="*/ 397 w 1098"/>
              <a:gd name="T9" fmla="*/ 698 h 1179"/>
              <a:gd name="T10" fmla="*/ 476 w 1098"/>
              <a:gd name="T11" fmla="*/ 672 h 1179"/>
              <a:gd name="T12" fmla="*/ 492 w 1098"/>
              <a:gd name="T13" fmla="*/ 585 h 1179"/>
              <a:gd name="T14" fmla="*/ 535 w 1098"/>
              <a:gd name="T15" fmla="*/ 474 h 1179"/>
              <a:gd name="T16" fmla="*/ 603 w 1098"/>
              <a:gd name="T17" fmla="*/ 388 h 1179"/>
              <a:gd name="T18" fmla="*/ 648 w 1098"/>
              <a:gd name="T19" fmla="*/ 301 h 1179"/>
              <a:gd name="T20" fmla="*/ 707 w 1098"/>
              <a:gd name="T21" fmla="*/ 277 h 1179"/>
              <a:gd name="T22" fmla="*/ 759 w 1098"/>
              <a:gd name="T23" fmla="*/ 189 h 1179"/>
              <a:gd name="T24" fmla="*/ 828 w 1098"/>
              <a:gd name="T25" fmla="*/ 242 h 1179"/>
              <a:gd name="T26" fmla="*/ 916 w 1098"/>
              <a:gd name="T27" fmla="*/ 216 h 1179"/>
              <a:gd name="T28" fmla="*/ 958 w 1098"/>
              <a:gd name="T29" fmla="*/ 121 h 1179"/>
              <a:gd name="T30" fmla="*/ 1036 w 1098"/>
              <a:gd name="T31" fmla="*/ 147 h 1179"/>
              <a:gd name="T32" fmla="*/ 1036 w 1098"/>
              <a:gd name="T33" fmla="*/ 206 h 1179"/>
              <a:gd name="T34" fmla="*/ 1069 w 1098"/>
              <a:gd name="T35" fmla="*/ 111 h 1179"/>
              <a:gd name="T36" fmla="*/ 1079 w 1098"/>
              <a:gd name="T37" fmla="*/ 52 h 1179"/>
              <a:gd name="T38" fmla="*/ 1001 w 1098"/>
              <a:gd name="T39" fmla="*/ 52 h 1179"/>
              <a:gd name="T40" fmla="*/ 965 w 1098"/>
              <a:gd name="T41" fmla="*/ 19 h 1179"/>
              <a:gd name="T42" fmla="*/ 932 w 1098"/>
              <a:gd name="T43" fmla="*/ 36 h 1179"/>
              <a:gd name="T44" fmla="*/ 897 w 1098"/>
              <a:gd name="T45" fmla="*/ 88 h 1179"/>
              <a:gd name="T46" fmla="*/ 923 w 1098"/>
              <a:gd name="T47" fmla="*/ 0 h 1179"/>
              <a:gd name="T48" fmla="*/ 854 w 1098"/>
              <a:gd name="T49" fmla="*/ 43 h 1179"/>
              <a:gd name="T50" fmla="*/ 821 w 1098"/>
              <a:gd name="T51" fmla="*/ 95 h 1179"/>
              <a:gd name="T52" fmla="*/ 769 w 1098"/>
              <a:gd name="T53" fmla="*/ 111 h 1179"/>
              <a:gd name="T54" fmla="*/ 733 w 1098"/>
              <a:gd name="T55" fmla="*/ 147 h 1179"/>
              <a:gd name="T56" fmla="*/ 698 w 1098"/>
              <a:gd name="T57" fmla="*/ 173 h 1179"/>
              <a:gd name="T58" fmla="*/ 655 w 1098"/>
              <a:gd name="T59" fmla="*/ 216 h 1179"/>
              <a:gd name="T60" fmla="*/ 613 w 1098"/>
              <a:gd name="T61" fmla="*/ 277 h 1179"/>
              <a:gd name="T62" fmla="*/ 596 w 1098"/>
              <a:gd name="T63" fmla="*/ 294 h 1179"/>
              <a:gd name="T64" fmla="*/ 577 w 1098"/>
              <a:gd name="T65" fmla="*/ 320 h 1179"/>
              <a:gd name="T66" fmla="*/ 570 w 1098"/>
              <a:gd name="T67" fmla="*/ 336 h 1179"/>
              <a:gd name="T68" fmla="*/ 544 w 1098"/>
              <a:gd name="T69" fmla="*/ 379 h 1179"/>
              <a:gd name="T70" fmla="*/ 483 w 1098"/>
              <a:gd name="T71" fmla="*/ 414 h 1179"/>
              <a:gd name="T72" fmla="*/ 483 w 1098"/>
              <a:gd name="T73" fmla="*/ 464 h 1179"/>
              <a:gd name="T74" fmla="*/ 431 w 1098"/>
              <a:gd name="T75" fmla="*/ 509 h 1179"/>
              <a:gd name="T76" fmla="*/ 423 w 1098"/>
              <a:gd name="T77" fmla="*/ 542 h 1179"/>
              <a:gd name="T78" fmla="*/ 397 w 1098"/>
              <a:gd name="T79" fmla="*/ 604 h 1179"/>
              <a:gd name="T80" fmla="*/ 345 w 1098"/>
              <a:gd name="T81" fmla="*/ 620 h 1179"/>
              <a:gd name="T82" fmla="*/ 293 w 1098"/>
              <a:gd name="T83" fmla="*/ 672 h 1179"/>
              <a:gd name="T84" fmla="*/ 232 w 1098"/>
              <a:gd name="T85" fmla="*/ 705 h 1179"/>
              <a:gd name="T86" fmla="*/ 199 w 1098"/>
              <a:gd name="T87" fmla="*/ 732 h 1179"/>
              <a:gd name="T88" fmla="*/ 144 w 1098"/>
              <a:gd name="T89" fmla="*/ 748 h 1179"/>
              <a:gd name="T90" fmla="*/ 102 w 1098"/>
              <a:gd name="T91" fmla="*/ 774 h 1179"/>
              <a:gd name="T92" fmla="*/ 69 w 1098"/>
              <a:gd name="T93" fmla="*/ 800 h 1179"/>
              <a:gd name="T94" fmla="*/ 52 w 1098"/>
              <a:gd name="T95" fmla="*/ 843 h 1179"/>
              <a:gd name="T96" fmla="*/ 33 w 1098"/>
              <a:gd name="T97" fmla="*/ 869 h 1179"/>
              <a:gd name="T98" fmla="*/ 26 w 1098"/>
              <a:gd name="T99" fmla="*/ 930 h 1179"/>
              <a:gd name="T100" fmla="*/ 78 w 1098"/>
              <a:gd name="T101" fmla="*/ 956 h 1179"/>
              <a:gd name="T102" fmla="*/ 26 w 1098"/>
              <a:gd name="T103" fmla="*/ 1008 h 1179"/>
              <a:gd name="T104" fmla="*/ 43 w 1098"/>
              <a:gd name="T105" fmla="*/ 1042 h 1179"/>
              <a:gd name="T106" fmla="*/ 17 w 1098"/>
              <a:gd name="T107" fmla="*/ 1110 h 1179"/>
              <a:gd name="T108" fmla="*/ 95 w 1098"/>
              <a:gd name="T109" fmla="*/ 1179 h 1179"/>
              <a:gd name="T110" fmla="*/ 199 w 1098"/>
              <a:gd name="T111" fmla="*/ 1127 h 1179"/>
              <a:gd name="T112" fmla="*/ 267 w 1098"/>
              <a:gd name="T113" fmla="*/ 1084 h 1179"/>
              <a:gd name="T114" fmla="*/ 293 w 1098"/>
              <a:gd name="T115" fmla="*/ 1051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98" h="1179">
                <a:moveTo>
                  <a:pt x="303" y="1103"/>
                </a:moveTo>
                <a:lnTo>
                  <a:pt x="310" y="1103"/>
                </a:lnTo>
                <a:lnTo>
                  <a:pt x="310" y="1110"/>
                </a:lnTo>
                <a:lnTo>
                  <a:pt x="319" y="1120"/>
                </a:lnTo>
                <a:lnTo>
                  <a:pt x="329" y="1110"/>
                </a:lnTo>
                <a:lnTo>
                  <a:pt x="329" y="1103"/>
                </a:lnTo>
                <a:lnTo>
                  <a:pt x="329" y="1094"/>
                </a:lnTo>
                <a:lnTo>
                  <a:pt x="319" y="1084"/>
                </a:lnTo>
                <a:lnTo>
                  <a:pt x="336" y="1068"/>
                </a:lnTo>
                <a:lnTo>
                  <a:pt x="336" y="1061"/>
                </a:lnTo>
                <a:lnTo>
                  <a:pt x="345" y="1051"/>
                </a:lnTo>
                <a:lnTo>
                  <a:pt x="345" y="1042"/>
                </a:lnTo>
                <a:lnTo>
                  <a:pt x="352" y="1034"/>
                </a:lnTo>
                <a:lnTo>
                  <a:pt x="362" y="1034"/>
                </a:lnTo>
                <a:lnTo>
                  <a:pt x="371" y="1034"/>
                </a:lnTo>
                <a:lnTo>
                  <a:pt x="379" y="1008"/>
                </a:lnTo>
                <a:lnTo>
                  <a:pt x="379" y="980"/>
                </a:lnTo>
                <a:lnTo>
                  <a:pt x="379" y="973"/>
                </a:lnTo>
                <a:lnTo>
                  <a:pt x="379" y="963"/>
                </a:lnTo>
                <a:lnTo>
                  <a:pt x="371" y="947"/>
                </a:lnTo>
                <a:lnTo>
                  <a:pt x="371" y="937"/>
                </a:lnTo>
                <a:lnTo>
                  <a:pt x="397" y="921"/>
                </a:lnTo>
                <a:lnTo>
                  <a:pt x="397" y="911"/>
                </a:lnTo>
                <a:lnTo>
                  <a:pt x="397" y="897"/>
                </a:lnTo>
                <a:lnTo>
                  <a:pt x="397" y="888"/>
                </a:lnTo>
                <a:lnTo>
                  <a:pt x="388" y="878"/>
                </a:lnTo>
                <a:lnTo>
                  <a:pt x="379" y="869"/>
                </a:lnTo>
                <a:lnTo>
                  <a:pt x="379" y="862"/>
                </a:lnTo>
                <a:lnTo>
                  <a:pt x="379" y="852"/>
                </a:lnTo>
                <a:lnTo>
                  <a:pt x="388" y="836"/>
                </a:lnTo>
                <a:lnTo>
                  <a:pt x="388" y="826"/>
                </a:lnTo>
                <a:lnTo>
                  <a:pt x="388" y="810"/>
                </a:lnTo>
                <a:lnTo>
                  <a:pt x="379" y="800"/>
                </a:lnTo>
                <a:lnTo>
                  <a:pt x="379" y="793"/>
                </a:lnTo>
                <a:lnTo>
                  <a:pt x="379" y="774"/>
                </a:lnTo>
                <a:lnTo>
                  <a:pt x="388" y="767"/>
                </a:lnTo>
                <a:lnTo>
                  <a:pt x="388" y="748"/>
                </a:lnTo>
                <a:lnTo>
                  <a:pt x="388" y="732"/>
                </a:lnTo>
                <a:lnTo>
                  <a:pt x="388" y="715"/>
                </a:lnTo>
                <a:lnTo>
                  <a:pt x="397" y="698"/>
                </a:lnTo>
                <a:lnTo>
                  <a:pt x="407" y="689"/>
                </a:lnTo>
                <a:lnTo>
                  <a:pt x="423" y="679"/>
                </a:lnTo>
                <a:lnTo>
                  <a:pt x="423" y="689"/>
                </a:lnTo>
                <a:lnTo>
                  <a:pt x="431" y="689"/>
                </a:lnTo>
                <a:lnTo>
                  <a:pt x="440" y="679"/>
                </a:lnTo>
                <a:lnTo>
                  <a:pt x="447" y="672"/>
                </a:lnTo>
                <a:lnTo>
                  <a:pt x="457" y="672"/>
                </a:lnTo>
                <a:lnTo>
                  <a:pt x="476" y="672"/>
                </a:lnTo>
                <a:lnTo>
                  <a:pt x="483" y="663"/>
                </a:lnTo>
                <a:lnTo>
                  <a:pt x="476" y="646"/>
                </a:lnTo>
                <a:lnTo>
                  <a:pt x="476" y="637"/>
                </a:lnTo>
                <a:lnTo>
                  <a:pt x="476" y="630"/>
                </a:lnTo>
                <a:lnTo>
                  <a:pt x="466" y="611"/>
                </a:lnTo>
                <a:lnTo>
                  <a:pt x="476" y="604"/>
                </a:lnTo>
                <a:lnTo>
                  <a:pt x="492" y="594"/>
                </a:lnTo>
                <a:lnTo>
                  <a:pt x="492" y="585"/>
                </a:lnTo>
                <a:lnTo>
                  <a:pt x="502" y="561"/>
                </a:lnTo>
                <a:lnTo>
                  <a:pt x="502" y="552"/>
                </a:lnTo>
                <a:lnTo>
                  <a:pt x="502" y="542"/>
                </a:lnTo>
                <a:lnTo>
                  <a:pt x="502" y="526"/>
                </a:lnTo>
                <a:lnTo>
                  <a:pt x="509" y="518"/>
                </a:lnTo>
                <a:lnTo>
                  <a:pt x="518" y="500"/>
                </a:lnTo>
                <a:lnTo>
                  <a:pt x="518" y="483"/>
                </a:lnTo>
                <a:lnTo>
                  <a:pt x="535" y="474"/>
                </a:lnTo>
                <a:lnTo>
                  <a:pt x="551" y="464"/>
                </a:lnTo>
                <a:lnTo>
                  <a:pt x="561" y="457"/>
                </a:lnTo>
                <a:lnTo>
                  <a:pt x="561" y="447"/>
                </a:lnTo>
                <a:lnTo>
                  <a:pt x="561" y="431"/>
                </a:lnTo>
                <a:lnTo>
                  <a:pt x="577" y="421"/>
                </a:lnTo>
                <a:lnTo>
                  <a:pt x="596" y="405"/>
                </a:lnTo>
                <a:lnTo>
                  <a:pt x="596" y="395"/>
                </a:lnTo>
                <a:lnTo>
                  <a:pt x="603" y="388"/>
                </a:lnTo>
                <a:lnTo>
                  <a:pt x="596" y="369"/>
                </a:lnTo>
                <a:lnTo>
                  <a:pt x="587" y="362"/>
                </a:lnTo>
                <a:lnTo>
                  <a:pt x="596" y="353"/>
                </a:lnTo>
                <a:lnTo>
                  <a:pt x="603" y="346"/>
                </a:lnTo>
                <a:lnTo>
                  <a:pt x="629" y="327"/>
                </a:lnTo>
                <a:lnTo>
                  <a:pt x="629" y="320"/>
                </a:lnTo>
                <a:lnTo>
                  <a:pt x="639" y="301"/>
                </a:lnTo>
                <a:lnTo>
                  <a:pt x="648" y="301"/>
                </a:lnTo>
                <a:lnTo>
                  <a:pt x="665" y="310"/>
                </a:lnTo>
                <a:lnTo>
                  <a:pt x="674" y="310"/>
                </a:lnTo>
                <a:lnTo>
                  <a:pt x="674" y="301"/>
                </a:lnTo>
                <a:lnTo>
                  <a:pt x="674" y="284"/>
                </a:lnTo>
                <a:lnTo>
                  <a:pt x="691" y="277"/>
                </a:lnTo>
                <a:lnTo>
                  <a:pt x="700" y="284"/>
                </a:lnTo>
                <a:lnTo>
                  <a:pt x="707" y="284"/>
                </a:lnTo>
                <a:lnTo>
                  <a:pt x="707" y="277"/>
                </a:lnTo>
                <a:lnTo>
                  <a:pt x="717" y="251"/>
                </a:lnTo>
                <a:lnTo>
                  <a:pt x="733" y="258"/>
                </a:lnTo>
                <a:lnTo>
                  <a:pt x="733" y="251"/>
                </a:lnTo>
                <a:lnTo>
                  <a:pt x="733" y="232"/>
                </a:lnTo>
                <a:lnTo>
                  <a:pt x="733" y="225"/>
                </a:lnTo>
                <a:lnTo>
                  <a:pt x="750" y="225"/>
                </a:lnTo>
                <a:lnTo>
                  <a:pt x="750" y="206"/>
                </a:lnTo>
                <a:lnTo>
                  <a:pt x="759" y="189"/>
                </a:lnTo>
                <a:lnTo>
                  <a:pt x="769" y="189"/>
                </a:lnTo>
                <a:lnTo>
                  <a:pt x="776" y="199"/>
                </a:lnTo>
                <a:lnTo>
                  <a:pt x="795" y="206"/>
                </a:lnTo>
                <a:lnTo>
                  <a:pt x="795" y="216"/>
                </a:lnTo>
                <a:lnTo>
                  <a:pt x="802" y="232"/>
                </a:lnTo>
                <a:lnTo>
                  <a:pt x="811" y="232"/>
                </a:lnTo>
                <a:lnTo>
                  <a:pt x="821" y="232"/>
                </a:lnTo>
                <a:lnTo>
                  <a:pt x="828" y="242"/>
                </a:lnTo>
                <a:lnTo>
                  <a:pt x="854" y="242"/>
                </a:lnTo>
                <a:lnTo>
                  <a:pt x="863" y="232"/>
                </a:lnTo>
                <a:lnTo>
                  <a:pt x="873" y="232"/>
                </a:lnTo>
                <a:lnTo>
                  <a:pt x="880" y="251"/>
                </a:lnTo>
                <a:lnTo>
                  <a:pt x="897" y="242"/>
                </a:lnTo>
                <a:lnTo>
                  <a:pt x="906" y="242"/>
                </a:lnTo>
                <a:lnTo>
                  <a:pt x="906" y="232"/>
                </a:lnTo>
                <a:lnTo>
                  <a:pt x="916" y="216"/>
                </a:lnTo>
                <a:lnTo>
                  <a:pt x="923" y="206"/>
                </a:lnTo>
                <a:lnTo>
                  <a:pt x="923" y="199"/>
                </a:lnTo>
                <a:lnTo>
                  <a:pt x="923" y="189"/>
                </a:lnTo>
                <a:lnTo>
                  <a:pt x="923" y="182"/>
                </a:lnTo>
                <a:lnTo>
                  <a:pt x="932" y="163"/>
                </a:lnTo>
                <a:lnTo>
                  <a:pt x="932" y="130"/>
                </a:lnTo>
                <a:lnTo>
                  <a:pt x="942" y="121"/>
                </a:lnTo>
                <a:lnTo>
                  <a:pt x="958" y="121"/>
                </a:lnTo>
                <a:lnTo>
                  <a:pt x="975" y="111"/>
                </a:lnTo>
                <a:lnTo>
                  <a:pt x="984" y="104"/>
                </a:lnTo>
                <a:lnTo>
                  <a:pt x="994" y="104"/>
                </a:lnTo>
                <a:lnTo>
                  <a:pt x="984" y="121"/>
                </a:lnTo>
                <a:lnTo>
                  <a:pt x="1010" y="130"/>
                </a:lnTo>
                <a:lnTo>
                  <a:pt x="1020" y="130"/>
                </a:lnTo>
                <a:lnTo>
                  <a:pt x="1027" y="137"/>
                </a:lnTo>
                <a:lnTo>
                  <a:pt x="1036" y="147"/>
                </a:lnTo>
                <a:lnTo>
                  <a:pt x="1036" y="156"/>
                </a:lnTo>
                <a:lnTo>
                  <a:pt x="1027" y="163"/>
                </a:lnTo>
                <a:lnTo>
                  <a:pt x="1027" y="182"/>
                </a:lnTo>
                <a:lnTo>
                  <a:pt x="1027" y="189"/>
                </a:lnTo>
                <a:lnTo>
                  <a:pt x="1027" y="199"/>
                </a:lnTo>
                <a:lnTo>
                  <a:pt x="1027" y="206"/>
                </a:lnTo>
                <a:lnTo>
                  <a:pt x="1036" y="206"/>
                </a:lnTo>
                <a:lnTo>
                  <a:pt x="1036" y="206"/>
                </a:lnTo>
                <a:lnTo>
                  <a:pt x="1041" y="175"/>
                </a:lnTo>
                <a:lnTo>
                  <a:pt x="1053" y="156"/>
                </a:lnTo>
                <a:lnTo>
                  <a:pt x="1069" y="147"/>
                </a:lnTo>
                <a:lnTo>
                  <a:pt x="1091" y="142"/>
                </a:lnTo>
                <a:lnTo>
                  <a:pt x="1098" y="111"/>
                </a:lnTo>
                <a:lnTo>
                  <a:pt x="1095" y="111"/>
                </a:lnTo>
                <a:lnTo>
                  <a:pt x="1079" y="111"/>
                </a:lnTo>
                <a:lnTo>
                  <a:pt x="1069" y="111"/>
                </a:lnTo>
                <a:lnTo>
                  <a:pt x="1079" y="104"/>
                </a:lnTo>
                <a:lnTo>
                  <a:pt x="1079" y="88"/>
                </a:lnTo>
                <a:lnTo>
                  <a:pt x="1069" y="78"/>
                </a:lnTo>
                <a:lnTo>
                  <a:pt x="1079" y="78"/>
                </a:lnTo>
                <a:lnTo>
                  <a:pt x="1088" y="69"/>
                </a:lnTo>
                <a:lnTo>
                  <a:pt x="1088" y="62"/>
                </a:lnTo>
                <a:lnTo>
                  <a:pt x="1088" y="52"/>
                </a:lnTo>
                <a:lnTo>
                  <a:pt x="1079" y="52"/>
                </a:lnTo>
                <a:lnTo>
                  <a:pt x="1079" y="43"/>
                </a:lnTo>
                <a:lnTo>
                  <a:pt x="1060" y="43"/>
                </a:lnTo>
                <a:lnTo>
                  <a:pt x="1043" y="52"/>
                </a:lnTo>
                <a:lnTo>
                  <a:pt x="1043" y="36"/>
                </a:lnTo>
                <a:lnTo>
                  <a:pt x="1027" y="36"/>
                </a:lnTo>
                <a:lnTo>
                  <a:pt x="1017" y="26"/>
                </a:lnTo>
                <a:lnTo>
                  <a:pt x="1001" y="43"/>
                </a:lnTo>
                <a:lnTo>
                  <a:pt x="1001" y="52"/>
                </a:lnTo>
                <a:lnTo>
                  <a:pt x="991" y="62"/>
                </a:lnTo>
                <a:lnTo>
                  <a:pt x="984" y="43"/>
                </a:lnTo>
                <a:lnTo>
                  <a:pt x="984" y="36"/>
                </a:lnTo>
                <a:lnTo>
                  <a:pt x="991" y="26"/>
                </a:lnTo>
                <a:lnTo>
                  <a:pt x="991" y="19"/>
                </a:lnTo>
                <a:lnTo>
                  <a:pt x="991" y="0"/>
                </a:lnTo>
                <a:lnTo>
                  <a:pt x="984" y="0"/>
                </a:lnTo>
                <a:lnTo>
                  <a:pt x="965" y="19"/>
                </a:lnTo>
                <a:lnTo>
                  <a:pt x="965" y="26"/>
                </a:lnTo>
                <a:lnTo>
                  <a:pt x="949" y="36"/>
                </a:lnTo>
                <a:lnTo>
                  <a:pt x="949" y="62"/>
                </a:lnTo>
                <a:lnTo>
                  <a:pt x="949" y="69"/>
                </a:lnTo>
                <a:lnTo>
                  <a:pt x="939" y="62"/>
                </a:lnTo>
                <a:lnTo>
                  <a:pt x="939" y="52"/>
                </a:lnTo>
                <a:lnTo>
                  <a:pt x="932" y="43"/>
                </a:lnTo>
                <a:lnTo>
                  <a:pt x="932" y="36"/>
                </a:lnTo>
                <a:lnTo>
                  <a:pt x="932" y="26"/>
                </a:lnTo>
                <a:lnTo>
                  <a:pt x="932" y="19"/>
                </a:lnTo>
                <a:lnTo>
                  <a:pt x="923" y="19"/>
                </a:lnTo>
                <a:lnTo>
                  <a:pt x="923" y="26"/>
                </a:lnTo>
                <a:lnTo>
                  <a:pt x="923" y="36"/>
                </a:lnTo>
                <a:lnTo>
                  <a:pt x="916" y="52"/>
                </a:lnTo>
                <a:lnTo>
                  <a:pt x="906" y="69"/>
                </a:lnTo>
                <a:lnTo>
                  <a:pt x="897" y="88"/>
                </a:lnTo>
                <a:lnTo>
                  <a:pt x="897" y="78"/>
                </a:lnTo>
                <a:lnTo>
                  <a:pt x="897" y="69"/>
                </a:lnTo>
                <a:lnTo>
                  <a:pt x="897" y="52"/>
                </a:lnTo>
                <a:lnTo>
                  <a:pt x="916" y="43"/>
                </a:lnTo>
                <a:lnTo>
                  <a:pt x="916" y="36"/>
                </a:lnTo>
                <a:lnTo>
                  <a:pt x="923" y="19"/>
                </a:lnTo>
                <a:lnTo>
                  <a:pt x="932" y="10"/>
                </a:lnTo>
                <a:lnTo>
                  <a:pt x="923" y="0"/>
                </a:lnTo>
                <a:lnTo>
                  <a:pt x="897" y="19"/>
                </a:lnTo>
                <a:lnTo>
                  <a:pt x="887" y="10"/>
                </a:lnTo>
                <a:lnTo>
                  <a:pt x="880" y="19"/>
                </a:lnTo>
                <a:lnTo>
                  <a:pt x="880" y="26"/>
                </a:lnTo>
                <a:lnTo>
                  <a:pt x="897" y="36"/>
                </a:lnTo>
                <a:lnTo>
                  <a:pt x="871" y="43"/>
                </a:lnTo>
                <a:lnTo>
                  <a:pt x="863" y="36"/>
                </a:lnTo>
                <a:lnTo>
                  <a:pt x="854" y="43"/>
                </a:lnTo>
                <a:lnTo>
                  <a:pt x="854" y="62"/>
                </a:lnTo>
                <a:lnTo>
                  <a:pt x="845" y="62"/>
                </a:lnTo>
                <a:lnTo>
                  <a:pt x="854" y="69"/>
                </a:lnTo>
                <a:lnTo>
                  <a:pt x="837" y="88"/>
                </a:lnTo>
                <a:lnTo>
                  <a:pt x="828" y="69"/>
                </a:lnTo>
                <a:lnTo>
                  <a:pt x="821" y="78"/>
                </a:lnTo>
                <a:lnTo>
                  <a:pt x="821" y="88"/>
                </a:lnTo>
                <a:lnTo>
                  <a:pt x="821" y="95"/>
                </a:lnTo>
                <a:lnTo>
                  <a:pt x="811" y="104"/>
                </a:lnTo>
                <a:lnTo>
                  <a:pt x="802" y="95"/>
                </a:lnTo>
                <a:lnTo>
                  <a:pt x="793" y="95"/>
                </a:lnTo>
                <a:lnTo>
                  <a:pt x="793" y="104"/>
                </a:lnTo>
                <a:lnTo>
                  <a:pt x="785" y="95"/>
                </a:lnTo>
                <a:lnTo>
                  <a:pt x="776" y="95"/>
                </a:lnTo>
                <a:lnTo>
                  <a:pt x="769" y="104"/>
                </a:lnTo>
                <a:lnTo>
                  <a:pt x="769" y="111"/>
                </a:lnTo>
                <a:lnTo>
                  <a:pt x="759" y="111"/>
                </a:lnTo>
                <a:lnTo>
                  <a:pt x="750" y="121"/>
                </a:lnTo>
                <a:lnTo>
                  <a:pt x="750" y="137"/>
                </a:lnTo>
                <a:lnTo>
                  <a:pt x="759" y="147"/>
                </a:lnTo>
                <a:lnTo>
                  <a:pt x="759" y="163"/>
                </a:lnTo>
                <a:lnTo>
                  <a:pt x="750" y="156"/>
                </a:lnTo>
                <a:lnTo>
                  <a:pt x="743" y="147"/>
                </a:lnTo>
                <a:lnTo>
                  <a:pt x="733" y="147"/>
                </a:lnTo>
                <a:lnTo>
                  <a:pt x="724" y="163"/>
                </a:lnTo>
                <a:lnTo>
                  <a:pt x="717" y="147"/>
                </a:lnTo>
                <a:lnTo>
                  <a:pt x="707" y="156"/>
                </a:lnTo>
                <a:lnTo>
                  <a:pt x="707" y="173"/>
                </a:lnTo>
                <a:lnTo>
                  <a:pt x="717" y="189"/>
                </a:lnTo>
                <a:lnTo>
                  <a:pt x="717" y="199"/>
                </a:lnTo>
                <a:lnTo>
                  <a:pt x="707" y="189"/>
                </a:lnTo>
                <a:lnTo>
                  <a:pt x="698" y="173"/>
                </a:lnTo>
                <a:lnTo>
                  <a:pt x="698" y="189"/>
                </a:lnTo>
                <a:lnTo>
                  <a:pt x="691" y="206"/>
                </a:lnTo>
                <a:lnTo>
                  <a:pt x="681" y="199"/>
                </a:lnTo>
                <a:lnTo>
                  <a:pt x="681" y="182"/>
                </a:lnTo>
                <a:lnTo>
                  <a:pt x="672" y="189"/>
                </a:lnTo>
                <a:lnTo>
                  <a:pt x="672" y="216"/>
                </a:lnTo>
                <a:lnTo>
                  <a:pt x="665" y="216"/>
                </a:lnTo>
                <a:lnTo>
                  <a:pt x="655" y="216"/>
                </a:lnTo>
                <a:lnTo>
                  <a:pt x="648" y="225"/>
                </a:lnTo>
                <a:lnTo>
                  <a:pt x="655" y="232"/>
                </a:lnTo>
                <a:lnTo>
                  <a:pt x="648" y="242"/>
                </a:lnTo>
                <a:lnTo>
                  <a:pt x="639" y="251"/>
                </a:lnTo>
                <a:lnTo>
                  <a:pt x="639" y="258"/>
                </a:lnTo>
                <a:lnTo>
                  <a:pt x="648" y="268"/>
                </a:lnTo>
                <a:lnTo>
                  <a:pt x="639" y="277"/>
                </a:lnTo>
                <a:lnTo>
                  <a:pt x="613" y="277"/>
                </a:lnTo>
                <a:lnTo>
                  <a:pt x="613" y="268"/>
                </a:lnTo>
                <a:lnTo>
                  <a:pt x="603" y="277"/>
                </a:lnTo>
                <a:lnTo>
                  <a:pt x="603" y="284"/>
                </a:lnTo>
                <a:lnTo>
                  <a:pt x="603" y="301"/>
                </a:lnTo>
                <a:lnTo>
                  <a:pt x="603" y="310"/>
                </a:lnTo>
                <a:lnTo>
                  <a:pt x="596" y="327"/>
                </a:lnTo>
                <a:lnTo>
                  <a:pt x="596" y="310"/>
                </a:lnTo>
                <a:lnTo>
                  <a:pt x="596" y="294"/>
                </a:lnTo>
                <a:lnTo>
                  <a:pt x="596" y="284"/>
                </a:lnTo>
                <a:lnTo>
                  <a:pt x="587" y="294"/>
                </a:lnTo>
                <a:lnTo>
                  <a:pt x="577" y="294"/>
                </a:lnTo>
                <a:lnTo>
                  <a:pt x="570" y="294"/>
                </a:lnTo>
                <a:lnTo>
                  <a:pt x="561" y="301"/>
                </a:lnTo>
                <a:lnTo>
                  <a:pt x="570" y="301"/>
                </a:lnTo>
                <a:lnTo>
                  <a:pt x="577" y="310"/>
                </a:lnTo>
                <a:lnTo>
                  <a:pt x="577" y="320"/>
                </a:lnTo>
                <a:lnTo>
                  <a:pt x="570" y="310"/>
                </a:lnTo>
                <a:lnTo>
                  <a:pt x="561" y="320"/>
                </a:lnTo>
                <a:lnTo>
                  <a:pt x="551" y="310"/>
                </a:lnTo>
                <a:lnTo>
                  <a:pt x="544" y="310"/>
                </a:lnTo>
                <a:lnTo>
                  <a:pt x="544" y="327"/>
                </a:lnTo>
                <a:lnTo>
                  <a:pt x="535" y="336"/>
                </a:lnTo>
                <a:lnTo>
                  <a:pt x="561" y="327"/>
                </a:lnTo>
                <a:lnTo>
                  <a:pt x="570" y="336"/>
                </a:lnTo>
                <a:lnTo>
                  <a:pt x="570" y="346"/>
                </a:lnTo>
                <a:lnTo>
                  <a:pt x="551" y="346"/>
                </a:lnTo>
                <a:lnTo>
                  <a:pt x="544" y="346"/>
                </a:lnTo>
                <a:lnTo>
                  <a:pt x="535" y="353"/>
                </a:lnTo>
                <a:lnTo>
                  <a:pt x="535" y="362"/>
                </a:lnTo>
                <a:lnTo>
                  <a:pt x="551" y="362"/>
                </a:lnTo>
                <a:lnTo>
                  <a:pt x="551" y="379"/>
                </a:lnTo>
                <a:lnTo>
                  <a:pt x="544" y="379"/>
                </a:lnTo>
                <a:lnTo>
                  <a:pt x="535" y="379"/>
                </a:lnTo>
                <a:lnTo>
                  <a:pt x="525" y="388"/>
                </a:lnTo>
                <a:lnTo>
                  <a:pt x="518" y="395"/>
                </a:lnTo>
                <a:lnTo>
                  <a:pt x="499" y="388"/>
                </a:lnTo>
                <a:lnTo>
                  <a:pt x="492" y="395"/>
                </a:lnTo>
                <a:lnTo>
                  <a:pt x="492" y="405"/>
                </a:lnTo>
                <a:lnTo>
                  <a:pt x="492" y="414"/>
                </a:lnTo>
                <a:lnTo>
                  <a:pt x="483" y="414"/>
                </a:lnTo>
                <a:lnTo>
                  <a:pt x="473" y="421"/>
                </a:lnTo>
                <a:lnTo>
                  <a:pt x="483" y="431"/>
                </a:lnTo>
                <a:lnTo>
                  <a:pt x="473" y="440"/>
                </a:lnTo>
                <a:lnTo>
                  <a:pt x="457" y="440"/>
                </a:lnTo>
                <a:lnTo>
                  <a:pt x="466" y="447"/>
                </a:lnTo>
                <a:lnTo>
                  <a:pt x="473" y="457"/>
                </a:lnTo>
                <a:lnTo>
                  <a:pt x="483" y="447"/>
                </a:lnTo>
                <a:lnTo>
                  <a:pt x="483" y="464"/>
                </a:lnTo>
                <a:lnTo>
                  <a:pt x="466" y="464"/>
                </a:lnTo>
                <a:lnTo>
                  <a:pt x="457" y="464"/>
                </a:lnTo>
                <a:lnTo>
                  <a:pt x="457" y="474"/>
                </a:lnTo>
                <a:lnTo>
                  <a:pt x="466" y="483"/>
                </a:lnTo>
                <a:lnTo>
                  <a:pt x="457" y="490"/>
                </a:lnTo>
                <a:lnTo>
                  <a:pt x="447" y="490"/>
                </a:lnTo>
                <a:lnTo>
                  <a:pt x="440" y="500"/>
                </a:lnTo>
                <a:lnTo>
                  <a:pt x="431" y="509"/>
                </a:lnTo>
                <a:lnTo>
                  <a:pt x="440" y="518"/>
                </a:lnTo>
                <a:lnTo>
                  <a:pt x="440" y="526"/>
                </a:lnTo>
                <a:lnTo>
                  <a:pt x="431" y="533"/>
                </a:lnTo>
                <a:lnTo>
                  <a:pt x="423" y="526"/>
                </a:lnTo>
                <a:lnTo>
                  <a:pt x="423" y="518"/>
                </a:lnTo>
                <a:lnTo>
                  <a:pt x="414" y="533"/>
                </a:lnTo>
                <a:lnTo>
                  <a:pt x="414" y="542"/>
                </a:lnTo>
                <a:lnTo>
                  <a:pt x="423" y="542"/>
                </a:lnTo>
                <a:lnTo>
                  <a:pt x="423" y="561"/>
                </a:lnTo>
                <a:lnTo>
                  <a:pt x="414" y="568"/>
                </a:lnTo>
                <a:lnTo>
                  <a:pt x="405" y="568"/>
                </a:lnTo>
                <a:lnTo>
                  <a:pt x="405" y="585"/>
                </a:lnTo>
                <a:lnTo>
                  <a:pt x="397" y="594"/>
                </a:lnTo>
                <a:lnTo>
                  <a:pt x="388" y="594"/>
                </a:lnTo>
                <a:lnTo>
                  <a:pt x="388" y="604"/>
                </a:lnTo>
                <a:lnTo>
                  <a:pt x="397" y="604"/>
                </a:lnTo>
                <a:lnTo>
                  <a:pt x="397" y="611"/>
                </a:lnTo>
                <a:lnTo>
                  <a:pt x="397" y="620"/>
                </a:lnTo>
                <a:lnTo>
                  <a:pt x="388" y="630"/>
                </a:lnTo>
                <a:lnTo>
                  <a:pt x="371" y="620"/>
                </a:lnTo>
                <a:lnTo>
                  <a:pt x="371" y="611"/>
                </a:lnTo>
                <a:lnTo>
                  <a:pt x="362" y="604"/>
                </a:lnTo>
                <a:lnTo>
                  <a:pt x="352" y="611"/>
                </a:lnTo>
                <a:lnTo>
                  <a:pt x="345" y="620"/>
                </a:lnTo>
                <a:lnTo>
                  <a:pt x="336" y="620"/>
                </a:lnTo>
                <a:lnTo>
                  <a:pt x="326" y="620"/>
                </a:lnTo>
                <a:lnTo>
                  <a:pt x="326" y="637"/>
                </a:lnTo>
                <a:lnTo>
                  <a:pt x="317" y="646"/>
                </a:lnTo>
                <a:lnTo>
                  <a:pt x="310" y="663"/>
                </a:lnTo>
                <a:lnTo>
                  <a:pt x="303" y="663"/>
                </a:lnTo>
                <a:lnTo>
                  <a:pt x="293" y="663"/>
                </a:lnTo>
                <a:lnTo>
                  <a:pt x="293" y="672"/>
                </a:lnTo>
                <a:lnTo>
                  <a:pt x="293" y="689"/>
                </a:lnTo>
                <a:lnTo>
                  <a:pt x="284" y="679"/>
                </a:lnTo>
                <a:lnTo>
                  <a:pt x="274" y="689"/>
                </a:lnTo>
                <a:lnTo>
                  <a:pt x="267" y="698"/>
                </a:lnTo>
                <a:lnTo>
                  <a:pt x="258" y="689"/>
                </a:lnTo>
                <a:lnTo>
                  <a:pt x="251" y="698"/>
                </a:lnTo>
                <a:lnTo>
                  <a:pt x="241" y="705"/>
                </a:lnTo>
                <a:lnTo>
                  <a:pt x="232" y="705"/>
                </a:lnTo>
                <a:lnTo>
                  <a:pt x="232" y="724"/>
                </a:lnTo>
                <a:lnTo>
                  <a:pt x="225" y="715"/>
                </a:lnTo>
                <a:lnTo>
                  <a:pt x="215" y="715"/>
                </a:lnTo>
                <a:lnTo>
                  <a:pt x="225" y="724"/>
                </a:lnTo>
                <a:lnTo>
                  <a:pt x="225" y="732"/>
                </a:lnTo>
                <a:lnTo>
                  <a:pt x="215" y="732"/>
                </a:lnTo>
                <a:lnTo>
                  <a:pt x="206" y="724"/>
                </a:lnTo>
                <a:lnTo>
                  <a:pt x="199" y="732"/>
                </a:lnTo>
                <a:lnTo>
                  <a:pt x="189" y="732"/>
                </a:lnTo>
                <a:lnTo>
                  <a:pt x="180" y="732"/>
                </a:lnTo>
                <a:lnTo>
                  <a:pt x="173" y="732"/>
                </a:lnTo>
                <a:lnTo>
                  <a:pt x="173" y="741"/>
                </a:lnTo>
                <a:lnTo>
                  <a:pt x="180" y="758"/>
                </a:lnTo>
                <a:lnTo>
                  <a:pt x="173" y="758"/>
                </a:lnTo>
                <a:lnTo>
                  <a:pt x="163" y="758"/>
                </a:lnTo>
                <a:lnTo>
                  <a:pt x="144" y="748"/>
                </a:lnTo>
                <a:lnTo>
                  <a:pt x="137" y="748"/>
                </a:lnTo>
                <a:lnTo>
                  <a:pt x="130" y="758"/>
                </a:lnTo>
                <a:lnTo>
                  <a:pt x="137" y="767"/>
                </a:lnTo>
                <a:lnTo>
                  <a:pt x="137" y="774"/>
                </a:lnTo>
                <a:lnTo>
                  <a:pt x="130" y="774"/>
                </a:lnTo>
                <a:lnTo>
                  <a:pt x="111" y="774"/>
                </a:lnTo>
                <a:lnTo>
                  <a:pt x="102" y="793"/>
                </a:lnTo>
                <a:lnTo>
                  <a:pt x="102" y="774"/>
                </a:lnTo>
                <a:lnTo>
                  <a:pt x="95" y="774"/>
                </a:lnTo>
                <a:lnTo>
                  <a:pt x="85" y="784"/>
                </a:lnTo>
                <a:lnTo>
                  <a:pt x="78" y="774"/>
                </a:lnTo>
                <a:lnTo>
                  <a:pt x="69" y="774"/>
                </a:lnTo>
                <a:lnTo>
                  <a:pt x="59" y="774"/>
                </a:lnTo>
                <a:lnTo>
                  <a:pt x="59" y="784"/>
                </a:lnTo>
                <a:lnTo>
                  <a:pt x="59" y="793"/>
                </a:lnTo>
                <a:lnTo>
                  <a:pt x="69" y="800"/>
                </a:lnTo>
                <a:lnTo>
                  <a:pt x="78" y="800"/>
                </a:lnTo>
                <a:lnTo>
                  <a:pt x="78" y="810"/>
                </a:lnTo>
                <a:lnTo>
                  <a:pt x="69" y="810"/>
                </a:lnTo>
                <a:lnTo>
                  <a:pt x="59" y="819"/>
                </a:lnTo>
                <a:lnTo>
                  <a:pt x="43" y="819"/>
                </a:lnTo>
                <a:lnTo>
                  <a:pt x="43" y="826"/>
                </a:lnTo>
                <a:lnTo>
                  <a:pt x="52" y="836"/>
                </a:lnTo>
                <a:lnTo>
                  <a:pt x="52" y="843"/>
                </a:lnTo>
                <a:lnTo>
                  <a:pt x="33" y="836"/>
                </a:lnTo>
                <a:lnTo>
                  <a:pt x="33" y="843"/>
                </a:lnTo>
                <a:lnTo>
                  <a:pt x="33" y="852"/>
                </a:lnTo>
                <a:lnTo>
                  <a:pt x="43" y="869"/>
                </a:lnTo>
                <a:lnTo>
                  <a:pt x="59" y="869"/>
                </a:lnTo>
                <a:lnTo>
                  <a:pt x="59" y="878"/>
                </a:lnTo>
                <a:lnTo>
                  <a:pt x="52" y="878"/>
                </a:lnTo>
                <a:lnTo>
                  <a:pt x="33" y="869"/>
                </a:lnTo>
                <a:lnTo>
                  <a:pt x="33" y="878"/>
                </a:lnTo>
                <a:lnTo>
                  <a:pt x="33" y="888"/>
                </a:lnTo>
                <a:lnTo>
                  <a:pt x="43" y="904"/>
                </a:lnTo>
                <a:lnTo>
                  <a:pt x="52" y="911"/>
                </a:lnTo>
                <a:lnTo>
                  <a:pt x="43" y="921"/>
                </a:lnTo>
                <a:lnTo>
                  <a:pt x="33" y="911"/>
                </a:lnTo>
                <a:lnTo>
                  <a:pt x="26" y="921"/>
                </a:lnTo>
                <a:lnTo>
                  <a:pt x="26" y="930"/>
                </a:lnTo>
                <a:lnTo>
                  <a:pt x="43" y="937"/>
                </a:lnTo>
                <a:lnTo>
                  <a:pt x="33" y="937"/>
                </a:lnTo>
                <a:lnTo>
                  <a:pt x="26" y="937"/>
                </a:lnTo>
                <a:lnTo>
                  <a:pt x="26" y="947"/>
                </a:lnTo>
                <a:lnTo>
                  <a:pt x="33" y="956"/>
                </a:lnTo>
                <a:lnTo>
                  <a:pt x="43" y="963"/>
                </a:lnTo>
                <a:lnTo>
                  <a:pt x="59" y="963"/>
                </a:lnTo>
                <a:lnTo>
                  <a:pt x="78" y="956"/>
                </a:lnTo>
                <a:lnTo>
                  <a:pt x="59" y="973"/>
                </a:lnTo>
                <a:lnTo>
                  <a:pt x="52" y="980"/>
                </a:lnTo>
                <a:lnTo>
                  <a:pt x="43" y="990"/>
                </a:lnTo>
                <a:lnTo>
                  <a:pt x="59" y="1008"/>
                </a:lnTo>
                <a:lnTo>
                  <a:pt x="52" y="1008"/>
                </a:lnTo>
                <a:lnTo>
                  <a:pt x="43" y="1008"/>
                </a:lnTo>
                <a:lnTo>
                  <a:pt x="33" y="1016"/>
                </a:lnTo>
                <a:lnTo>
                  <a:pt x="26" y="1008"/>
                </a:lnTo>
                <a:lnTo>
                  <a:pt x="17" y="1008"/>
                </a:lnTo>
                <a:lnTo>
                  <a:pt x="7" y="1025"/>
                </a:lnTo>
                <a:lnTo>
                  <a:pt x="7" y="1034"/>
                </a:lnTo>
                <a:lnTo>
                  <a:pt x="0" y="1051"/>
                </a:lnTo>
                <a:lnTo>
                  <a:pt x="7" y="1061"/>
                </a:lnTo>
                <a:lnTo>
                  <a:pt x="26" y="1034"/>
                </a:lnTo>
                <a:lnTo>
                  <a:pt x="43" y="1034"/>
                </a:lnTo>
                <a:lnTo>
                  <a:pt x="43" y="1042"/>
                </a:lnTo>
                <a:lnTo>
                  <a:pt x="43" y="1061"/>
                </a:lnTo>
                <a:lnTo>
                  <a:pt x="33" y="1061"/>
                </a:lnTo>
                <a:lnTo>
                  <a:pt x="33" y="1077"/>
                </a:lnTo>
                <a:lnTo>
                  <a:pt x="26" y="1084"/>
                </a:lnTo>
                <a:lnTo>
                  <a:pt x="26" y="1077"/>
                </a:lnTo>
                <a:lnTo>
                  <a:pt x="17" y="1084"/>
                </a:lnTo>
                <a:lnTo>
                  <a:pt x="17" y="1094"/>
                </a:lnTo>
                <a:lnTo>
                  <a:pt x="17" y="1110"/>
                </a:lnTo>
                <a:lnTo>
                  <a:pt x="17" y="1120"/>
                </a:lnTo>
                <a:lnTo>
                  <a:pt x="33" y="1136"/>
                </a:lnTo>
                <a:lnTo>
                  <a:pt x="59" y="1146"/>
                </a:lnTo>
                <a:lnTo>
                  <a:pt x="43" y="1162"/>
                </a:lnTo>
                <a:lnTo>
                  <a:pt x="59" y="1172"/>
                </a:lnTo>
                <a:lnTo>
                  <a:pt x="69" y="1162"/>
                </a:lnTo>
                <a:lnTo>
                  <a:pt x="69" y="1179"/>
                </a:lnTo>
                <a:lnTo>
                  <a:pt x="95" y="1179"/>
                </a:lnTo>
                <a:lnTo>
                  <a:pt x="111" y="1179"/>
                </a:lnTo>
                <a:lnTo>
                  <a:pt x="130" y="1172"/>
                </a:lnTo>
                <a:lnTo>
                  <a:pt x="130" y="1179"/>
                </a:lnTo>
                <a:lnTo>
                  <a:pt x="144" y="1172"/>
                </a:lnTo>
                <a:lnTo>
                  <a:pt x="154" y="1162"/>
                </a:lnTo>
                <a:lnTo>
                  <a:pt x="163" y="1146"/>
                </a:lnTo>
                <a:lnTo>
                  <a:pt x="173" y="1136"/>
                </a:lnTo>
                <a:lnTo>
                  <a:pt x="199" y="1127"/>
                </a:lnTo>
                <a:lnTo>
                  <a:pt x="199" y="1120"/>
                </a:lnTo>
                <a:lnTo>
                  <a:pt x="206" y="1110"/>
                </a:lnTo>
                <a:lnTo>
                  <a:pt x="225" y="1110"/>
                </a:lnTo>
                <a:lnTo>
                  <a:pt x="225" y="1120"/>
                </a:lnTo>
                <a:lnTo>
                  <a:pt x="232" y="1127"/>
                </a:lnTo>
                <a:lnTo>
                  <a:pt x="251" y="1120"/>
                </a:lnTo>
                <a:lnTo>
                  <a:pt x="251" y="1103"/>
                </a:lnTo>
                <a:lnTo>
                  <a:pt x="267" y="1084"/>
                </a:lnTo>
                <a:lnTo>
                  <a:pt x="267" y="1068"/>
                </a:lnTo>
                <a:lnTo>
                  <a:pt x="258" y="1061"/>
                </a:lnTo>
                <a:lnTo>
                  <a:pt x="274" y="1042"/>
                </a:lnTo>
                <a:lnTo>
                  <a:pt x="284" y="1034"/>
                </a:lnTo>
                <a:lnTo>
                  <a:pt x="293" y="1025"/>
                </a:lnTo>
                <a:lnTo>
                  <a:pt x="303" y="1025"/>
                </a:lnTo>
                <a:lnTo>
                  <a:pt x="303" y="1042"/>
                </a:lnTo>
                <a:lnTo>
                  <a:pt x="293" y="1051"/>
                </a:lnTo>
                <a:lnTo>
                  <a:pt x="284" y="1051"/>
                </a:lnTo>
                <a:lnTo>
                  <a:pt x="284" y="1068"/>
                </a:lnTo>
                <a:lnTo>
                  <a:pt x="293" y="1068"/>
                </a:lnTo>
                <a:lnTo>
                  <a:pt x="317" y="1084"/>
                </a:lnTo>
                <a:lnTo>
                  <a:pt x="303" y="1103"/>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35" name="Freeform 540">
            <a:extLst>
              <a:ext uri="{FF2B5EF4-FFF2-40B4-BE49-F238E27FC236}">
                <a16:creationId xmlns:a16="http://schemas.microsoft.com/office/drawing/2014/main" id="{9ECB3816-470F-4DDF-A369-2CEB6F72DABA}"/>
              </a:ext>
            </a:extLst>
          </p:cNvPr>
          <p:cNvSpPr>
            <a:spLocks/>
          </p:cNvSpPr>
          <p:nvPr/>
        </p:nvSpPr>
        <p:spPr bwMode="auto">
          <a:xfrm>
            <a:off x="6471216" y="1289666"/>
            <a:ext cx="531692" cy="1102569"/>
          </a:xfrm>
          <a:custGeom>
            <a:avLst/>
            <a:gdLst>
              <a:gd name="T0" fmla="*/ 580 w 597"/>
              <a:gd name="T1" fmla="*/ 222 h 1238"/>
              <a:gd name="T2" fmla="*/ 580 w 597"/>
              <a:gd name="T3" fmla="*/ 163 h 1238"/>
              <a:gd name="T4" fmla="*/ 554 w 597"/>
              <a:gd name="T5" fmla="*/ 128 h 1238"/>
              <a:gd name="T6" fmla="*/ 561 w 597"/>
              <a:gd name="T7" fmla="*/ 85 h 1238"/>
              <a:gd name="T8" fmla="*/ 511 w 597"/>
              <a:gd name="T9" fmla="*/ 43 h 1238"/>
              <a:gd name="T10" fmla="*/ 466 w 597"/>
              <a:gd name="T11" fmla="*/ 7 h 1238"/>
              <a:gd name="T12" fmla="*/ 433 w 597"/>
              <a:gd name="T13" fmla="*/ 33 h 1238"/>
              <a:gd name="T14" fmla="*/ 388 w 597"/>
              <a:gd name="T15" fmla="*/ 52 h 1238"/>
              <a:gd name="T16" fmla="*/ 348 w 597"/>
              <a:gd name="T17" fmla="*/ 76 h 1238"/>
              <a:gd name="T18" fmla="*/ 294 w 597"/>
              <a:gd name="T19" fmla="*/ 128 h 1238"/>
              <a:gd name="T20" fmla="*/ 294 w 597"/>
              <a:gd name="T21" fmla="*/ 180 h 1238"/>
              <a:gd name="T22" fmla="*/ 251 w 597"/>
              <a:gd name="T23" fmla="*/ 239 h 1238"/>
              <a:gd name="T24" fmla="*/ 199 w 597"/>
              <a:gd name="T25" fmla="*/ 301 h 1238"/>
              <a:gd name="T26" fmla="*/ 190 w 597"/>
              <a:gd name="T27" fmla="*/ 369 h 1238"/>
              <a:gd name="T28" fmla="*/ 173 w 597"/>
              <a:gd name="T29" fmla="*/ 421 h 1238"/>
              <a:gd name="T30" fmla="*/ 140 w 597"/>
              <a:gd name="T31" fmla="*/ 454 h 1238"/>
              <a:gd name="T32" fmla="*/ 95 w 597"/>
              <a:gd name="T33" fmla="*/ 473 h 1238"/>
              <a:gd name="T34" fmla="*/ 79 w 597"/>
              <a:gd name="T35" fmla="*/ 549 h 1238"/>
              <a:gd name="T36" fmla="*/ 88 w 597"/>
              <a:gd name="T37" fmla="*/ 611 h 1238"/>
              <a:gd name="T38" fmla="*/ 95 w 597"/>
              <a:gd name="T39" fmla="*/ 663 h 1238"/>
              <a:gd name="T40" fmla="*/ 71 w 597"/>
              <a:gd name="T41" fmla="*/ 722 h 1238"/>
              <a:gd name="T42" fmla="*/ 71 w 597"/>
              <a:gd name="T43" fmla="*/ 809 h 1238"/>
              <a:gd name="T44" fmla="*/ 36 w 597"/>
              <a:gd name="T45" fmla="*/ 836 h 1238"/>
              <a:gd name="T46" fmla="*/ 26 w 597"/>
              <a:gd name="T47" fmla="*/ 885 h 1238"/>
              <a:gd name="T48" fmla="*/ 3 w 597"/>
              <a:gd name="T49" fmla="*/ 878 h 1238"/>
              <a:gd name="T50" fmla="*/ 3 w 597"/>
              <a:gd name="T51" fmla="*/ 937 h 1238"/>
              <a:gd name="T52" fmla="*/ 17 w 597"/>
              <a:gd name="T53" fmla="*/ 963 h 1238"/>
              <a:gd name="T54" fmla="*/ 17 w 597"/>
              <a:gd name="T55" fmla="*/ 1015 h 1238"/>
              <a:gd name="T56" fmla="*/ 17 w 597"/>
              <a:gd name="T57" fmla="*/ 1075 h 1238"/>
              <a:gd name="T58" fmla="*/ 52 w 597"/>
              <a:gd name="T59" fmla="*/ 1127 h 1238"/>
              <a:gd name="T60" fmla="*/ 36 w 597"/>
              <a:gd name="T61" fmla="*/ 1160 h 1238"/>
              <a:gd name="T62" fmla="*/ 52 w 597"/>
              <a:gd name="T63" fmla="*/ 1205 h 1238"/>
              <a:gd name="T64" fmla="*/ 71 w 597"/>
              <a:gd name="T65" fmla="*/ 1238 h 1238"/>
              <a:gd name="T66" fmla="*/ 123 w 597"/>
              <a:gd name="T67" fmla="*/ 1231 h 1238"/>
              <a:gd name="T68" fmla="*/ 147 w 597"/>
              <a:gd name="T69" fmla="*/ 1188 h 1238"/>
              <a:gd name="T70" fmla="*/ 192 w 597"/>
              <a:gd name="T71" fmla="*/ 1169 h 1238"/>
              <a:gd name="T72" fmla="*/ 225 w 597"/>
              <a:gd name="T73" fmla="*/ 1160 h 1238"/>
              <a:gd name="T74" fmla="*/ 261 w 597"/>
              <a:gd name="T75" fmla="*/ 1091 h 1238"/>
              <a:gd name="T76" fmla="*/ 261 w 597"/>
              <a:gd name="T77" fmla="*/ 1049 h 1238"/>
              <a:gd name="T78" fmla="*/ 277 w 597"/>
              <a:gd name="T79" fmla="*/ 996 h 1238"/>
              <a:gd name="T80" fmla="*/ 261 w 597"/>
              <a:gd name="T81" fmla="*/ 947 h 1238"/>
              <a:gd name="T82" fmla="*/ 313 w 597"/>
              <a:gd name="T83" fmla="*/ 921 h 1238"/>
              <a:gd name="T84" fmla="*/ 348 w 597"/>
              <a:gd name="T85" fmla="*/ 902 h 1238"/>
              <a:gd name="T86" fmla="*/ 365 w 597"/>
              <a:gd name="T87" fmla="*/ 859 h 1238"/>
              <a:gd name="T88" fmla="*/ 365 w 597"/>
              <a:gd name="T89" fmla="*/ 817 h 1238"/>
              <a:gd name="T90" fmla="*/ 348 w 597"/>
              <a:gd name="T91" fmla="*/ 774 h 1238"/>
              <a:gd name="T92" fmla="*/ 313 w 597"/>
              <a:gd name="T93" fmla="*/ 738 h 1238"/>
              <a:gd name="T94" fmla="*/ 313 w 597"/>
              <a:gd name="T95" fmla="*/ 705 h 1238"/>
              <a:gd name="T96" fmla="*/ 313 w 597"/>
              <a:gd name="T97" fmla="*/ 653 h 1238"/>
              <a:gd name="T98" fmla="*/ 303 w 597"/>
              <a:gd name="T99" fmla="*/ 601 h 1238"/>
              <a:gd name="T100" fmla="*/ 348 w 597"/>
              <a:gd name="T101" fmla="*/ 575 h 1238"/>
              <a:gd name="T102" fmla="*/ 391 w 597"/>
              <a:gd name="T103" fmla="*/ 533 h 1238"/>
              <a:gd name="T104" fmla="*/ 433 w 597"/>
              <a:gd name="T105" fmla="*/ 507 h 1238"/>
              <a:gd name="T106" fmla="*/ 459 w 597"/>
              <a:gd name="T107" fmla="*/ 464 h 1238"/>
              <a:gd name="T108" fmla="*/ 485 w 597"/>
              <a:gd name="T109" fmla="*/ 412 h 1238"/>
              <a:gd name="T110" fmla="*/ 485 w 597"/>
              <a:gd name="T111" fmla="*/ 353 h 1238"/>
              <a:gd name="T112" fmla="*/ 521 w 597"/>
              <a:gd name="T113" fmla="*/ 317 h 1238"/>
              <a:gd name="T114" fmla="*/ 537 w 597"/>
              <a:gd name="T115" fmla="*/ 284 h 1238"/>
              <a:gd name="T116" fmla="*/ 587 w 597"/>
              <a:gd name="T117" fmla="*/ 284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97" h="1238">
                <a:moveTo>
                  <a:pt x="597" y="275"/>
                </a:moveTo>
                <a:lnTo>
                  <a:pt x="597" y="258"/>
                </a:lnTo>
                <a:lnTo>
                  <a:pt x="587" y="249"/>
                </a:lnTo>
                <a:lnTo>
                  <a:pt x="580" y="232"/>
                </a:lnTo>
                <a:lnTo>
                  <a:pt x="580" y="222"/>
                </a:lnTo>
                <a:lnTo>
                  <a:pt x="580" y="206"/>
                </a:lnTo>
                <a:lnTo>
                  <a:pt x="580" y="189"/>
                </a:lnTo>
                <a:lnTo>
                  <a:pt x="587" y="180"/>
                </a:lnTo>
                <a:lnTo>
                  <a:pt x="580" y="170"/>
                </a:lnTo>
                <a:lnTo>
                  <a:pt x="580" y="163"/>
                </a:lnTo>
                <a:lnTo>
                  <a:pt x="571" y="154"/>
                </a:lnTo>
                <a:lnTo>
                  <a:pt x="571" y="144"/>
                </a:lnTo>
                <a:lnTo>
                  <a:pt x="571" y="137"/>
                </a:lnTo>
                <a:lnTo>
                  <a:pt x="571" y="128"/>
                </a:lnTo>
                <a:lnTo>
                  <a:pt x="554" y="128"/>
                </a:lnTo>
                <a:lnTo>
                  <a:pt x="561" y="121"/>
                </a:lnTo>
                <a:lnTo>
                  <a:pt x="561" y="111"/>
                </a:lnTo>
                <a:lnTo>
                  <a:pt x="561" y="102"/>
                </a:lnTo>
                <a:lnTo>
                  <a:pt x="561" y="95"/>
                </a:lnTo>
                <a:lnTo>
                  <a:pt x="561" y="85"/>
                </a:lnTo>
                <a:lnTo>
                  <a:pt x="554" y="76"/>
                </a:lnTo>
                <a:lnTo>
                  <a:pt x="554" y="59"/>
                </a:lnTo>
                <a:lnTo>
                  <a:pt x="545" y="59"/>
                </a:lnTo>
                <a:lnTo>
                  <a:pt x="528" y="52"/>
                </a:lnTo>
                <a:lnTo>
                  <a:pt x="511" y="43"/>
                </a:lnTo>
                <a:lnTo>
                  <a:pt x="502" y="43"/>
                </a:lnTo>
                <a:lnTo>
                  <a:pt x="493" y="33"/>
                </a:lnTo>
                <a:lnTo>
                  <a:pt x="483" y="33"/>
                </a:lnTo>
                <a:lnTo>
                  <a:pt x="483" y="17"/>
                </a:lnTo>
                <a:lnTo>
                  <a:pt x="466" y="7"/>
                </a:lnTo>
                <a:lnTo>
                  <a:pt x="450" y="0"/>
                </a:lnTo>
                <a:lnTo>
                  <a:pt x="433" y="0"/>
                </a:lnTo>
                <a:lnTo>
                  <a:pt x="433" y="7"/>
                </a:lnTo>
                <a:lnTo>
                  <a:pt x="433" y="26"/>
                </a:lnTo>
                <a:lnTo>
                  <a:pt x="433" y="33"/>
                </a:lnTo>
                <a:lnTo>
                  <a:pt x="414" y="26"/>
                </a:lnTo>
                <a:lnTo>
                  <a:pt x="407" y="52"/>
                </a:lnTo>
                <a:lnTo>
                  <a:pt x="407" y="59"/>
                </a:lnTo>
                <a:lnTo>
                  <a:pt x="398" y="59"/>
                </a:lnTo>
                <a:lnTo>
                  <a:pt x="388" y="52"/>
                </a:lnTo>
                <a:lnTo>
                  <a:pt x="372" y="59"/>
                </a:lnTo>
                <a:lnTo>
                  <a:pt x="372" y="76"/>
                </a:lnTo>
                <a:lnTo>
                  <a:pt x="372" y="85"/>
                </a:lnTo>
                <a:lnTo>
                  <a:pt x="365" y="85"/>
                </a:lnTo>
                <a:lnTo>
                  <a:pt x="348" y="76"/>
                </a:lnTo>
                <a:lnTo>
                  <a:pt x="339" y="76"/>
                </a:lnTo>
                <a:lnTo>
                  <a:pt x="329" y="95"/>
                </a:lnTo>
                <a:lnTo>
                  <a:pt x="329" y="102"/>
                </a:lnTo>
                <a:lnTo>
                  <a:pt x="303" y="121"/>
                </a:lnTo>
                <a:lnTo>
                  <a:pt x="294" y="128"/>
                </a:lnTo>
                <a:lnTo>
                  <a:pt x="287" y="137"/>
                </a:lnTo>
                <a:lnTo>
                  <a:pt x="294" y="144"/>
                </a:lnTo>
                <a:lnTo>
                  <a:pt x="303" y="163"/>
                </a:lnTo>
                <a:lnTo>
                  <a:pt x="294" y="170"/>
                </a:lnTo>
                <a:lnTo>
                  <a:pt x="294" y="180"/>
                </a:lnTo>
                <a:lnTo>
                  <a:pt x="277" y="196"/>
                </a:lnTo>
                <a:lnTo>
                  <a:pt x="261" y="206"/>
                </a:lnTo>
                <a:lnTo>
                  <a:pt x="261" y="222"/>
                </a:lnTo>
                <a:lnTo>
                  <a:pt x="261" y="232"/>
                </a:lnTo>
                <a:lnTo>
                  <a:pt x="251" y="239"/>
                </a:lnTo>
                <a:lnTo>
                  <a:pt x="235" y="249"/>
                </a:lnTo>
                <a:lnTo>
                  <a:pt x="216" y="258"/>
                </a:lnTo>
                <a:lnTo>
                  <a:pt x="216" y="275"/>
                </a:lnTo>
                <a:lnTo>
                  <a:pt x="209" y="293"/>
                </a:lnTo>
                <a:lnTo>
                  <a:pt x="199" y="301"/>
                </a:lnTo>
                <a:lnTo>
                  <a:pt x="199" y="317"/>
                </a:lnTo>
                <a:lnTo>
                  <a:pt x="199" y="327"/>
                </a:lnTo>
                <a:lnTo>
                  <a:pt x="199" y="336"/>
                </a:lnTo>
                <a:lnTo>
                  <a:pt x="190" y="360"/>
                </a:lnTo>
                <a:lnTo>
                  <a:pt x="190" y="369"/>
                </a:lnTo>
                <a:lnTo>
                  <a:pt x="173" y="379"/>
                </a:lnTo>
                <a:lnTo>
                  <a:pt x="166" y="386"/>
                </a:lnTo>
                <a:lnTo>
                  <a:pt x="173" y="405"/>
                </a:lnTo>
                <a:lnTo>
                  <a:pt x="173" y="412"/>
                </a:lnTo>
                <a:lnTo>
                  <a:pt x="173" y="421"/>
                </a:lnTo>
                <a:lnTo>
                  <a:pt x="183" y="438"/>
                </a:lnTo>
                <a:lnTo>
                  <a:pt x="173" y="447"/>
                </a:lnTo>
                <a:lnTo>
                  <a:pt x="157" y="447"/>
                </a:lnTo>
                <a:lnTo>
                  <a:pt x="147" y="447"/>
                </a:lnTo>
                <a:lnTo>
                  <a:pt x="140" y="454"/>
                </a:lnTo>
                <a:lnTo>
                  <a:pt x="131" y="464"/>
                </a:lnTo>
                <a:lnTo>
                  <a:pt x="121" y="464"/>
                </a:lnTo>
                <a:lnTo>
                  <a:pt x="121" y="454"/>
                </a:lnTo>
                <a:lnTo>
                  <a:pt x="105" y="464"/>
                </a:lnTo>
                <a:lnTo>
                  <a:pt x="95" y="473"/>
                </a:lnTo>
                <a:lnTo>
                  <a:pt x="88" y="490"/>
                </a:lnTo>
                <a:lnTo>
                  <a:pt x="88" y="507"/>
                </a:lnTo>
                <a:lnTo>
                  <a:pt x="88" y="523"/>
                </a:lnTo>
                <a:lnTo>
                  <a:pt x="88" y="542"/>
                </a:lnTo>
                <a:lnTo>
                  <a:pt x="79" y="549"/>
                </a:lnTo>
                <a:lnTo>
                  <a:pt x="79" y="568"/>
                </a:lnTo>
                <a:lnTo>
                  <a:pt x="79" y="575"/>
                </a:lnTo>
                <a:lnTo>
                  <a:pt x="88" y="585"/>
                </a:lnTo>
                <a:lnTo>
                  <a:pt x="88" y="601"/>
                </a:lnTo>
                <a:lnTo>
                  <a:pt x="88" y="611"/>
                </a:lnTo>
                <a:lnTo>
                  <a:pt x="79" y="627"/>
                </a:lnTo>
                <a:lnTo>
                  <a:pt x="79" y="637"/>
                </a:lnTo>
                <a:lnTo>
                  <a:pt x="79" y="644"/>
                </a:lnTo>
                <a:lnTo>
                  <a:pt x="88" y="653"/>
                </a:lnTo>
                <a:lnTo>
                  <a:pt x="95" y="663"/>
                </a:lnTo>
                <a:lnTo>
                  <a:pt x="95" y="672"/>
                </a:lnTo>
                <a:lnTo>
                  <a:pt x="95" y="686"/>
                </a:lnTo>
                <a:lnTo>
                  <a:pt x="95" y="696"/>
                </a:lnTo>
                <a:lnTo>
                  <a:pt x="71" y="712"/>
                </a:lnTo>
                <a:lnTo>
                  <a:pt x="71" y="722"/>
                </a:lnTo>
                <a:lnTo>
                  <a:pt x="79" y="738"/>
                </a:lnTo>
                <a:lnTo>
                  <a:pt x="79" y="748"/>
                </a:lnTo>
                <a:lnTo>
                  <a:pt x="79" y="755"/>
                </a:lnTo>
                <a:lnTo>
                  <a:pt x="79" y="783"/>
                </a:lnTo>
                <a:lnTo>
                  <a:pt x="71" y="809"/>
                </a:lnTo>
                <a:lnTo>
                  <a:pt x="62" y="809"/>
                </a:lnTo>
                <a:lnTo>
                  <a:pt x="52" y="809"/>
                </a:lnTo>
                <a:lnTo>
                  <a:pt x="45" y="817"/>
                </a:lnTo>
                <a:lnTo>
                  <a:pt x="45" y="826"/>
                </a:lnTo>
                <a:lnTo>
                  <a:pt x="36" y="836"/>
                </a:lnTo>
                <a:lnTo>
                  <a:pt x="36" y="843"/>
                </a:lnTo>
                <a:lnTo>
                  <a:pt x="17" y="859"/>
                </a:lnTo>
                <a:lnTo>
                  <a:pt x="26" y="869"/>
                </a:lnTo>
                <a:lnTo>
                  <a:pt x="26" y="878"/>
                </a:lnTo>
                <a:lnTo>
                  <a:pt x="26" y="885"/>
                </a:lnTo>
                <a:lnTo>
                  <a:pt x="17" y="895"/>
                </a:lnTo>
                <a:lnTo>
                  <a:pt x="10" y="885"/>
                </a:lnTo>
                <a:lnTo>
                  <a:pt x="10" y="878"/>
                </a:lnTo>
                <a:lnTo>
                  <a:pt x="0" y="878"/>
                </a:lnTo>
                <a:lnTo>
                  <a:pt x="3" y="878"/>
                </a:lnTo>
                <a:lnTo>
                  <a:pt x="3" y="895"/>
                </a:lnTo>
                <a:lnTo>
                  <a:pt x="3" y="902"/>
                </a:lnTo>
                <a:lnTo>
                  <a:pt x="3" y="921"/>
                </a:lnTo>
                <a:lnTo>
                  <a:pt x="3" y="928"/>
                </a:lnTo>
                <a:lnTo>
                  <a:pt x="3" y="937"/>
                </a:lnTo>
                <a:lnTo>
                  <a:pt x="3" y="947"/>
                </a:lnTo>
                <a:lnTo>
                  <a:pt x="3" y="954"/>
                </a:lnTo>
                <a:lnTo>
                  <a:pt x="10" y="954"/>
                </a:lnTo>
                <a:lnTo>
                  <a:pt x="10" y="973"/>
                </a:lnTo>
                <a:lnTo>
                  <a:pt x="17" y="963"/>
                </a:lnTo>
                <a:lnTo>
                  <a:pt x="26" y="973"/>
                </a:lnTo>
                <a:lnTo>
                  <a:pt x="17" y="989"/>
                </a:lnTo>
                <a:lnTo>
                  <a:pt x="17" y="996"/>
                </a:lnTo>
                <a:lnTo>
                  <a:pt x="17" y="1006"/>
                </a:lnTo>
                <a:lnTo>
                  <a:pt x="17" y="1015"/>
                </a:lnTo>
                <a:lnTo>
                  <a:pt x="17" y="1032"/>
                </a:lnTo>
                <a:lnTo>
                  <a:pt x="17" y="1041"/>
                </a:lnTo>
                <a:lnTo>
                  <a:pt x="26" y="1049"/>
                </a:lnTo>
                <a:lnTo>
                  <a:pt x="17" y="1058"/>
                </a:lnTo>
                <a:lnTo>
                  <a:pt x="17" y="1075"/>
                </a:lnTo>
                <a:lnTo>
                  <a:pt x="26" y="1084"/>
                </a:lnTo>
                <a:lnTo>
                  <a:pt x="36" y="1084"/>
                </a:lnTo>
                <a:lnTo>
                  <a:pt x="36" y="1110"/>
                </a:lnTo>
                <a:lnTo>
                  <a:pt x="52" y="1117"/>
                </a:lnTo>
                <a:lnTo>
                  <a:pt x="52" y="1127"/>
                </a:lnTo>
                <a:lnTo>
                  <a:pt x="52" y="1136"/>
                </a:lnTo>
                <a:lnTo>
                  <a:pt x="45" y="1136"/>
                </a:lnTo>
                <a:lnTo>
                  <a:pt x="45" y="1143"/>
                </a:lnTo>
                <a:lnTo>
                  <a:pt x="36" y="1153"/>
                </a:lnTo>
                <a:lnTo>
                  <a:pt x="36" y="1160"/>
                </a:lnTo>
                <a:lnTo>
                  <a:pt x="36" y="1169"/>
                </a:lnTo>
                <a:lnTo>
                  <a:pt x="45" y="1179"/>
                </a:lnTo>
                <a:lnTo>
                  <a:pt x="45" y="1188"/>
                </a:lnTo>
                <a:lnTo>
                  <a:pt x="52" y="1195"/>
                </a:lnTo>
                <a:lnTo>
                  <a:pt x="52" y="1205"/>
                </a:lnTo>
                <a:lnTo>
                  <a:pt x="52" y="1221"/>
                </a:lnTo>
                <a:lnTo>
                  <a:pt x="45" y="1231"/>
                </a:lnTo>
                <a:lnTo>
                  <a:pt x="52" y="1238"/>
                </a:lnTo>
                <a:lnTo>
                  <a:pt x="62" y="1231"/>
                </a:lnTo>
                <a:lnTo>
                  <a:pt x="71" y="1238"/>
                </a:lnTo>
                <a:lnTo>
                  <a:pt x="97" y="1231"/>
                </a:lnTo>
                <a:lnTo>
                  <a:pt x="105" y="1238"/>
                </a:lnTo>
                <a:lnTo>
                  <a:pt x="114" y="1238"/>
                </a:lnTo>
                <a:lnTo>
                  <a:pt x="123" y="1238"/>
                </a:lnTo>
                <a:lnTo>
                  <a:pt x="123" y="1231"/>
                </a:lnTo>
                <a:lnTo>
                  <a:pt x="123" y="1212"/>
                </a:lnTo>
                <a:lnTo>
                  <a:pt x="123" y="1195"/>
                </a:lnTo>
                <a:lnTo>
                  <a:pt x="131" y="1188"/>
                </a:lnTo>
                <a:lnTo>
                  <a:pt x="140" y="1188"/>
                </a:lnTo>
                <a:lnTo>
                  <a:pt x="147" y="1188"/>
                </a:lnTo>
                <a:lnTo>
                  <a:pt x="157" y="1179"/>
                </a:lnTo>
                <a:lnTo>
                  <a:pt x="147" y="1179"/>
                </a:lnTo>
                <a:lnTo>
                  <a:pt x="157" y="1169"/>
                </a:lnTo>
                <a:lnTo>
                  <a:pt x="173" y="1160"/>
                </a:lnTo>
                <a:lnTo>
                  <a:pt x="192" y="1169"/>
                </a:lnTo>
                <a:lnTo>
                  <a:pt x="192" y="1179"/>
                </a:lnTo>
                <a:lnTo>
                  <a:pt x="199" y="1179"/>
                </a:lnTo>
                <a:lnTo>
                  <a:pt x="218" y="1179"/>
                </a:lnTo>
                <a:lnTo>
                  <a:pt x="225" y="1179"/>
                </a:lnTo>
                <a:lnTo>
                  <a:pt x="225" y="1160"/>
                </a:lnTo>
                <a:lnTo>
                  <a:pt x="225" y="1153"/>
                </a:lnTo>
                <a:lnTo>
                  <a:pt x="244" y="1127"/>
                </a:lnTo>
                <a:lnTo>
                  <a:pt x="244" y="1110"/>
                </a:lnTo>
                <a:lnTo>
                  <a:pt x="251" y="1101"/>
                </a:lnTo>
                <a:lnTo>
                  <a:pt x="261" y="1091"/>
                </a:lnTo>
                <a:lnTo>
                  <a:pt x="261" y="1084"/>
                </a:lnTo>
                <a:lnTo>
                  <a:pt x="251" y="1084"/>
                </a:lnTo>
                <a:lnTo>
                  <a:pt x="261" y="1065"/>
                </a:lnTo>
                <a:lnTo>
                  <a:pt x="270" y="1058"/>
                </a:lnTo>
                <a:lnTo>
                  <a:pt x="261" y="1049"/>
                </a:lnTo>
                <a:lnTo>
                  <a:pt x="261" y="1041"/>
                </a:lnTo>
                <a:lnTo>
                  <a:pt x="261" y="1032"/>
                </a:lnTo>
                <a:lnTo>
                  <a:pt x="270" y="1023"/>
                </a:lnTo>
                <a:lnTo>
                  <a:pt x="270" y="1015"/>
                </a:lnTo>
                <a:lnTo>
                  <a:pt x="277" y="996"/>
                </a:lnTo>
                <a:lnTo>
                  <a:pt x="277" y="989"/>
                </a:lnTo>
                <a:lnTo>
                  <a:pt x="277" y="980"/>
                </a:lnTo>
                <a:lnTo>
                  <a:pt x="270" y="963"/>
                </a:lnTo>
                <a:lnTo>
                  <a:pt x="287" y="954"/>
                </a:lnTo>
                <a:lnTo>
                  <a:pt x="261" y="947"/>
                </a:lnTo>
                <a:lnTo>
                  <a:pt x="270" y="937"/>
                </a:lnTo>
                <a:lnTo>
                  <a:pt x="287" y="947"/>
                </a:lnTo>
                <a:lnTo>
                  <a:pt x="296" y="947"/>
                </a:lnTo>
                <a:lnTo>
                  <a:pt x="313" y="928"/>
                </a:lnTo>
                <a:lnTo>
                  <a:pt x="313" y="921"/>
                </a:lnTo>
                <a:lnTo>
                  <a:pt x="313" y="911"/>
                </a:lnTo>
                <a:lnTo>
                  <a:pt x="320" y="911"/>
                </a:lnTo>
                <a:lnTo>
                  <a:pt x="329" y="911"/>
                </a:lnTo>
                <a:lnTo>
                  <a:pt x="339" y="921"/>
                </a:lnTo>
                <a:lnTo>
                  <a:pt x="348" y="902"/>
                </a:lnTo>
                <a:lnTo>
                  <a:pt x="355" y="895"/>
                </a:lnTo>
                <a:lnTo>
                  <a:pt x="372" y="885"/>
                </a:lnTo>
                <a:lnTo>
                  <a:pt x="355" y="878"/>
                </a:lnTo>
                <a:lnTo>
                  <a:pt x="355" y="869"/>
                </a:lnTo>
                <a:lnTo>
                  <a:pt x="365" y="859"/>
                </a:lnTo>
                <a:lnTo>
                  <a:pt x="372" y="859"/>
                </a:lnTo>
                <a:lnTo>
                  <a:pt x="391" y="836"/>
                </a:lnTo>
                <a:lnTo>
                  <a:pt x="381" y="826"/>
                </a:lnTo>
                <a:lnTo>
                  <a:pt x="381" y="809"/>
                </a:lnTo>
                <a:lnTo>
                  <a:pt x="365" y="817"/>
                </a:lnTo>
                <a:lnTo>
                  <a:pt x="365" y="809"/>
                </a:lnTo>
                <a:lnTo>
                  <a:pt x="365" y="800"/>
                </a:lnTo>
                <a:lnTo>
                  <a:pt x="355" y="791"/>
                </a:lnTo>
                <a:lnTo>
                  <a:pt x="348" y="783"/>
                </a:lnTo>
                <a:lnTo>
                  <a:pt x="348" y="774"/>
                </a:lnTo>
                <a:lnTo>
                  <a:pt x="348" y="765"/>
                </a:lnTo>
                <a:lnTo>
                  <a:pt x="329" y="774"/>
                </a:lnTo>
                <a:lnTo>
                  <a:pt x="320" y="765"/>
                </a:lnTo>
                <a:lnTo>
                  <a:pt x="313" y="755"/>
                </a:lnTo>
                <a:lnTo>
                  <a:pt x="313" y="738"/>
                </a:lnTo>
                <a:lnTo>
                  <a:pt x="303" y="731"/>
                </a:lnTo>
                <a:lnTo>
                  <a:pt x="303" y="722"/>
                </a:lnTo>
                <a:lnTo>
                  <a:pt x="296" y="712"/>
                </a:lnTo>
                <a:lnTo>
                  <a:pt x="303" y="712"/>
                </a:lnTo>
                <a:lnTo>
                  <a:pt x="313" y="705"/>
                </a:lnTo>
                <a:lnTo>
                  <a:pt x="313" y="686"/>
                </a:lnTo>
                <a:lnTo>
                  <a:pt x="313" y="679"/>
                </a:lnTo>
                <a:lnTo>
                  <a:pt x="313" y="663"/>
                </a:lnTo>
                <a:lnTo>
                  <a:pt x="320" y="663"/>
                </a:lnTo>
                <a:lnTo>
                  <a:pt x="313" y="653"/>
                </a:lnTo>
                <a:lnTo>
                  <a:pt x="320" y="644"/>
                </a:lnTo>
                <a:lnTo>
                  <a:pt x="320" y="627"/>
                </a:lnTo>
                <a:lnTo>
                  <a:pt x="329" y="618"/>
                </a:lnTo>
                <a:lnTo>
                  <a:pt x="329" y="601"/>
                </a:lnTo>
                <a:lnTo>
                  <a:pt x="303" y="601"/>
                </a:lnTo>
                <a:lnTo>
                  <a:pt x="303" y="585"/>
                </a:lnTo>
                <a:lnTo>
                  <a:pt x="313" y="575"/>
                </a:lnTo>
                <a:lnTo>
                  <a:pt x="329" y="585"/>
                </a:lnTo>
                <a:lnTo>
                  <a:pt x="339" y="575"/>
                </a:lnTo>
                <a:lnTo>
                  <a:pt x="348" y="575"/>
                </a:lnTo>
                <a:lnTo>
                  <a:pt x="355" y="568"/>
                </a:lnTo>
                <a:lnTo>
                  <a:pt x="365" y="568"/>
                </a:lnTo>
                <a:lnTo>
                  <a:pt x="381" y="559"/>
                </a:lnTo>
                <a:lnTo>
                  <a:pt x="372" y="549"/>
                </a:lnTo>
                <a:lnTo>
                  <a:pt x="391" y="533"/>
                </a:lnTo>
                <a:lnTo>
                  <a:pt x="381" y="523"/>
                </a:lnTo>
                <a:lnTo>
                  <a:pt x="398" y="523"/>
                </a:lnTo>
                <a:lnTo>
                  <a:pt x="407" y="507"/>
                </a:lnTo>
                <a:lnTo>
                  <a:pt x="417" y="516"/>
                </a:lnTo>
                <a:lnTo>
                  <a:pt x="433" y="507"/>
                </a:lnTo>
                <a:lnTo>
                  <a:pt x="424" y="499"/>
                </a:lnTo>
                <a:lnTo>
                  <a:pt x="433" y="490"/>
                </a:lnTo>
                <a:lnTo>
                  <a:pt x="443" y="490"/>
                </a:lnTo>
                <a:lnTo>
                  <a:pt x="459" y="480"/>
                </a:lnTo>
                <a:lnTo>
                  <a:pt x="459" y="464"/>
                </a:lnTo>
                <a:lnTo>
                  <a:pt x="459" y="454"/>
                </a:lnTo>
                <a:lnTo>
                  <a:pt x="459" y="447"/>
                </a:lnTo>
                <a:lnTo>
                  <a:pt x="469" y="431"/>
                </a:lnTo>
                <a:lnTo>
                  <a:pt x="476" y="431"/>
                </a:lnTo>
                <a:lnTo>
                  <a:pt x="485" y="412"/>
                </a:lnTo>
                <a:lnTo>
                  <a:pt x="493" y="405"/>
                </a:lnTo>
                <a:lnTo>
                  <a:pt x="485" y="395"/>
                </a:lnTo>
                <a:lnTo>
                  <a:pt x="485" y="386"/>
                </a:lnTo>
                <a:lnTo>
                  <a:pt x="485" y="369"/>
                </a:lnTo>
                <a:lnTo>
                  <a:pt x="485" y="353"/>
                </a:lnTo>
                <a:lnTo>
                  <a:pt x="493" y="343"/>
                </a:lnTo>
                <a:lnTo>
                  <a:pt x="493" y="336"/>
                </a:lnTo>
                <a:lnTo>
                  <a:pt x="493" y="327"/>
                </a:lnTo>
                <a:lnTo>
                  <a:pt x="502" y="317"/>
                </a:lnTo>
                <a:lnTo>
                  <a:pt x="521" y="317"/>
                </a:lnTo>
                <a:lnTo>
                  <a:pt x="521" y="301"/>
                </a:lnTo>
                <a:lnTo>
                  <a:pt x="521" y="284"/>
                </a:lnTo>
                <a:lnTo>
                  <a:pt x="521" y="275"/>
                </a:lnTo>
                <a:lnTo>
                  <a:pt x="528" y="275"/>
                </a:lnTo>
                <a:lnTo>
                  <a:pt x="537" y="284"/>
                </a:lnTo>
                <a:lnTo>
                  <a:pt x="554" y="265"/>
                </a:lnTo>
                <a:lnTo>
                  <a:pt x="563" y="275"/>
                </a:lnTo>
                <a:lnTo>
                  <a:pt x="571" y="275"/>
                </a:lnTo>
                <a:lnTo>
                  <a:pt x="580" y="275"/>
                </a:lnTo>
                <a:lnTo>
                  <a:pt x="587" y="284"/>
                </a:lnTo>
                <a:lnTo>
                  <a:pt x="597" y="275"/>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36" name="Freeform 541">
            <a:extLst>
              <a:ext uri="{FF2B5EF4-FFF2-40B4-BE49-F238E27FC236}">
                <a16:creationId xmlns:a16="http://schemas.microsoft.com/office/drawing/2014/main" id="{CDD1017E-43C5-4082-9CA3-5B162222D374}"/>
              </a:ext>
            </a:extLst>
          </p:cNvPr>
          <p:cNvSpPr>
            <a:spLocks/>
          </p:cNvSpPr>
          <p:nvPr/>
        </p:nvSpPr>
        <p:spPr bwMode="auto">
          <a:xfrm>
            <a:off x="6871991" y="1181904"/>
            <a:ext cx="455099" cy="835387"/>
          </a:xfrm>
          <a:custGeom>
            <a:avLst/>
            <a:gdLst>
              <a:gd name="T0" fmla="*/ 277 w 511"/>
              <a:gd name="T1" fmla="*/ 85 h 938"/>
              <a:gd name="T2" fmla="*/ 286 w 511"/>
              <a:gd name="T3" fmla="*/ 43 h 938"/>
              <a:gd name="T4" fmla="*/ 234 w 511"/>
              <a:gd name="T5" fmla="*/ 17 h 938"/>
              <a:gd name="T6" fmla="*/ 208 w 511"/>
              <a:gd name="T7" fmla="*/ 17 h 938"/>
              <a:gd name="T8" fmla="*/ 173 w 511"/>
              <a:gd name="T9" fmla="*/ 78 h 938"/>
              <a:gd name="T10" fmla="*/ 166 w 511"/>
              <a:gd name="T11" fmla="*/ 112 h 938"/>
              <a:gd name="T12" fmla="*/ 130 w 511"/>
              <a:gd name="T13" fmla="*/ 147 h 938"/>
              <a:gd name="T14" fmla="*/ 78 w 511"/>
              <a:gd name="T15" fmla="*/ 138 h 938"/>
              <a:gd name="T16" fmla="*/ 43 w 511"/>
              <a:gd name="T17" fmla="*/ 112 h 938"/>
              <a:gd name="T18" fmla="*/ 9 w 511"/>
              <a:gd name="T19" fmla="*/ 85 h 938"/>
              <a:gd name="T20" fmla="*/ 35 w 511"/>
              <a:gd name="T21" fmla="*/ 138 h 938"/>
              <a:gd name="T22" fmla="*/ 61 w 511"/>
              <a:gd name="T23" fmla="*/ 164 h 938"/>
              <a:gd name="T24" fmla="*/ 104 w 511"/>
              <a:gd name="T25" fmla="*/ 197 h 938"/>
              <a:gd name="T26" fmla="*/ 113 w 511"/>
              <a:gd name="T27" fmla="*/ 232 h 938"/>
              <a:gd name="T28" fmla="*/ 121 w 511"/>
              <a:gd name="T29" fmla="*/ 258 h 938"/>
              <a:gd name="T30" fmla="*/ 130 w 511"/>
              <a:gd name="T31" fmla="*/ 291 h 938"/>
              <a:gd name="T32" fmla="*/ 130 w 511"/>
              <a:gd name="T33" fmla="*/ 343 h 938"/>
              <a:gd name="T34" fmla="*/ 147 w 511"/>
              <a:gd name="T35" fmla="*/ 396 h 938"/>
              <a:gd name="T36" fmla="*/ 182 w 511"/>
              <a:gd name="T37" fmla="*/ 414 h 938"/>
              <a:gd name="T38" fmla="*/ 189 w 511"/>
              <a:gd name="T39" fmla="*/ 457 h 938"/>
              <a:gd name="T40" fmla="*/ 189 w 511"/>
              <a:gd name="T41" fmla="*/ 481 h 938"/>
              <a:gd name="T42" fmla="*/ 156 w 511"/>
              <a:gd name="T43" fmla="*/ 516 h 938"/>
              <a:gd name="T44" fmla="*/ 121 w 511"/>
              <a:gd name="T45" fmla="*/ 568 h 938"/>
              <a:gd name="T46" fmla="*/ 104 w 511"/>
              <a:gd name="T47" fmla="*/ 601 h 938"/>
              <a:gd name="T48" fmla="*/ 87 w 511"/>
              <a:gd name="T49" fmla="*/ 620 h 938"/>
              <a:gd name="T50" fmla="*/ 52 w 511"/>
              <a:gd name="T51" fmla="*/ 637 h 938"/>
              <a:gd name="T52" fmla="*/ 35 w 511"/>
              <a:gd name="T53" fmla="*/ 696 h 938"/>
              <a:gd name="T54" fmla="*/ 35 w 511"/>
              <a:gd name="T55" fmla="*/ 739 h 938"/>
              <a:gd name="T56" fmla="*/ 52 w 511"/>
              <a:gd name="T57" fmla="*/ 800 h 938"/>
              <a:gd name="T58" fmla="*/ 35 w 511"/>
              <a:gd name="T59" fmla="*/ 852 h 938"/>
              <a:gd name="T60" fmla="*/ 104 w 511"/>
              <a:gd name="T61" fmla="*/ 886 h 938"/>
              <a:gd name="T62" fmla="*/ 130 w 511"/>
              <a:gd name="T63" fmla="*/ 930 h 938"/>
              <a:gd name="T64" fmla="*/ 182 w 511"/>
              <a:gd name="T65" fmla="*/ 921 h 938"/>
              <a:gd name="T66" fmla="*/ 215 w 511"/>
              <a:gd name="T67" fmla="*/ 912 h 938"/>
              <a:gd name="T68" fmla="*/ 277 w 511"/>
              <a:gd name="T69" fmla="*/ 895 h 938"/>
              <a:gd name="T70" fmla="*/ 293 w 511"/>
              <a:gd name="T71" fmla="*/ 886 h 938"/>
              <a:gd name="T72" fmla="*/ 338 w 511"/>
              <a:gd name="T73" fmla="*/ 859 h 938"/>
              <a:gd name="T74" fmla="*/ 388 w 511"/>
              <a:gd name="T75" fmla="*/ 817 h 938"/>
              <a:gd name="T76" fmla="*/ 423 w 511"/>
              <a:gd name="T77" fmla="*/ 774 h 938"/>
              <a:gd name="T78" fmla="*/ 449 w 511"/>
              <a:gd name="T79" fmla="*/ 739 h 938"/>
              <a:gd name="T80" fmla="*/ 459 w 511"/>
              <a:gd name="T81" fmla="*/ 696 h 938"/>
              <a:gd name="T82" fmla="*/ 483 w 511"/>
              <a:gd name="T83" fmla="*/ 654 h 938"/>
              <a:gd name="T84" fmla="*/ 492 w 511"/>
              <a:gd name="T85" fmla="*/ 601 h 938"/>
              <a:gd name="T86" fmla="*/ 423 w 511"/>
              <a:gd name="T87" fmla="*/ 568 h 938"/>
              <a:gd name="T88" fmla="*/ 423 w 511"/>
              <a:gd name="T89" fmla="*/ 552 h 938"/>
              <a:gd name="T90" fmla="*/ 423 w 511"/>
              <a:gd name="T91" fmla="*/ 516 h 938"/>
              <a:gd name="T92" fmla="*/ 407 w 511"/>
              <a:gd name="T93" fmla="*/ 490 h 938"/>
              <a:gd name="T94" fmla="*/ 397 w 511"/>
              <a:gd name="T95" fmla="*/ 457 h 938"/>
              <a:gd name="T96" fmla="*/ 381 w 511"/>
              <a:gd name="T97" fmla="*/ 438 h 938"/>
              <a:gd name="T98" fmla="*/ 381 w 511"/>
              <a:gd name="T99" fmla="*/ 405 h 938"/>
              <a:gd name="T100" fmla="*/ 381 w 511"/>
              <a:gd name="T101" fmla="*/ 360 h 938"/>
              <a:gd name="T102" fmla="*/ 338 w 511"/>
              <a:gd name="T103" fmla="*/ 310 h 938"/>
              <a:gd name="T104" fmla="*/ 319 w 511"/>
              <a:gd name="T105" fmla="*/ 258 h 938"/>
              <a:gd name="T106" fmla="*/ 329 w 511"/>
              <a:gd name="T107" fmla="*/ 216 h 938"/>
              <a:gd name="T108" fmla="*/ 293 w 511"/>
              <a:gd name="T109" fmla="*/ 164 h 938"/>
              <a:gd name="T110" fmla="*/ 267 w 511"/>
              <a:gd name="T111" fmla="*/ 128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1" h="938">
                <a:moveTo>
                  <a:pt x="286" y="102"/>
                </a:moveTo>
                <a:lnTo>
                  <a:pt x="277" y="102"/>
                </a:lnTo>
                <a:lnTo>
                  <a:pt x="277" y="95"/>
                </a:lnTo>
                <a:lnTo>
                  <a:pt x="277" y="85"/>
                </a:lnTo>
                <a:lnTo>
                  <a:pt x="277" y="78"/>
                </a:lnTo>
                <a:lnTo>
                  <a:pt x="277" y="59"/>
                </a:lnTo>
                <a:lnTo>
                  <a:pt x="286" y="52"/>
                </a:lnTo>
                <a:lnTo>
                  <a:pt x="286" y="43"/>
                </a:lnTo>
                <a:lnTo>
                  <a:pt x="277" y="33"/>
                </a:lnTo>
                <a:lnTo>
                  <a:pt x="267" y="26"/>
                </a:lnTo>
                <a:lnTo>
                  <a:pt x="260" y="26"/>
                </a:lnTo>
                <a:lnTo>
                  <a:pt x="234" y="17"/>
                </a:lnTo>
                <a:lnTo>
                  <a:pt x="241" y="0"/>
                </a:lnTo>
                <a:lnTo>
                  <a:pt x="234" y="0"/>
                </a:lnTo>
                <a:lnTo>
                  <a:pt x="225" y="7"/>
                </a:lnTo>
                <a:lnTo>
                  <a:pt x="208" y="17"/>
                </a:lnTo>
                <a:lnTo>
                  <a:pt x="189" y="17"/>
                </a:lnTo>
                <a:lnTo>
                  <a:pt x="182" y="26"/>
                </a:lnTo>
                <a:lnTo>
                  <a:pt x="182" y="59"/>
                </a:lnTo>
                <a:lnTo>
                  <a:pt x="173" y="78"/>
                </a:lnTo>
                <a:lnTo>
                  <a:pt x="173" y="85"/>
                </a:lnTo>
                <a:lnTo>
                  <a:pt x="173" y="95"/>
                </a:lnTo>
                <a:lnTo>
                  <a:pt x="173" y="102"/>
                </a:lnTo>
                <a:lnTo>
                  <a:pt x="166" y="112"/>
                </a:lnTo>
                <a:lnTo>
                  <a:pt x="156" y="128"/>
                </a:lnTo>
                <a:lnTo>
                  <a:pt x="156" y="138"/>
                </a:lnTo>
                <a:lnTo>
                  <a:pt x="147" y="138"/>
                </a:lnTo>
                <a:lnTo>
                  <a:pt x="130" y="147"/>
                </a:lnTo>
                <a:lnTo>
                  <a:pt x="121" y="128"/>
                </a:lnTo>
                <a:lnTo>
                  <a:pt x="113" y="128"/>
                </a:lnTo>
                <a:lnTo>
                  <a:pt x="104" y="138"/>
                </a:lnTo>
                <a:lnTo>
                  <a:pt x="78" y="138"/>
                </a:lnTo>
                <a:lnTo>
                  <a:pt x="71" y="128"/>
                </a:lnTo>
                <a:lnTo>
                  <a:pt x="61" y="128"/>
                </a:lnTo>
                <a:lnTo>
                  <a:pt x="52" y="128"/>
                </a:lnTo>
                <a:lnTo>
                  <a:pt x="43" y="112"/>
                </a:lnTo>
                <a:lnTo>
                  <a:pt x="43" y="102"/>
                </a:lnTo>
                <a:lnTo>
                  <a:pt x="26" y="95"/>
                </a:lnTo>
                <a:lnTo>
                  <a:pt x="19" y="85"/>
                </a:lnTo>
                <a:lnTo>
                  <a:pt x="9" y="85"/>
                </a:lnTo>
                <a:lnTo>
                  <a:pt x="0" y="102"/>
                </a:lnTo>
                <a:lnTo>
                  <a:pt x="0" y="121"/>
                </a:lnTo>
                <a:lnTo>
                  <a:pt x="19" y="128"/>
                </a:lnTo>
                <a:lnTo>
                  <a:pt x="35" y="138"/>
                </a:lnTo>
                <a:lnTo>
                  <a:pt x="35" y="154"/>
                </a:lnTo>
                <a:lnTo>
                  <a:pt x="43" y="154"/>
                </a:lnTo>
                <a:lnTo>
                  <a:pt x="52" y="164"/>
                </a:lnTo>
                <a:lnTo>
                  <a:pt x="61" y="164"/>
                </a:lnTo>
                <a:lnTo>
                  <a:pt x="78" y="173"/>
                </a:lnTo>
                <a:lnTo>
                  <a:pt x="95" y="180"/>
                </a:lnTo>
                <a:lnTo>
                  <a:pt x="104" y="180"/>
                </a:lnTo>
                <a:lnTo>
                  <a:pt x="104" y="197"/>
                </a:lnTo>
                <a:lnTo>
                  <a:pt x="113" y="206"/>
                </a:lnTo>
                <a:lnTo>
                  <a:pt x="113" y="216"/>
                </a:lnTo>
                <a:lnTo>
                  <a:pt x="113" y="223"/>
                </a:lnTo>
                <a:lnTo>
                  <a:pt x="113" y="232"/>
                </a:lnTo>
                <a:lnTo>
                  <a:pt x="113" y="242"/>
                </a:lnTo>
                <a:lnTo>
                  <a:pt x="104" y="249"/>
                </a:lnTo>
                <a:lnTo>
                  <a:pt x="121" y="249"/>
                </a:lnTo>
                <a:lnTo>
                  <a:pt x="121" y="258"/>
                </a:lnTo>
                <a:lnTo>
                  <a:pt x="121" y="265"/>
                </a:lnTo>
                <a:lnTo>
                  <a:pt x="121" y="275"/>
                </a:lnTo>
                <a:lnTo>
                  <a:pt x="130" y="284"/>
                </a:lnTo>
                <a:lnTo>
                  <a:pt x="130" y="291"/>
                </a:lnTo>
                <a:lnTo>
                  <a:pt x="137" y="301"/>
                </a:lnTo>
                <a:lnTo>
                  <a:pt x="130" y="310"/>
                </a:lnTo>
                <a:lnTo>
                  <a:pt x="130" y="327"/>
                </a:lnTo>
                <a:lnTo>
                  <a:pt x="130" y="343"/>
                </a:lnTo>
                <a:lnTo>
                  <a:pt x="130" y="353"/>
                </a:lnTo>
                <a:lnTo>
                  <a:pt x="137" y="370"/>
                </a:lnTo>
                <a:lnTo>
                  <a:pt x="147" y="379"/>
                </a:lnTo>
                <a:lnTo>
                  <a:pt x="147" y="396"/>
                </a:lnTo>
                <a:lnTo>
                  <a:pt x="156" y="396"/>
                </a:lnTo>
                <a:lnTo>
                  <a:pt x="166" y="405"/>
                </a:lnTo>
                <a:lnTo>
                  <a:pt x="182" y="405"/>
                </a:lnTo>
                <a:lnTo>
                  <a:pt x="182" y="414"/>
                </a:lnTo>
                <a:lnTo>
                  <a:pt x="189" y="422"/>
                </a:lnTo>
                <a:lnTo>
                  <a:pt x="189" y="429"/>
                </a:lnTo>
                <a:lnTo>
                  <a:pt x="189" y="438"/>
                </a:lnTo>
                <a:lnTo>
                  <a:pt x="189" y="457"/>
                </a:lnTo>
                <a:lnTo>
                  <a:pt x="189" y="464"/>
                </a:lnTo>
                <a:lnTo>
                  <a:pt x="199" y="474"/>
                </a:lnTo>
                <a:lnTo>
                  <a:pt x="199" y="481"/>
                </a:lnTo>
                <a:lnTo>
                  <a:pt x="189" y="481"/>
                </a:lnTo>
                <a:lnTo>
                  <a:pt x="182" y="481"/>
                </a:lnTo>
                <a:lnTo>
                  <a:pt x="173" y="481"/>
                </a:lnTo>
                <a:lnTo>
                  <a:pt x="173" y="490"/>
                </a:lnTo>
                <a:lnTo>
                  <a:pt x="156" y="516"/>
                </a:lnTo>
                <a:lnTo>
                  <a:pt x="156" y="526"/>
                </a:lnTo>
                <a:lnTo>
                  <a:pt x="147" y="542"/>
                </a:lnTo>
                <a:lnTo>
                  <a:pt x="137" y="552"/>
                </a:lnTo>
                <a:lnTo>
                  <a:pt x="121" y="568"/>
                </a:lnTo>
                <a:lnTo>
                  <a:pt x="121" y="575"/>
                </a:lnTo>
                <a:lnTo>
                  <a:pt x="121" y="585"/>
                </a:lnTo>
                <a:lnTo>
                  <a:pt x="104" y="594"/>
                </a:lnTo>
                <a:lnTo>
                  <a:pt x="104" y="601"/>
                </a:lnTo>
                <a:lnTo>
                  <a:pt x="104" y="594"/>
                </a:lnTo>
                <a:lnTo>
                  <a:pt x="95" y="601"/>
                </a:lnTo>
                <a:lnTo>
                  <a:pt x="87" y="611"/>
                </a:lnTo>
                <a:lnTo>
                  <a:pt x="87" y="620"/>
                </a:lnTo>
                <a:lnTo>
                  <a:pt x="87" y="637"/>
                </a:lnTo>
                <a:lnTo>
                  <a:pt x="71" y="644"/>
                </a:lnTo>
                <a:lnTo>
                  <a:pt x="61" y="637"/>
                </a:lnTo>
                <a:lnTo>
                  <a:pt x="52" y="637"/>
                </a:lnTo>
                <a:lnTo>
                  <a:pt x="52" y="654"/>
                </a:lnTo>
                <a:lnTo>
                  <a:pt x="35" y="670"/>
                </a:lnTo>
                <a:lnTo>
                  <a:pt x="35" y="689"/>
                </a:lnTo>
                <a:lnTo>
                  <a:pt x="35" y="696"/>
                </a:lnTo>
                <a:lnTo>
                  <a:pt x="43" y="706"/>
                </a:lnTo>
                <a:lnTo>
                  <a:pt x="43" y="722"/>
                </a:lnTo>
                <a:lnTo>
                  <a:pt x="35" y="732"/>
                </a:lnTo>
                <a:lnTo>
                  <a:pt x="35" y="739"/>
                </a:lnTo>
                <a:lnTo>
                  <a:pt x="52" y="748"/>
                </a:lnTo>
                <a:lnTo>
                  <a:pt x="52" y="758"/>
                </a:lnTo>
                <a:lnTo>
                  <a:pt x="52" y="774"/>
                </a:lnTo>
                <a:lnTo>
                  <a:pt x="52" y="800"/>
                </a:lnTo>
                <a:lnTo>
                  <a:pt x="52" y="817"/>
                </a:lnTo>
                <a:lnTo>
                  <a:pt x="35" y="826"/>
                </a:lnTo>
                <a:lnTo>
                  <a:pt x="35" y="843"/>
                </a:lnTo>
                <a:lnTo>
                  <a:pt x="35" y="852"/>
                </a:lnTo>
                <a:lnTo>
                  <a:pt x="52" y="876"/>
                </a:lnTo>
                <a:lnTo>
                  <a:pt x="78" y="876"/>
                </a:lnTo>
                <a:lnTo>
                  <a:pt x="87" y="886"/>
                </a:lnTo>
                <a:lnTo>
                  <a:pt x="104" y="886"/>
                </a:lnTo>
                <a:lnTo>
                  <a:pt x="113" y="886"/>
                </a:lnTo>
                <a:lnTo>
                  <a:pt x="121" y="904"/>
                </a:lnTo>
                <a:lnTo>
                  <a:pt x="121" y="921"/>
                </a:lnTo>
                <a:lnTo>
                  <a:pt x="130" y="930"/>
                </a:lnTo>
                <a:lnTo>
                  <a:pt x="137" y="938"/>
                </a:lnTo>
                <a:lnTo>
                  <a:pt x="166" y="938"/>
                </a:lnTo>
                <a:lnTo>
                  <a:pt x="173" y="938"/>
                </a:lnTo>
                <a:lnTo>
                  <a:pt x="182" y="921"/>
                </a:lnTo>
                <a:lnTo>
                  <a:pt x="189" y="912"/>
                </a:lnTo>
                <a:lnTo>
                  <a:pt x="199" y="930"/>
                </a:lnTo>
                <a:lnTo>
                  <a:pt x="208" y="921"/>
                </a:lnTo>
                <a:lnTo>
                  <a:pt x="215" y="912"/>
                </a:lnTo>
                <a:lnTo>
                  <a:pt x="234" y="904"/>
                </a:lnTo>
                <a:lnTo>
                  <a:pt x="260" y="895"/>
                </a:lnTo>
                <a:lnTo>
                  <a:pt x="267" y="895"/>
                </a:lnTo>
                <a:lnTo>
                  <a:pt x="277" y="895"/>
                </a:lnTo>
                <a:lnTo>
                  <a:pt x="277" y="886"/>
                </a:lnTo>
                <a:lnTo>
                  <a:pt x="277" y="876"/>
                </a:lnTo>
                <a:lnTo>
                  <a:pt x="286" y="869"/>
                </a:lnTo>
                <a:lnTo>
                  <a:pt x="293" y="886"/>
                </a:lnTo>
                <a:lnTo>
                  <a:pt x="303" y="876"/>
                </a:lnTo>
                <a:lnTo>
                  <a:pt x="319" y="869"/>
                </a:lnTo>
                <a:lnTo>
                  <a:pt x="329" y="852"/>
                </a:lnTo>
                <a:lnTo>
                  <a:pt x="338" y="859"/>
                </a:lnTo>
                <a:lnTo>
                  <a:pt x="355" y="859"/>
                </a:lnTo>
                <a:lnTo>
                  <a:pt x="362" y="859"/>
                </a:lnTo>
                <a:lnTo>
                  <a:pt x="371" y="852"/>
                </a:lnTo>
                <a:lnTo>
                  <a:pt x="388" y="817"/>
                </a:lnTo>
                <a:lnTo>
                  <a:pt x="397" y="807"/>
                </a:lnTo>
                <a:lnTo>
                  <a:pt x="407" y="793"/>
                </a:lnTo>
                <a:lnTo>
                  <a:pt x="414" y="784"/>
                </a:lnTo>
                <a:lnTo>
                  <a:pt x="423" y="774"/>
                </a:lnTo>
                <a:lnTo>
                  <a:pt x="433" y="758"/>
                </a:lnTo>
                <a:lnTo>
                  <a:pt x="440" y="732"/>
                </a:lnTo>
                <a:lnTo>
                  <a:pt x="440" y="739"/>
                </a:lnTo>
                <a:lnTo>
                  <a:pt x="449" y="739"/>
                </a:lnTo>
                <a:lnTo>
                  <a:pt x="459" y="732"/>
                </a:lnTo>
                <a:lnTo>
                  <a:pt x="449" y="722"/>
                </a:lnTo>
                <a:lnTo>
                  <a:pt x="459" y="715"/>
                </a:lnTo>
                <a:lnTo>
                  <a:pt x="459" y="696"/>
                </a:lnTo>
                <a:lnTo>
                  <a:pt x="466" y="689"/>
                </a:lnTo>
                <a:lnTo>
                  <a:pt x="475" y="680"/>
                </a:lnTo>
                <a:lnTo>
                  <a:pt x="475" y="670"/>
                </a:lnTo>
                <a:lnTo>
                  <a:pt x="483" y="654"/>
                </a:lnTo>
                <a:lnTo>
                  <a:pt x="501" y="644"/>
                </a:lnTo>
                <a:lnTo>
                  <a:pt x="511" y="628"/>
                </a:lnTo>
                <a:lnTo>
                  <a:pt x="501" y="611"/>
                </a:lnTo>
                <a:lnTo>
                  <a:pt x="492" y="601"/>
                </a:lnTo>
                <a:lnTo>
                  <a:pt x="466" y="594"/>
                </a:lnTo>
                <a:lnTo>
                  <a:pt x="440" y="585"/>
                </a:lnTo>
                <a:lnTo>
                  <a:pt x="433" y="575"/>
                </a:lnTo>
                <a:lnTo>
                  <a:pt x="423" y="568"/>
                </a:lnTo>
                <a:lnTo>
                  <a:pt x="414" y="568"/>
                </a:lnTo>
                <a:lnTo>
                  <a:pt x="407" y="552"/>
                </a:lnTo>
                <a:lnTo>
                  <a:pt x="414" y="552"/>
                </a:lnTo>
                <a:lnTo>
                  <a:pt x="423" y="552"/>
                </a:lnTo>
                <a:lnTo>
                  <a:pt x="433" y="542"/>
                </a:lnTo>
                <a:lnTo>
                  <a:pt x="433" y="533"/>
                </a:lnTo>
                <a:lnTo>
                  <a:pt x="433" y="526"/>
                </a:lnTo>
                <a:lnTo>
                  <a:pt x="423" y="516"/>
                </a:lnTo>
                <a:lnTo>
                  <a:pt x="423" y="507"/>
                </a:lnTo>
                <a:lnTo>
                  <a:pt x="407" y="507"/>
                </a:lnTo>
                <a:lnTo>
                  <a:pt x="407" y="500"/>
                </a:lnTo>
                <a:lnTo>
                  <a:pt x="407" y="490"/>
                </a:lnTo>
                <a:lnTo>
                  <a:pt x="388" y="481"/>
                </a:lnTo>
                <a:lnTo>
                  <a:pt x="407" y="474"/>
                </a:lnTo>
                <a:lnTo>
                  <a:pt x="397" y="464"/>
                </a:lnTo>
                <a:lnTo>
                  <a:pt x="397" y="457"/>
                </a:lnTo>
                <a:lnTo>
                  <a:pt x="388" y="464"/>
                </a:lnTo>
                <a:lnTo>
                  <a:pt x="381" y="457"/>
                </a:lnTo>
                <a:lnTo>
                  <a:pt x="381" y="448"/>
                </a:lnTo>
                <a:lnTo>
                  <a:pt x="381" y="438"/>
                </a:lnTo>
                <a:lnTo>
                  <a:pt x="381" y="429"/>
                </a:lnTo>
                <a:lnTo>
                  <a:pt x="371" y="422"/>
                </a:lnTo>
                <a:lnTo>
                  <a:pt x="371" y="414"/>
                </a:lnTo>
                <a:lnTo>
                  <a:pt x="381" y="405"/>
                </a:lnTo>
                <a:lnTo>
                  <a:pt x="371" y="386"/>
                </a:lnTo>
                <a:lnTo>
                  <a:pt x="381" y="379"/>
                </a:lnTo>
                <a:lnTo>
                  <a:pt x="381" y="370"/>
                </a:lnTo>
                <a:lnTo>
                  <a:pt x="381" y="360"/>
                </a:lnTo>
                <a:lnTo>
                  <a:pt x="371" y="343"/>
                </a:lnTo>
                <a:lnTo>
                  <a:pt x="362" y="327"/>
                </a:lnTo>
                <a:lnTo>
                  <a:pt x="355" y="317"/>
                </a:lnTo>
                <a:lnTo>
                  <a:pt x="338" y="310"/>
                </a:lnTo>
                <a:lnTo>
                  <a:pt x="338" y="301"/>
                </a:lnTo>
                <a:lnTo>
                  <a:pt x="329" y="291"/>
                </a:lnTo>
                <a:lnTo>
                  <a:pt x="319" y="275"/>
                </a:lnTo>
                <a:lnTo>
                  <a:pt x="319" y="258"/>
                </a:lnTo>
                <a:lnTo>
                  <a:pt x="319" y="249"/>
                </a:lnTo>
                <a:lnTo>
                  <a:pt x="319" y="232"/>
                </a:lnTo>
                <a:lnTo>
                  <a:pt x="329" y="223"/>
                </a:lnTo>
                <a:lnTo>
                  <a:pt x="329" y="216"/>
                </a:lnTo>
                <a:lnTo>
                  <a:pt x="329" y="197"/>
                </a:lnTo>
                <a:lnTo>
                  <a:pt x="310" y="180"/>
                </a:lnTo>
                <a:lnTo>
                  <a:pt x="293" y="173"/>
                </a:lnTo>
                <a:lnTo>
                  <a:pt x="293" y="164"/>
                </a:lnTo>
                <a:lnTo>
                  <a:pt x="286" y="154"/>
                </a:lnTo>
                <a:lnTo>
                  <a:pt x="277" y="147"/>
                </a:lnTo>
                <a:lnTo>
                  <a:pt x="267" y="138"/>
                </a:lnTo>
                <a:lnTo>
                  <a:pt x="267" y="128"/>
                </a:lnTo>
                <a:lnTo>
                  <a:pt x="277" y="121"/>
                </a:lnTo>
                <a:lnTo>
                  <a:pt x="277" y="112"/>
                </a:lnTo>
                <a:lnTo>
                  <a:pt x="286" y="102"/>
                </a:lnTo>
                <a:close/>
              </a:path>
            </a:pathLst>
          </a:custGeom>
          <a:solidFill>
            <a:srgbClr val="00B0F0"/>
          </a:solidFill>
          <a:ln w="9525">
            <a:solidFill>
              <a:schemeClr val="tx1">
                <a:lumMod val="10000"/>
                <a:lumOff val="90000"/>
              </a:schemeClr>
            </a:solidFill>
            <a:round/>
            <a:headEnd/>
            <a:tailEnd/>
          </a:ln>
          <a:effectLst>
            <a:outerShdw blurRad="50800" dist="38100" dir="5400000" algn="t" rotWithShape="0">
              <a:prstClr val="black">
                <a:alpha val="40000"/>
              </a:prstClr>
            </a:outerShdw>
          </a:effectLst>
        </p:spPr>
        <p:txBody>
          <a:bodyPr vert="horz" wrap="square" lIns="51299" tIns="25649" rIns="51299" bIns="25649" numCol="1" anchor="t" anchorCtr="0" compatLnSpc="1">
            <a:prstTxWarp prst="textNoShape">
              <a:avLst/>
            </a:prstTxWarp>
          </a:bodyPr>
          <a:lstStyle/>
          <a:p>
            <a:endParaRPr lang="en-US" sz="1513"/>
          </a:p>
        </p:txBody>
      </p:sp>
      <p:sp>
        <p:nvSpPr>
          <p:cNvPr id="140" name="Oval 139">
            <a:extLst>
              <a:ext uri="{FF2B5EF4-FFF2-40B4-BE49-F238E27FC236}">
                <a16:creationId xmlns:a16="http://schemas.microsoft.com/office/drawing/2014/main" id="{86BD7A87-8AAC-4822-B63C-588839C24CE7}"/>
              </a:ext>
            </a:extLst>
          </p:cNvPr>
          <p:cNvSpPr/>
          <p:nvPr/>
        </p:nvSpPr>
        <p:spPr>
          <a:xfrm>
            <a:off x="7096518" y="1040852"/>
            <a:ext cx="1018753" cy="1017636"/>
          </a:xfrm>
          <a:prstGeom prst="ellipse">
            <a:avLst/>
          </a:prstGeom>
          <a:solidFill>
            <a:schemeClr val="accent4">
              <a:lumMod val="60000"/>
              <a:lumOff val="40000"/>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500" dirty="0" smtClean="0">
                <a:solidFill>
                  <a:srgbClr val="FFFFFF"/>
                </a:solidFill>
                <a:latin typeface="Muli" panose="020B0604020202020204" charset="0"/>
              </a:rPr>
              <a:t>Helsinki</a:t>
            </a:r>
            <a:endParaRPr lang="en-US" sz="1500" dirty="0">
              <a:solidFill>
                <a:srgbClr val="FFFFFF"/>
              </a:solidFill>
              <a:latin typeface="Muli" panose="020B0604020202020204" charset="0"/>
            </a:endParaRPr>
          </a:p>
        </p:txBody>
      </p:sp>
      <p:sp>
        <p:nvSpPr>
          <p:cNvPr id="141" name="Oval 140">
            <a:extLst>
              <a:ext uri="{FF2B5EF4-FFF2-40B4-BE49-F238E27FC236}">
                <a16:creationId xmlns:a16="http://schemas.microsoft.com/office/drawing/2014/main" id="{F0DD57C5-5E7C-4B58-94F7-F6FF6A56E867}"/>
              </a:ext>
            </a:extLst>
          </p:cNvPr>
          <p:cNvSpPr/>
          <p:nvPr/>
        </p:nvSpPr>
        <p:spPr>
          <a:xfrm>
            <a:off x="6974178" y="1721052"/>
            <a:ext cx="190110" cy="190110"/>
          </a:xfrm>
          <a:prstGeom prst="ellipse">
            <a:avLst/>
          </a:prstGeom>
          <a:solidFill>
            <a:srgbClr val="00B0F0"/>
          </a:solidFill>
          <a:ln w="38100">
            <a:solidFill>
              <a:schemeClr val="accent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3" name="Oval 142">
            <a:extLst>
              <a:ext uri="{FF2B5EF4-FFF2-40B4-BE49-F238E27FC236}">
                <a16:creationId xmlns:a16="http://schemas.microsoft.com/office/drawing/2014/main" id="{39127E78-7678-4C01-A85D-5B1A528F434A}"/>
              </a:ext>
            </a:extLst>
          </p:cNvPr>
          <p:cNvSpPr/>
          <p:nvPr/>
        </p:nvSpPr>
        <p:spPr>
          <a:xfrm>
            <a:off x="6000088" y="1219312"/>
            <a:ext cx="804160" cy="753326"/>
          </a:xfrm>
          <a:prstGeom prst="ellipse">
            <a:avLst/>
          </a:prstGeom>
          <a:solidFill>
            <a:schemeClr val="accent4">
              <a:lumMod val="60000"/>
              <a:lumOff val="40000"/>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500" dirty="0" smtClean="0">
                <a:solidFill>
                  <a:srgbClr val="FFFFFF"/>
                </a:solidFill>
                <a:latin typeface="Muli" panose="020B0604020202020204" charset="0"/>
              </a:rPr>
              <a:t>Oslo</a:t>
            </a:r>
            <a:endParaRPr lang="en-US" sz="1500" dirty="0">
              <a:solidFill>
                <a:srgbClr val="FFFFFF"/>
              </a:solidFill>
              <a:latin typeface="Muli" panose="020B0604020202020204" charset="0"/>
            </a:endParaRPr>
          </a:p>
        </p:txBody>
      </p:sp>
      <p:sp>
        <p:nvSpPr>
          <p:cNvPr id="144" name="Oval 143">
            <a:extLst>
              <a:ext uri="{FF2B5EF4-FFF2-40B4-BE49-F238E27FC236}">
                <a16:creationId xmlns:a16="http://schemas.microsoft.com/office/drawing/2014/main" id="{ECA9A613-3AF9-40D3-8F6C-AF1DB83F81A8}"/>
              </a:ext>
            </a:extLst>
          </p:cNvPr>
          <p:cNvSpPr/>
          <p:nvPr/>
        </p:nvSpPr>
        <p:spPr>
          <a:xfrm>
            <a:off x="6286639" y="1877584"/>
            <a:ext cx="190110" cy="190110"/>
          </a:xfrm>
          <a:prstGeom prst="ellipse">
            <a:avLst/>
          </a:prstGeom>
          <a:solidFill>
            <a:srgbClr val="00B0F0"/>
          </a:solidFill>
          <a:ln w="38100">
            <a:solidFill>
              <a:schemeClr val="accent3"/>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5" name="Oval 144">
            <a:extLst>
              <a:ext uri="{FF2B5EF4-FFF2-40B4-BE49-F238E27FC236}">
                <a16:creationId xmlns:a16="http://schemas.microsoft.com/office/drawing/2014/main" id="{C63C18DA-3303-4168-A3B6-9606CFCCDED1}"/>
              </a:ext>
            </a:extLst>
          </p:cNvPr>
          <p:cNvSpPr/>
          <p:nvPr/>
        </p:nvSpPr>
        <p:spPr>
          <a:xfrm>
            <a:off x="6012160" y="2230893"/>
            <a:ext cx="1233007" cy="1087568"/>
          </a:xfrm>
          <a:prstGeom prst="ellipse">
            <a:avLst/>
          </a:prstGeom>
          <a:solidFill>
            <a:schemeClr val="accent4">
              <a:lumMod val="60000"/>
              <a:lumOff val="40000"/>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500" dirty="0">
                <a:solidFill>
                  <a:srgbClr val="FFFFFF"/>
                </a:solidFill>
                <a:latin typeface="Muli" panose="020B0604020202020204" charset="0"/>
              </a:rPr>
              <a:t>Copenhagen</a:t>
            </a:r>
          </a:p>
        </p:txBody>
      </p:sp>
      <p:sp>
        <p:nvSpPr>
          <p:cNvPr id="146" name="Oval 145">
            <a:extLst>
              <a:ext uri="{FF2B5EF4-FFF2-40B4-BE49-F238E27FC236}">
                <a16:creationId xmlns:a16="http://schemas.microsoft.com/office/drawing/2014/main" id="{40BD972F-D8FC-4837-8D99-3536754F279E}"/>
              </a:ext>
            </a:extLst>
          </p:cNvPr>
          <p:cNvSpPr/>
          <p:nvPr/>
        </p:nvSpPr>
        <p:spPr>
          <a:xfrm>
            <a:off x="6505650" y="2139702"/>
            <a:ext cx="190110" cy="190110"/>
          </a:xfrm>
          <a:prstGeom prst="ellipse">
            <a:avLst/>
          </a:prstGeom>
          <a:solidFill>
            <a:srgbClr val="00B0F0"/>
          </a:solidFill>
          <a:ln w="38100">
            <a:solidFill>
              <a:schemeClr val="accent5"/>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47" name="Oval 146">
            <a:extLst>
              <a:ext uri="{FF2B5EF4-FFF2-40B4-BE49-F238E27FC236}">
                <a16:creationId xmlns:a16="http://schemas.microsoft.com/office/drawing/2014/main" id="{6174844A-C64C-4E5D-AE8D-1D2E2753DBFA}"/>
              </a:ext>
            </a:extLst>
          </p:cNvPr>
          <p:cNvSpPr/>
          <p:nvPr/>
        </p:nvSpPr>
        <p:spPr>
          <a:xfrm>
            <a:off x="6185335" y="91145"/>
            <a:ext cx="1422291" cy="1433353"/>
          </a:xfrm>
          <a:prstGeom prst="ellipse">
            <a:avLst/>
          </a:prstGeom>
          <a:solidFill>
            <a:schemeClr val="accent4">
              <a:lumMod val="60000"/>
              <a:lumOff val="40000"/>
              <a:alpha val="84000"/>
            </a:schemeClr>
          </a:solidFill>
          <a:ln>
            <a:no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600" dirty="0" smtClean="0">
                <a:solidFill>
                  <a:srgbClr val="FFFFFF"/>
                </a:solidFill>
                <a:latin typeface="Muli" panose="020B0604020202020204" charset="0"/>
              </a:rPr>
              <a:t>Stockholm</a:t>
            </a:r>
            <a:endParaRPr lang="en-US" sz="800" dirty="0">
              <a:solidFill>
                <a:srgbClr val="FFFFFF"/>
              </a:solidFill>
              <a:latin typeface="Muli" panose="020B0604020202020204" charset="0"/>
            </a:endParaRPr>
          </a:p>
        </p:txBody>
      </p:sp>
      <p:sp>
        <p:nvSpPr>
          <p:cNvPr id="148" name="Oval 147">
            <a:extLst>
              <a:ext uri="{FF2B5EF4-FFF2-40B4-BE49-F238E27FC236}">
                <a16:creationId xmlns:a16="http://schemas.microsoft.com/office/drawing/2014/main" id="{AD8BD140-F908-45BE-94C5-34F43F506D28}"/>
              </a:ext>
            </a:extLst>
          </p:cNvPr>
          <p:cNvSpPr/>
          <p:nvPr/>
        </p:nvSpPr>
        <p:spPr>
          <a:xfrm>
            <a:off x="6701199" y="1426313"/>
            <a:ext cx="190110" cy="190110"/>
          </a:xfrm>
          <a:prstGeom prst="ellipse">
            <a:avLst/>
          </a:prstGeom>
          <a:solidFill>
            <a:srgbClr val="00B0F0"/>
          </a:solidFill>
          <a:ln w="38100">
            <a:solidFill>
              <a:schemeClr val="bg2"/>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pic>
        <p:nvPicPr>
          <p:cNvPr id="142" name="Picture 141"/>
          <p:cNvPicPr>
            <a:picLocks noChangeAspect="1"/>
          </p:cNvPicPr>
          <p:nvPr/>
        </p:nvPicPr>
        <p:blipFill>
          <a:blip r:embed="rId3"/>
          <a:stretch>
            <a:fillRect/>
          </a:stretch>
        </p:blipFill>
        <p:spPr>
          <a:xfrm>
            <a:off x="135155" y="265704"/>
            <a:ext cx="3106196" cy="2211790"/>
          </a:xfrm>
          <a:prstGeom prst="rect">
            <a:avLst/>
          </a:prstGeom>
          <a:solidFill>
            <a:srgbClr val="00B0F0"/>
          </a:solidFill>
        </p:spPr>
      </p:pic>
      <p:pic>
        <p:nvPicPr>
          <p:cNvPr id="149" name="Picture 148"/>
          <p:cNvPicPr>
            <a:picLocks noChangeAspect="1"/>
          </p:cNvPicPr>
          <p:nvPr/>
        </p:nvPicPr>
        <p:blipFill>
          <a:blip r:embed="rId4"/>
          <a:stretch>
            <a:fillRect/>
          </a:stretch>
        </p:blipFill>
        <p:spPr>
          <a:xfrm>
            <a:off x="153889" y="2732641"/>
            <a:ext cx="3033651" cy="2155489"/>
          </a:xfrm>
          <a:prstGeom prst="rect">
            <a:avLst/>
          </a:prstGeom>
          <a:solidFill>
            <a:srgbClr val="00B0F0"/>
          </a:solidFill>
        </p:spPr>
      </p:pic>
      <p:pic>
        <p:nvPicPr>
          <p:cNvPr id="1026" name="Picture 2" descr="Image result for nordea 3d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0983" y="339502"/>
            <a:ext cx="1253254" cy="576064"/>
          </a:xfrm>
          <a:prstGeom prst="rect">
            <a:avLst/>
          </a:prstGeom>
          <a:solidFill>
            <a:srgbClr val="00B0F0"/>
          </a:solidFill>
          <a:extLst/>
        </p:spPr>
      </p:pic>
      <p:sp>
        <p:nvSpPr>
          <p:cNvPr id="138" name="Google Shape;488;p40"/>
          <p:cNvSpPr txBox="1">
            <a:spLocks/>
          </p:cNvSpPr>
          <p:nvPr/>
        </p:nvSpPr>
        <p:spPr>
          <a:xfrm>
            <a:off x="586700" y="4888775"/>
            <a:ext cx="379800" cy="174600"/>
          </a:xfrm>
          <a:prstGeom prst="rect">
            <a:avLst/>
          </a:prstGeom>
        </p:spPr>
        <p:txBody>
          <a:bodyPr spcFirstLastPara="1" wrap="square" lIns="91425" tIns="91425" rIns="91425" bIns="91425" anchor="ctr" anchorCtr="0">
            <a:noAutofit/>
          </a:bodyPr>
          <a:lstStyle>
            <a:defPPr>
              <a:defRPr lang="ko-KR"/>
            </a:defPPr>
            <a:lvl1pPr>
              <a:defRPr sz="900">
                <a:solidFill>
                  <a:srgbClr val="FFFFFF"/>
                </a:solidFill>
              </a:defRPr>
            </a:lvl1pPr>
          </a:lstStyle>
          <a:p>
            <a:r>
              <a:rPr lang="en-GB" dirty="0" smtClean="0"/>
              <a:t>29</a:t>
            </a:r>
            <a:endParaRPr lang="en-GB" dirty="0"/>
          </a:p>
        </p:txBody>
      </p:sp>
    </p:spTree>
    <p:extLst>
      <p:ext uri="{BB962C8B-B14F-4D97-AF65-F5344CB8AC3E}">
        <p14:creationId xmlns:p14="http://schemas.microsoft.com/office/powerpoint/2010/main" val="240245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42"/>
                                        </p:tgtEl>
                                        <p:attrNameLst>
                                          <p:attrName>style.visibility</p:attrName>
                                        </p:attrNameLst>
                                      </p:cBhvr>
                                      <p:to>
                                        <p:strVal val="visible"/>
                                      </p:to>
                                    </p:set>
                                    <p:animEffect transition="in" filter="wipe(left)">
                                      <p:cBhvr>
                                        <p:cTn id="11" dur="500"/>
                                        <p:tgtEl>
                                          <p:spTgt spid="14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9"/>
                                        </p:tgtEl>
                                        <p:attrNameLst>
                                          <p:attrName>style.visibility</p:attrName>
                                        </p:attrNameLst>
                                      </p:cBhvr>
                                      <p:to>
                                        <p:strVal val="visible"/>
                                      </p:to>
                                    </p:set>
                                    <p:animEffect transition="in" filter="wipe(left)">
                                      <p:cBhvr>
                                        <p:cTn id="16" dur="500"/>
                                        <p:tgtEl>
                                          <p:spTgt spid="149"/>
                                        </p:tgtEl>
                                      </p:cBhvr>
                                    </p:animEffect>
                                  </p:childTnLst>
                                </p:cTn>
                              </p:par>
                              <p:par>
                                <p:cTn id="17" presetID="2" presetClass="entr" presetSubtype="2" decel="100000" fill="hold" grpId="0" nodeType="with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1000" fill="hold"/>
                                        <p:tgtEl>
                                          <p:spTgt spid="93"/>
                                        </p:tgtEl>
                                        <p:attrNameLst>
                                          <p:attrName>ppt_x</p:attrName>
                                        </p:attrNameLst>
                                      </p:cBhvr>
                                      <p:tavLst>
                                        <p:tav tm="0">
                                          <p:val>
                                            <p:strVal val="1+#ppt_w/2"/>
                                          </p:val>
                                        </p:tav>
                                        <p:tav tm="100000">
                                          <p:val>
                                            <p:strVal val="#ppt_x"/>
                                          </p:val>
                                        </p:tav>
                                      </p:tavLst>
                                    </p:anim>
                                    <p:anim calcmode="lin" valueType="num">
                                      <p:cBhvr additive="base">
                                        <p:cTn id="20" dur="1000" fill="hold"/>
                                        <p:tgtEl>
                                          <p:spTgt spid="93"/>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00"/>
                                  </p:stCondLst>
                                  <p:childTnLst>
                                    <p:set>
                                      <p:cBhvr>
                                        <p:cTn id="22" dur="1" fill="hold">
                                          <p:stCondLst>
                                            <p:cond delay="0"/>
                                          </p:stCondLst>
                                        </p:cTn>
                                        <p:tgtEl>
                                          <p:spTgt spid="94"/>
                                        </p:tgtEl>
                                        <p:attrNameLst>
                                          <p:attrName>style.visibility</p:attrName>
                                        </p:attrNameLst>
                                      </p:cBhvr>
                                      <p:to>
                                        <p:strVal val="visible"/>
                                      </p:to>
                                    </p:set>
                                    <p:anim calcmode="lin" valueType="num">
                                      <p:cBhvr additive="base">
                                        <p:cTn id="23" dur="1000" fill="hold"/>
                                        <p:tgtEl>
                                          <p:spTgt spid="94"/>
                                        </p:tgtEl>
                                        <p:attrNameLst>
                                          <p:attrName>ppt_x</p:attrName>
                                        </p:attrNameLst>
                                      </p:cBhvr>
                                      <p:tavLst>
                                        <p:tav tm="0">
                                          <p:val>
                                            <p:strVal val="1+#ppt_w/2"/>
                                          </p:val>
                                        </p:tav>
                                        <p:tav tm="100000">
                                          <p:val>
                                            <p:strVal val="#ppt_x"/>
                                          </p:val>
                                        </p:tav>
                                      </p:tavLst>
                                    </p:anim>
                                    <p:anim calcmode="lin" valueType="num">
                                      <p:cBhvr additive="base">
                                        <p:cTn id="24" dur="1000" fill="hold"/>
                                        <p:tgtEl>
                                          <p:spTgt spid="9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200"/>
                                  </p:stCondLst>
                                  <p:childTnLst>
                                    <p:set>
                                      <p:cBhvr>
                                        <p:cTn id="26" dur="1" fill="hold">
                                          <p:stCondLst>
                                            <p:cond delay="0"/>
                                          </p:stCondLst>
                                        </p:cTn>
                                        <p:tgtEl>
                                          <p:spTgt spid="95"/>
                                        </p:tgtEl>
                                        <p:attrNameLst>
                                          <p:attrName>style.visibility</p:attrName>
                                        </p:attrNameLst>
                                      </p:cBhvr>
                                      <p:to>
                                        <p:strVal val="visible"/>
                                      </p:to>
                                    </p:set>
                                    <p:anim calcmode="lin" valueType="num">
                                      <p:cBhvr additive="base">
                                        <p:cTn id="27" dur="1000" fill="hold"/>
                                        <p:tgtEl>
                                          <p:spTgt spid="95"/>
                                        </p:tgtEl>
                                        <p:attrNameLst>
                                          <p:attrName>ppt_x</p:attrName>
                                        </p:attrNameLst>
                                      </p:cBhvr>
                                      <p:tavLst>
                                        <p:tav tm="0">
                                          <p:val>
                                            <p:strVal val="1+#ppt_w/2"/>
                                          </p:val>
                                        </p:tav>
                                        <p:tav tm="100000">
                                          <p:val>
                                            <p:strVal val="#ppt_x"/>
                                          </p:val>
                                        </p:tav>
                                      </p:tavLst>
                                    </p:anim>
                                    <p:anim calcmode="lin" valueType="num">
                                      <p:cBhvr additive="base">
                                        <p:cTn id="28" dur="1000" fill="hold"/>
                                        <p:tgtEl>
                                          <p:spTgt spid="95"/>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300"/>
                                  </p:stCondLst>
                                  <p:childTnLst>
                                    <p:set>
                                      <p:cBhvr>
                                        <p:cTn id="30" dur="1" fill="hold">
                                          <p:stCondLst>
                                            <p:cond delay="0"/>
                                          </p:stCondLst>
                                        </p:cTn>
                                        <p:tgtEl>
                                          <p:spTgt spid="96"/>
                                        </p:tgtEl>
                                        <p:attrNameLst>
                                          <p:attrName>style.visibility</p:attrName>
                                        </p:attrNameLst>
                                      </p:cBhvr>
                                      <p:to>
                                        <p:strVal val="visible"/>
                                      </p:to>
                                    </p:set>
                                    <p:anim calcmode="lin" valueType="num">
                                      <p:cBhvr additive="base">
                                        <p:cTn id="31" dur="1000" fill="hold"/>
                                        <p:tgtEl>
                                          <p:spTgt spid="96"/>
                                        </p:tgtEl>
                                        <p:attrNameLst>
                                          <p:attrName>ppt_x</p:attrName>
                                        </p:attrNameLst>
                                      </p:cBhvr>
                                      <p:tavLst>
                                        <p:tav tm="0">
                                          <p:val>
                                            <p:strVal val="1+#ppt_w/2"/>
                                          </p:val>
                                        </p:tav>
                                        <p:tav tm="100000">
                                          <p:val>
                                            <p:strVal val="#ppt_x"/>
                                          </p:val>
                                        </p:tav>
                                      </p:tavLst>
                                    </p:anim>
                                    <p:anim calcmode="lin" valueType="num">
                                      <p:cBhvr additive="base">
                                        <p:cTn id="32" dur="1000" fill="hold"/>
                                        <p:tgtEl>
                                          <p:spTgt spid="96"/>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400"/>
                                  </p:stCondLst>
                                  <p:childTnLst>
                                    <p:set>
                                      <p:cBhvr>
                                        <p:cTn id="34" dur="1" fill="hold">
                                          <p:stCondLst>
                                            <p:cond delay="0"/>
                                          </p:stCondLst>
                                        </p:cTn>
                                        <p:tgtEl>
                                          <p:spTgt spid="97"/>
                                        </p:tgtEl>
                                        <p:attrNameLst>
                                          <p:attrName>style.visibility</p:attrName>
                                        </p:attrNameLst>
                                      </p:cBhvr>
                                      <p:to>
                                        <p:strVal val="visible"/>
                                      </p:to>
                                    </p:set>
                                    <p:anim calcmode="lin" valueType="num">
                                      <p:cBhvr additive="base">
                                        <p:cTn id="35" dur="1000" fill="hold"/>
                                        <p:tgtEl>
                                          <p:spTgt spid="97"/>
                                        </p:tgtEl>
                                        <p:attrNameLst>
                                          <p:attrName>ppt_x</p:attrName>
                                        </p:attrNameLst>
                                      </p:cBhvr>
                                      <p:tavLst>
                                        <p:tav tm="0">
                                          <p:val>
                                            <p:strVal val="1+#ppt_w/2"/>
                                          </p:val>
                                        </p:tav>
                                        <p:tav tm="100000">
                                          <p:val>
                                            <p:strVal val="#ppt_x"/>
                                          </p:val>
                                        </p:tav>
                                      </p:tavLst>
                                    </p:anim>
                                    <p:anim calcmode="lin" valueType="num">
                                      <p:cBhvr additive="base">
                                        <p:cTn id="36" dur="1000" fill="hold"/>
                                        <p:tgtEl>
                                          <p:spTgt spid="97"/>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500"/>
                                  </p:stCondLst>
                                  <p:childTnLst>
                                    <p:set>
                                      <p:cBhvr>
                                        <p:cTn id="38" dur="1" fill="hold">
                                          <p:stCondLst>
                                            <p:cond delay="0"/>
                                          </p:stCondLst>
                                        </p:cTn>
                                        <p:tgtEl>
                                          <p:spTgt spid="98"/>
                                        </p:tgtEl>
                                        <p:attrNameLst>
                                          <p:attrName>style.visibility</p:attrName>
                                        </p:attrNameLst>
                                      </p:cBhvr>
                                      <p:to>
                                        <p:strVal val="visible"/>
                                      </p:to>
                                    </p:set>
                                    <p:anim calcmode="lin" valueType="num">
                                      <p:cBhvr additive="base">
                                        <p:cTn id="39" dur="1000" fill="hold"/>
                                        <p:tgtEl>
                                          <p:spTgt spid="98"/>
                                        </p:tgtEl>
                                        <p:attrNameLst>
                                          <p:attrName>ppt_x</p:attrName>
                                        </p:attrNameLst>
                                      </p:cBhvr>
                                      <p:tavLst>
                                        <p:tav tm="0">
                                          <p:val>
                                            <p:strVal val="1+#ppt_w/2"/>
                                          </p:val>
                                        </p:tav>
                                        <p:tav tm="100000">
                                          <p:val>
                                            <p:strVal val="#ppt_x"/>
                                          </p:val>
                                        </p:tav>
                                      </p:tavLst>
                                    </p:anim>
                                    <p:anim calcmode="lin" valueType="num">
                                      <p:cBhvr additive="base">
                                        <p:cTn id="40" dur="1000" fill="hold"/>
                                        <p:tgtEl>
                                          <p:spTgt spid="98"/>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600"/>
                                  </p:stCondLst>
                                  <p:childTnLst>
                                    <p:set>
                                      <p:cBhvr>
                                        <p:cTn id="42" dur="1" fill="hold">
                                          <p:stCondLst>
                                            <p:cond delay="0"/>
                                          </p:stCondLst>
                                        </p:cTn>
                                        <p:tgtEl>
                                          <p:spTgt spid="99"/>
                                        </p:tgtEl>
                                        <p:attrNameLst>
                                          <p:attrName>style.visibility</p:attrName>
                                        </p:attrNameLst>
                                      </p:cBhvr>
                                      <p:to>
                                        <p:strVal val="visible"/>
                                      </p:to>
                                    </p:set>
                                    <p:anim calcmode="lin" valueType="num">
                                      <p:cBhvr additive="base">
                                        <p:cTn id="43" dur="1000" fill="hold"/>
                                        <p:tgtEl>
                                          <p:spTgt spid="99"/>
                                        </p:tgtEl>
                                        <p:attrNameLst>
                                          <p:attrName>ppt_x</p:attrName>
                                        </p:attrNameLst>
                                      </p:cBhvr>
                                      <p:tavLst>
                                        <p:tav tm="0">
                                          <p:val>
                                            <p:strVal val="1+#ppt_w/2"/>
                                          </p:val>
                                        </p:tav>
                                        <p:tav tm="100000">
                                          <p:val>
                                            <p:strVal val="#ppt_x"/>
                                          </p:val>
                                        </p:tav>
                                      </p:tavLst>
                                    </p:anim>
                                    <p:anim calcmode="lin" valueType="num">
                                      <p:cBhvr additive="base">
                                        <p:cTn id="44" dur="1000" fill="hold"/>
                                        <p:tgtEl>
                                          <p:spTgt spid="99"/>
                                        </p:tgtEl>
                                        <p:attrNameLst>
                                          <p:attrName>ppt_y</p:attrName>
                                        </p:attrNameLst>
                                      </p:cBhvr>
                                      <p:tavLst>
                                        <p:tav tm="0">
                                          <p:val>
                                            <p:strVal val="#ppt_y"/>
                                          </p:val>
                                        </p:tav>
                                        <p:tav tm="100000">
                                          <p:val>
                                            <p:strVal val="#ppt_y"/>
                                          </p:val>
                                        </p:tav>
                                      </p:tavLst>
                                    </p:anim>
                                  </p:childTnLst>
                                </p:cTn>
                              </p:par>
                              <p:par>
                                <p:cTn id="45" presetID="2" presetClass="entr" presetSubtype="2" decel="100000" fill="hold" grpId="0" nodeType="withEffect">
                                  <p:stCondLst>
                                    <p:cond delay="700"/>
                                  </p:stCondLst>
                                  <p:childTnLst>
                                    <p:set>
                                      <p:cBhvr>
                                        <p:cTn id="46" dur="1" fill="hold">
                                          <p:stCondLst>
                                            <p:cond delay="0"/>
                                          </p:stCondLst>
                                        </p:cTn>
                                        <p:tgtEl>
                                          <p:spTgt spid="100"/>
                                        </p:tgtEl>
                                        <p:attrNameLst>
                                          <p:attrName>style.visibility</p:attrName>
                                        </p:attrNameLst>
                                      </p:cBhvr>
                                      <p:to>
                                        <p:strVal val="visible"/>
                                      </p:to>
                                    </p:set>
                                    <p:anim calcmode="lin" valueType="num">
                                      <p:cBhvr additive="base">
                                        <p:cTn id="47" dur="1000" fill="hold"/>
                                        <p:tgtEl>
                                          <p:spTgt spid="100"/>
                                        </p:tgtEl>
                                        <p:attrNameLst>
                                          <p:attrName>ppt_x</p:attrName>
                                        </p:attrNameLst>
                                      </p:cBhvr>
                                      <p:tavLst>
                                        <p:tav tm="0">
                                          <p:val>
                                            <p:strVal val="1+#ppt_w/2"/>
                                          </p:val>
                                        </p:tav>
                                        <p:tav tm="100000">
                                          <p:val>
                                            <p:strVal val="#ppt_x"/>
                                          </p:val>
                                        </p:tav>
                                      </p:tavLst>
                                    </p:anim>
                                    <p:anim calcmode="lin" valueType="num">
                                      <p:cBhvr additive="base">
                                        <p:cTn id="48" dur="1000" fill="hold"/>
                                        <p:tgtEl>
                                          <p:spTgt spid="100"/>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800"/>
                                  </p:stCondLst>
                                  <p:childTnLst>
                                    <p:set>
                                      <p:cBhvr>
                                        <p:cTn id="50" dur="1" fill="hold">
                                          <p:stCondLst>
                                            <p:cond delay="0"/>
                                          </p:stCondLst>
                                        </p:cTn>
                                        <p:tgtEl>
                                          <p:spTgt spid="101"/>
                                        </p:tgtEl>
                                        <p:attrNameLst>
                                          <p:attrName>style.visibility</p:attrName>
                                        </p:attrNameLst>
                                      </p:cBhvr>
                                      <p:to>
                                        <p:strVal val="visible"/>
                                      </p:to>
                                    </p:set>
                                    <p:anim calcmode="lin" valueType="num">
                                      <p:cBhvr additive="base">
                                        <p:cTn id="51" dur="1000" fill="hold"/>
                                        <p:tgtEl>
                                          <p:spTgt spid="101"/>
                                        </p:tgtEl>
                                        <p:attrNameLst>
                                          <p:attrName>ppt_x</p:attrName>
                                        </p:attrNameLst>
                                      </p:cBhvr>
                                      <p:tavLst>
                                        <p:tav tm="0">
                                          <p:val>
                                            <p:strVal val="1+#ppt_w/2"/>
                                          </p:val>
                                        </p:tav>
                                        <p:tav tm="100000">
                                          <p:val>
                                            <p:strVal val="#ppt_x"/>
                                          </p:val>
                                        </p:tav>
                                      </p:tavLst>
                                    </p:anim>
                                    <p:anim calcmode="lin" valueType="num">
                                      <p:cBhvr additive="base">
                                        <p:cTn id="52" dur="1000" fill="hold"/>
                                        <p:tgtEl>
                                          <p:spTgt spid="101"/>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900"/>
                                  </p:stCondLst>
                                  <p:childTnLst>
                                    <p:set>
                                      <p:cBhvr>
                                        <p:cTn id="54" dur="1" fill="hold">
                                          <p:stCondLst>
                                            <p:cond delay="0"/>
                                          </p:stCondLst>
                                        </p:cTn>
                                        <p:tgtEl>
                                          <p:spTgt spid="102"/>
                                        </p:tgtEl>
                                        <p:attrNameLst>
                                          <p:attrName>style.visibility</p:attrName>
                                        </p:attrNameLst>
                                      </p:cBhvr>
                                      <p:to>
                                        <p:strVal val="visible"/>
                                      </p:to>
                                    </p:set>
                                    <p:anim calcmode="lin" valueType="num">
                                      <p:cBhvr additive="base">
                                        <p:cTn id="55" dur="1000" fill="hold"/>
                                        <p:tgtEl>
                                          <p:spTgt spid="102"/>
                                        </p:tgtEl>
                                        <p:attrNameLst>
                                          <p:attrName>ppt_x</p:attrName>
                                        </p:attrNameLst>
                                      </p:cBhvr>
                                      <p:tavLst>
                                        <p:tav tm="0">
                                          <p:val>
                                            <p:strVal val="1+#ppt_w/2"/>
                                          </p:val>
                                        </p:tav>
                                        <p:tav tm="100000">
                                          <p:val>
                                            <p:strVal val="#ppt_x"/>
                                          </p:val>
                                        </p:tav>
                                      </p:tavLst>
                                    </p:anim>
                                    <p:anim calcmode="lin" valueType="num">
                                      <p:cBhvr additive="base">
                                        <p:cTn id="56" dur="1000" fill="hold"/>
                                        <p:tgtEl>
                                          <p:spTgt spid="102"/>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1000"/>
                                  </p:stCondLst>
                                  <p:childTnLst>
                                    <p:set>
                                      <p:cBhvr>
                                        <p:cTn id="58" dur="1" fill="hold">
                                          <p:stCondLst>
                                            <p:cond delay="0"/>
                                          </p:stCondLst>
                                        </p:cTn>
                                        <p:tgtEl>
                                          <p:spTgt spid="103"/>
                                        </p:tgtEl>
                                        <p:attrNameLst>
                                          <p:attrName>style.visibility</p:attrName>
                                        </p:attrNameLst>
                                      </p:cBhvr>
                                      <p:to>
                                        <p:strVal val="visible"/>
                                      </p:to>
                                    </p:set>
                                    <p:anim calcmode="lin" valueType="num">
                                      <p:cBhvr additive="base">
                                        <p:cTn id="59" dur="1000" fill="hold"/>
                                        <p:tgtEl>
                                          <p:spTgt spid="103"/>
                                        </p:tgtEl>
                                        <p:attrNameLst>
                                          <p:attrName>ppt_x</p:attrName>
                                        </p:attrNameLst>
                                      </p:cBhvr>
                                      <p:tavLst>
                                        <p:tav tm="0">
                                          <p:val>
                                            <p:strVal val="1+#ppt_w/2"/>
                                          </p:val>
                                        </p:tav>
                                        <p:tav tm="100000">
                                          <p:val>
                                            <p:strVal val="#ppt_x"/>
                                          </p:val>
                                        </p:tav>
                                      </p:tavLst>
                                    </p:anim>
                                    <p:anim calcmode="lin" valueType="num">
                                      <p:cBhvr additive="base">
                                        <p:cTn id="60" dur="1000" fill="hold"/>
                                        <p:tgtEl>
                                          <p:spTgt spid="103"/>
                                        </p:tgtEl>
                                        <p:attrNameLst>
                                          <p:attrName>ppt_y</p:attrName>
                                        </p:attrNameLst>
                                      </p:cBhvr>
                                      <p:tavLst>
                                        <p:tav tm="0">
                                          <p:val>
                                            <p:strVal val="#ppt_y"/>
                                          </p:val>
                                        </p:tav>
                                        <p:tav tm="100000">
                                          <p:val>
                                            <p:strVal val="#ppt_y"/>
                                          </p:val>
                                        </p:tav>
                                      </p:tavLst>
                                    </p:anim>
                                  </p:childTnLst>
                                </p:cTn>
                              </p:par>
                              <p:par>
                                <p:cTn id="61" presetID="2" presetClass="entr" presetSubtype="2" decel="100000" fill="hold" grpId="0" nodeType="withEffect">
                                  <p:stCondLst>
                                    <p:cond delay="1100"/>
                                  </p:stCondLst>
                                  <p:childTnLst>
                                    <p:set>
                                      <p:cBhvr>
                                        <p:cTn id="62" dur="1" fill="hold">
                                          <p:stCondLst>
                                            <p:cond delay="0"/>
                                          </p:stCondLst>
                                        </p:cTn>
                                        <p:tgtEl>
                                          <p:spTgt spid="104"/>
                                        </p:tgtEl>
                                        <p:attrNameLst>
                                          <p:attrName>style.visibility</p:attrName>
                                        </p:attrNameLst>
                                      </p:cBhvr>
                                      <p:to>
                                        <p:strVal val="visible"/>
                                      </p:to>
                                    </p:set>
                                    <p:anim calcmode="lin" valueType="num">
                                      <p:cBhvr additive="base">
                                        <p:cTn id="63" dur="1000" fill="hold"/>
                                        <p:tgtEl>
                                          <p:spTgt spid="104"/>
                                        </p:tgtEl>
                                        <p:attrNameLst>
                                          <p:attrName>ppt_x</p:attrName>
                                        </p:attrNameLst>
                                      </p:cBhvr>
                                      <p:tavLst>
                                        <p:tav tm="0">
                                          <p:val>
                                            <p:strVal val="1+#ppt_w/2"/>
                                          </p:val>
                                        </p:tav>
                                        <p:tav tm="100000">
                                          <p:val>
                                            <p:strVal val="#ppt_x"/>
                                          </p:val>
                                        </p:tav>
                                      </p:tavLst>
                                    </p:anim>
                                    <p:anim calcmode="lin" valueType="num">
                                      <p:cBhvr additive="base">
                                        <p:cTn id="64" dur="1000" fill="hold"/>
                                        <p:tgtEl>
                                          <p:spTgt spid="104"/>
                                        </p:tgtEl>
                                        <p:attrNameLst>
                                          <p:attrName>ppt_y</p:attrName>
                                        </p:attrNameLst>
                                      </p:cBhvr>
                                      <p:tavLst>
                                        <p:tav tm="0">
                                          <p:val>
                                            <p:strVal val="#ppt_y"/>
                                          </p:val>
                                        </p:tav>
                                        <p:tav tm="100000">
                                          <p:val>
                                            <p:strVal val="#ppt_y"/>
                                          </p:val>
                                        </p:tav>
                                      </p:tavLst>
                                    </p:anim>
                                  </p:childTnLst>
                                </p:cTn>
                              </p:par>
                              <p:par>
                                <p:cTn id="65" presetID="2" presetClass="entr" presetSubtype="2" decel="100000" fill="hold" grpId="0" nodeType="withEffect">
                                  <p:stCondLst>
                                    <p:cond delay="1200"/>
                                  </p:stCondLst>
                                  <p:childTnLst>
                                    <p:set>
                                      <p:cBhvr>
                                        <p:cTn id="66" dur="1" fill="hold">
                                          <p:stCondLst>
                                            <p:cond delay="0"/>
                                          </p:stCondLst>
                                        </p:cTn>
                                        <p:tgtEl>
                                          <p:spTgt spid="105"/>
                                        </p:tgtEl>
                                        <p:attrNameLst>
                                          <p:attrName>style.visibility</p:attrName>
                                        </p:attrNameLst>
                                      </p:cBhvr>
                                      <p:to>
                                        <p:strVal val="visible"/>
                                      </p:to>
                                    </p:set>
                                    <p:anim calcmode="lin" valueType="num">
                                      <p:cBhvr additive="base">
                                        <p:cTn id="67" dur="1000" fill="hold"/>
                                        <p:tgtEl>
                                          <p:spTgt spid="105"/>
                                        </p:tgtEl>
                                        <p:attrNameLst>
                                          <p:attrName>ppt_x</p:attrName>
                                        </p:attrNameLst>
                                      </p:cBhvr>
                                      <p:tavLst>
                                        <p:tav tm="0">
                                          <p:val>
                                            <p:strVal val="1+#ppt_w/2"/>
                                          </p:val>
                                        </p:tav>
                                        <p:tav tm="100000">
                                          <p:val>
                                            <p:strVal val="#ppt_x"/>
                                          </p:val>
                                        </p:tav>
                                      </p:tavLst>
                                    </p:anim>
                                    <p:anim calcmode="lin" valueType="num">
                                      <p:cBhvr additive="base">
                                        <p:cTn id="68" dur="1000" fill="hold"/>
                                        <p:tgtEl>
                                          <p:spTgt spid="105"/>
                                        </p:tgtEl>
                                        <p:attrNameLst>
                                          <p:attrName>ppt_y</p:attrName>
                                        </p:attrNameLst>
                                      </p:cBhvr>
                                      <p:tavLst>
                                        <p:tav tm="0">
                                          <p:val>
                                            <p:strVal val="#ppt_y"/>
                                          </p:val>
                                        </p:tav>
                                        <p:tav tm="100000">
                                          <p:val>
                                            <p:strVal val="#ppt_y"/>
                                          </p:val>
                                        </p:tav>
                                      </p:tavLst>
                                    </p:anim>
                                  </p:childTnLst>
                                </p:cTn>
                              </p:par>
                              <p:par>
                                <p:cTn id="69" presetID="2" presetClass="entr" presetSubtype="2" decel="100000" fill="hold" grpId="0" nodeType="withEffect">
                                  <p:stCondLst>
                                    <p:cond delay="1300"/>
                                  </p:stCondLst>
                                  <p:childTnLst>
                                    <p:set>
                                      <p:cBhvr>
                                        <p:cTn id="70" dur="1" fill="hold">
                                          <p:stCondLst>
                                            <p:cond delay="0"/>
                                          </p:stCondLst>
                                        </p:cTn>
                                        <p:tgtEl>
                                          <p:spTgt spid="106"/>
                                        </p:tgtEl>
                                        <p:attrNameLst>
                                          <p:attrName>style.visibility</p:attrName>
                                        </p:attrNameLst>
                                      </p:cBhvr>
                                      <p:to>
                                        <p:strVal val="visible"/>
                                      </p:to>
                                    </p:set>
                                    <p:anim calcmode="lin" valueType="num">
                                      <p:cBhvr additive="base">
                                        <p:cTn id="71" dur="1000" fill="hold"/>
                                        <p:tgtEl>
                                          <p:spTgt spid="106"/>
                                        </p:tgtEl>
                                        <p:attrNameLst>
                                          <p:attrName>ppt_x</p:attrName>
                                        </p:attrNameLst>
                                      </p:cBhvr>
                                      <p:tavLst>
                                        <p:tav tm="0">
                                          <p:val>
                                            <p:strVal val="1+#ppt_w/2"/>
                                          </p:val>
                                        </p:tav>
                                        <p:tav tm="100000">
                                          <p:val>
                                            <p:strVal val="#ppt_x"/>
                                          </p:val>
                                        </p:tav>
                                      </p:tavLst>
                                    </p:anim>
                                    <p:anim calcmode="lin" valueType="num">
                                      <p:cBhvr additive="base">
                                        <p:cTn id="72" dur="1000" fill="hold"/>
                                        <p:tgtEl>
                                          <p:spTgt spid="106"/>
                                        </p:tgtEl>
                                        <p:attrNameLst>
                                          <p:attrName>ppt_y</p:attrName>
                                        </p:attrNameLst>
                                      </p:cBhvr>
                                      <p:tavLst>
                                        <p:tav tm="0">
                                          <p:val>
                                            <p:strVal val="#ppt_y"/>
                                          </p:val>
                                        </p:tav>
                                        <p:tav tm="100000">
                                          <p:val>
                                            <p:strVal val="#ppt_y"/>
                                          </p:val>
                                        </p:tav>
                                      </p:tavLst>
                                    </p:anim>
                                  </p:childTnLst>
                                </p:cTn>
                              </p:par>
                              <p:par>
                                <p:cTn id="73" presetID="2" presetClass="entr" presetSubtype="2" decel="100000" fill="hold" grpId="0" nodeType="withEffect">
                                  <p:stCondLst>
                                    <p:cond delay="1400"/>
                                  </p:stCondLst>
                                  <p:childTnLst>
                                    <p:set>
                                      <p:cBhvr>
                                        <p:cTn id="74" dur="1" fill="hold">
                                          <p:stCondLst>
                                            <p:cond delay="0"/>
                                          </p:stCondLst>
                                        </p:cTn>
                                        <p:tgtEl>
                                          <p:spTgt spid="107"/>
                                        </p:tgtEl>
                                        <p:attrNameLst>
                                          <p:attrName>style.visibility</p:attrName>
                                        </p:attrNameLst>
                                      </p:cBhvr>
                                      <p:to>
                                        <p:strVal val="visible"/>
                                      </p:to>
                                    </p:set>
                                    <p:anim calcmode="lin" valueType="num">
                                      <p:cBhvr additive="base">
                                        <p:cTn id="75" dur="1000" fill="hold"/>
                                        <p:tgtEl>
                                          <p:spTgt spid="107"/>
                                        </p:tgtEl>
                                        <p:attrNameLst>
                                          <p:attrName>ppt_x</p:attrName>
                                        </p:attrNameLst>
                                      </p:cBhvr>
                                      <p:tavLst>
                                        <p:tav tm="0">
                                          <p:val>
                                            <p:strVal val="1+#ppt_w/2"/>
                                          </p:val>
                                        </p:tav>
                                        <p:tav tm="100000">
                                          <p:val>
                                            <p:strVal val="#ppt_x"/>
                                          </p:val>
                                        </p:tav>
                                      </p:tavLst>
                                    </p:anim>
                                    <p:anim calcmode="lin" valueType="num">
                                      <p:cBhvr additive="base">
                                        <p:cTn id="76" dur="1000" fill="hold"/>
                                        <p:tgtEl>
                                          <p:spTgt spid="107"/>
                                        </p:tgtEl>
                                        <p:attrNameLst>
                                          <p:attrName>ppt_y</p:attrName>
                                        </p:attrNameLst>
                                      </p:cBhvr>
                                      <p:tavLst>
                                        <p:tav tm="0">
                                          <p:val>
                                            <p:strVal val="#ppt_y"/>
                                          </p:val>
                                        </p:tav>
                                        <p:tav tm="100000">
                                          <p:val>
                                            <p:strVal val="#ppt_y"/>
                                          </p:val>
                                        </p:tav>
                                      </p:tavLst>
                                    </p:anim>
                                  </p:childTnLst>
                                </p:cTn>
                              </p:par>
                              <p:par>
                                <p:cTn id="77" presetID="2" presetClass="entr" presetSubtype="2" decel="100000" fill="hold" grpId="0" nodeType="withEffect">
                                  <p:stCondLst>
                                    <p:cond delay="1500"/>
                                  </p:stCondLst>
                                  <p:childTnLst>
                                    <p:set>
                                      <p:cBhvr>
                                        <p:cTn id="78" dur="1" fill="hold">
                                          <p:stCondLst>
                                            <p:cond delay="0"/>
                                          </p:stCondLst>
                                        </p:cTn>
                                        <p:tgtEl>
                                          <p:spTgt spid="108"/>
                                        </p:tgtEl>
                                        <p:attrNameLst>
                                          <p:attrName>style.visibility</p:attrName>
                                        </p:attrNameLst>
                                      </p:cBhvr>
                                      <p:to>
                                        <p:strVal val="visible"/>
                                      </p:to>
                                    </p:set>
                                    <p:anim calcmode="lin" valueType="num">
                                      <p:cBhvr additive="base">
                                        <p:cTn id="79" dur="1000" fill="hold"/>
                                        <p:tgtEl>
                                          <p:spTgt spid="108"/>
                                        </p:tgtEl>
                                        <p:attrNameLst>
                                          <p:attrName>ppt_x</p:attrName>
                                        </p:attrNameLst>
                                      </p:cBhvr>
                                      <p:tavLst>
                                        <p:tav tm="0">
                                          <p:val>
                                            <p:strVal val="1+#ppt_w/2"/>
                                          </p:val>
                                        </p:tav>
                                        <p:tav tm="100000">
                                          <p:val>
                                            <p:strVal val="#ppt_x"/>
                                          </p:val>
                                        </p:tav>
                                      </p:tavLst>
                                    </p:anim>
                                    <p:anim calcmode="lin" valueType="num">
                                      <p:cBhvr additive="base">
                                        <p:cTn id="80" dur="1000" fill="hold"/>
                                        <p:tgtEl>
                                          <p:spTgt spid="108"/>
                                        </p:tgtEl>
                                        <p:attrNameLst>
                                          <p:attrName>ppt_y</p:attrName>
                                        </p:attrNameLst>
                                      </p:cBhvr>
                                      <p:tavLst>
                                        <p:tav tm="0">
                                          <p:val>
                                            <p:strVal val="#ppt_y"/>
                                          </p:val>
                                        </p:tav>
                                        <p:tav tm="100000">
                                          <p:val>
                                            <p:strVal val="#ppt_y"/>
                                          </p:val>
                                        </p:tav>
                                      </p:tavLst>
                                    </p:anim>
                                  </p:childTnLst>
                                </p:cTn>
                              </p:par>
                              <p:par>
                                <p:cTn id="81" presetID="2" presetClass="entr" presetSubtype="2" decel="100000" fill="hold" grpId="0" nodeType="withEffect">
                                  <p:stCondLst>
                                    <p:cond delay="1600"/>
                                  </p:stCondLst>
                                  <p:childTnLst>
                                    <p:set>
                                      <p:cBhvr>
                                        <p:cTn id="82" dur="1" fill="hold">
                                          <p:stCondLst>
                                            <p:cond delay="0"/>
                                          </p:stCondLst>
                                        </p:cTn>
                                        <p:tgtEl>
                                          <p:spTgt spid="109"/>
                                        </p:tgtEl>
                                        <p:attrNameLst>
                                          <p:attrName>style.visibility</p:attrName>
                                        </p:attrNameLst>
                                      </p:cBhvr>
                                      <p:to>
                                        <p:strVal val="visible"/>
                                      </p:to>
                                    </p:set>
                                    <p:anim calcmode="lin" valueType="num">
                                      <p:cBhvr additive="base">
                                        <p:cTn id="83" dur="1000" fill="hold"/>
                                        <p:tgtEl>
                                          <p:spTgt spid="109"/>
                                        </p:tgtEl>
                                        <p:attrNameLst>
                                          <p:attrName>ppt_x</p:attrName>
                                        </p:attrNameLst>
                                      </p:cBhvr>
                                      <p:tavLst>
                                        <p:tav tm="0">
                                          <p:val>
                                            <p:strVal val="1+#ppt_w/2"/>
                                          </p:val>
                                        </p:tav>
                                        <p:tav tm="100000">
                                          <p:val>
                                            <p:strVal val="#ppt_x"/>
                                          </p:val>
                                        </p:tav>
                                      </p:tavLst>
                                    </p:anim>
                                    <p:anim calcmode="lin" valueType="num">
                                      <p:cBhvr additive="base">
                                        <p:cTn id="84" dur="1000" fill="hold"/>
                                        <p:tgtEl>
                                          <p:spTgt spid="109"/>
                                        </p:tgtEl>
                                        <p:attrNameLst>
                                          <p:attrName>ppt_y</p:attrName>
                                        </p:attrNameLst>
                                      </p:cBhvr>
                                      <p:tavLst>
                                        <p:tav tm="0">
                                          <p:val>
                                            <p:strVal val="#ppt_y"/>
                                          </p:val>
                                        </p:tav>
                                        <p:tav tm="100000">
                                          <p:val>
                                            <p:strVal val="#ppt_y"/>
                                          </p:val>
                                        </p:tav>
                                      </p:tavLst>
                                    </p:anim>
                                  </p:childTnLst>
                                </p:cTn>
                              </p:par>
                              <p:par>
                                <p:cTn id="85" presetID="2" presetClass="entr" presetSubtype="2" decel="100000" fill="hold" grpId="0" nodeType="withEffect">
                                  <p:stCondLst>
                                    <p:cond delay="1700"/>
                                  </p:stCondLst>
                                  <p:childTnLst>
                                    <p:set>
                                      <p:cBhvr>
                                        <p:cTn id="86" dur="1" fill="hold">
                                          <p:stCondLst>
                                            <p:cond delay="0"/>
                                          </p:stCondLst>
                                        </p:cTn>
                                        <p:tgtEl>
                                          <p:spTgt spid="110"/>
                                        </p:tgtEl>
                                        <p:attrNameLst>
                                          <p:attrName>style.visibility</p:attrName>
                                        </p:attrNameLst>
                                      </p:cBhvr>
                                      <p:to>
                                        <p:strVal val="visible"/>
                                      </p:to>
                                    </p:set>
                                    <p:anim calcmode="lin" valueType="num">
                                      <p:cBhvr additive="base">
                                        <p:cTn id="87" dur="1000" fill="hold"/>
                                        <p:tgtEl>
                                          <p:spTgt spid="110"/>
                                        </p:tgtEl>
                                        <p:attrNameLst>
                                          <p:attrName>ppt_x</p:attrName>
                                        </p:attrNameLst>
                                      </p:cBhvr>
                                      <p:tavLst>
                                        <p:tav tm="0">
                                          <p:val>
                                            <p:strVal val="1+#ppt_w/2"/>
                                          </p:val>
                                        </p:tav>
                                        <p:tav tm="100000">
                                          <p:val>
                                            <p:strVal val="#ppt_x"/>
                                          </p:val>
                                        </p:tav>
                                      </p:tavLst>
                                    </p:anim>
                                    <p:anim calcmode="lin" valueType="num">
                                      <p:cBhvr additive="base">
                                        <p:cTn id="88" dur="1000" fill="hold"/>
                                        <p:tgtEl>
                                          <p:spTgt spid="110"/>
                                        </p:tgtEl>
                                        <p:attrNameLst>
                                          <p:attrName>ppt_y</p:attrName>
                                        </p:attrNameLst>
                                      </p:cBhvr>
                                      <p:tavLst>
                                        <p:tav tm="0">
                                          <p:val>
                                            <p:strVal val="#ppt_y"/>
                                          </p:val>
                                        </p:tav>
                                        <p:tav tm="100000">
                                          <p:val>
                                            <p:strVal val="#ppt_y"/>
                                          </p:val>
                                        </p:tav>
                                      </p:tavLst>
                                    </p:anim>
                                  </p:childTnLst>
                                </p:cTn>
                              </p:par>
                              <p:par>
                                <p:cTn id="89" presetID="2" presetClass="entr" presetSubtype="2" decel="100000" fill="hold" grpId="0" nodeType="withEffect">
                                  <p:stCondLst>
                                    <p:cond delay="1800"/>
                                  </p:stCondLst>
                                  <p:childTnLst>
                                    <p:set>
                                      <p:cBhvr>
                                        <p:cTn id="90" dur="1" fill="hold">
                                          <p:stCondLst>
                                            <p:cond delay="0"/>
                                          </p:stCondLst>
                                        </p:cTn>
                                        <p:tgtEl>
                                          <p:spTgt spid="111"/>
                                        </p:tgtEl>
                                        <p:attrNameLst>
                                          <p:attrName>style.visibility</p:attrName>
                                        </p:attrNameLst>
                                      </p:cBhvr>
                                      <p:to>
                                        <p:strVal val="visible"/>
                                      </p:to>
                                    </p:set>
                                    <p:anim calcmode="lin" valueType="num">
                                      <p:cBhvr additive="base">
                                        <p:cTn id="91" dur="1000" fill="hold"/>
                                        <p:tgtEl>
                                          <p:spTgt spid="111"/>
                                        </p:tgtEl>
                                        <p:attrNameLst>
                                          <p:attrName>ppt_x</p:attrName>
                                        </p:attrNameLst>
                                      </p:cBhvr>
                                      <p:tavLst>
                                        <p:tav tm="0">
                                          <p:val>
                                            <p:strVal val="1+#ppt_w/2"/>
                                          </p:val>
                                        </p:tav>
                                        <p:tav tm="100000">
                                          <p:val>
                                            <p:strVal val="#ppt_x"/>
                                          </p:val>
                                        </p:tav>
                                      </p:tavLst>
                                    </p:anim>
                                    <p:anim calcmode="lin" valueType="num">
                                      <p:cBhvr additive="base">
                                        <p:cTn id="92" dur="1000" fill="hold"/>
                                        <p:tgtEl>
                                          <p:spTgt spid="111"/>
                                        </p:tgtEl>
                                        <p:attrNameLst>
                                          <p:attrName>ppt_y</p:attrName>
                                        </p:attrNameLst>
                                      </p:cBhvr>
                                      <p:tavLst>
                                        <p:tav tm="0">
                                          <p:val>
                                            <p:strVal val="#ppt_y"/>
                                          </p:val>
                                        </p:tav>
                                        <p:tav tm="100000">
                                          <p:val>
                                            <p:strVal val="#ppt_y"/>
                                          </p:val>
                                        </p:tav>
                                      </p:tavLst>
                                    </p:anim>
                                  </p:childTnLst>
                                </p:cTn>
                              </p:par>
                              <p:par>
                                <p:cTn id="93" presetID="2" presetClass="entr" presetSubtype="2" decel="100000" fill="hold" grpId="0" nodeType="withEffect">
                                  <p:stCondLst>
                                    <p:cond delay="1900"/>
                                  </p:stCondLst>
                                  <p:childTnLst>
                                    <p:set>
                                      <p:cBhvr>
                                        <p:cTn id="94" dur="1" fill="hold">
                                          <p:stCondLst>
                                            <p:cond delay="0"/>
                                          </p:stCondLst>
                                        </p:cTn>
                                        <p:tgtEl>
                                          <p:spTgt spid="112"/>
                                        </p:tgtEl>
                                        <p:attrNameLst>
                                          <p:attrName>style.visibility</p:attrName>
                                        </p:attrNameLst>
                                      </p:cBhvr>
                                      <p:to>
                                        <p:strVal val="visible"/>
                                      </p:to>
                                    </p:set>
                                    <p:anim calcmode="lin" valueType="num">
                                      <p:cBhvr additive="base">
                                        <p:cTn id="95" dur="600" fill="hold"/>
                                        <p:tgtEl>
                                          <p:spTgt spid="112"/>
                                        </p:tgtEl>
                                        <p:attrNameLst>
                                          <p:attrName>ppt_x</p:attrName>
                                        </p:attrNameLst>
                                      </p:cBhvr>
                                      <p:tavLst>
                                        <p:tav tm="0">
                                          <p:val>
                                            <p:strVal val="1+#ppt_w/2"/>
                                          </p:val>
                                        </p:tav>
                                        <p:tav tm="100000">
                                          <p:val>
                                            <p:strVal val="#ppt_x"/>
                                          </p:val>
                                        </p:tav>
                                      </p:tavLst>
                                    </p:anim>
                                    <p:anim calcmode="lin" valueType="num">
                                      <p:cBhvr additive="base">
                                        <p:cTn id="96" dur="600" fill="hold"/>
                                        <p:tgtEl>
                                          <p:spTgt spid="112"/>
                                        </p:tgtEl>
                                        <p:attrNameLst>
                                          <p:attrName>ppt_y</p:attrName>
                                        </p:attrNameLst>
                                      </p:cBhvr>
                                      <p:tavLst>
                                        <p:tav tm="0">
                                          <p:val>
                                            <p:strVal val="#ppt_y"/>
                                          </p:val>
                                        </p:tav>
                                        <p:tav tm="100000">
                                          <p:val>
                                            <p:strVal val="#ppt_y"/>
                                          </p:val>
                                        </p:tav>
                                      </p:tavLst>
                                    </p:anim>
                                  </p:childTnLst>
                                </p:cTn>
                              </p:par>
                              <p:par>
                                <p:cTn id="97" presetID="2" presetClass="entr" presetSubtype="2" decel="100000" fill="hold" grpId="0" nodeType="withEffect">
                                  <p:stCondLst>
                                    <p:cond delay="2000"/>
                                  </p:stCondLst>
                                  <p:childTnLst>
                                    <p:set>
                                      <p:cBhvr>
                                        <p:cTn id="98" dur="1" fill="hold">
                                          <p:stCondLst>
                                            <p:cond delay="0"/>
                                          </p:stCondLst>
                                        </p:cTn>
                                        <p:tgtEl>
                                          <p:spTgt spid="113"/>
                                        </p:tgtEl>
                                        <p:attrNameLst>
                                          <p:attrName>style.visibility</p:attrName>
                                        </p:attrNameLst>
                                      </p:cBhvr>
                                      <p:to>
                                        <p:strVal val="visible"/>
                                      </p:to>
                                    </p:set>
                                    <p:anim calcmode="lin" valueType="num">
                                      <p:cBhvr additive="base">
                                        <p:cTn id="99" dur="600" fill="hold"/>
                                        <p:tgtEl>
                                          <p:spTgt spid="113"/>
                                        </p:tgtEl>
                                        <p:attrNameLst>
                                          <p:attrName>ppt_x</p:attrName>
                                        </p:attrNameLst>
                                      </p:cBhvr>
                                      <p:tavLst>
                                        <p:tav tm="0">
                                          <p:val>
                                            <p:strVal val="1+#ppt_w/2"/>
                                          </p:val>
                                        </p:tav>
                                        <p:tav tm="100000">
                                          <p:val>
                                            <p:strVal val="#ppt_x"/>
                                          </p:val>
                                        </p:tav>
                                      </p:tavLst>
                                    </p:anim>
                                    <p:anim calcmode="lin" valueType="num">
                                      <p:cBhvr additive="base">
                                        <p:cTn id="100" dur="600" fill="hold"/>
                                        <p:tgtEl>
                                          <p:spTgt spid="113"/>
                                        </p:tgtEl>
                                        <p:attrNameLst>
                                          <p:attrName>ppt_y</p:attrName>
                                        </p:attrNameLst>
                                      </p:cBhvr>
                                      <p:tavLst>
                                        <p:tav tm="0">
                                          <p:val>
                                            <p:strVal val="#ppt_y"/>
                                          </p:val>
                                        </p:tav>
                                        <p:tav tm="100000">
                                          <p:val>
                                            <p:strVal val="#ppt_y"/>
                                          </p:val>
                                        </p:tav>
                                      </p:tavLst>
                                    </p:anim>
                                  </p:childTnLst>
                                </p:cTn>
                              </p:par>
                              <p:par>
                                <p:cTn id="101" presetID="2" presetClass="entr" presetSubtype="2" decel="100000" fill="hold" grpId="0" nodeType="withEffect">
                                  <p:stCondLst>
                                    <p:cond delay="2100"/>
                                  </p:stCondLst>
                                  <p:childTnLst>
                                    <p:set>
                                      <p:cBhvr>
                                        <p:cTn id="102" dur="1" fill="hold">
                                          <p:stCondLst>
                                            <p:cond delay="0"/>
                                          </p:stCondLst>
                                        </p:cTn>
                                        <p:tgtEl>
                                          <p:spTgt spid="114"/>
                                        </p:tgtEl>
                                        <p:attrNameLst>
                                          <p:attrName>style.visibility</p:attrName>
                                        </p:attrNameLst>
                                      </p:cBhvr>
                                      <p:to>
                                        <p:strVal val="visible"/>
                                      </p:to>
                                    </p:set>
                                    <p:anim calcmode="lin" valueType="num">
                                      <p:cBhvr additive="base">
                                        <p:cTn id="103" dur="600" fill="hold"/>
                                        <p:tgtEl>
                                          <p:spTgt spid="114"/>
                                        </p:tgtEl>
                                        <p:attrNameLst>
                                          <p:attrName>ppt_x</p:attrName>
                                        </p:attrNameLst>
                                      </p:cBhvr>
                                      <p:tavLst>
                                        <p:tav tm="0">
                                          <p:val>
                                            <p:strVal val="1+#ppt_w/2"/>
                                          </p:val>
                                        </p:tav>
                                        <p:tav tm="100000">
                                          <p:val>
                                            <p:strVal val="#ppt_x"/>
                                          </p:val>
                                        </p:tav>
                                      </p:tavLst>
                                    </p:anim>
                                    <p:anim calcmode="lin" valueType="num">
                                      <p:cBhvr additive="base">
                                        <p:cTn id="104" dur="600" fill="hold"/>
                                        <p:tgtEl>
                                          <p:spTgt spid="114"/>
                                        </p:tgtEl>
                                        <p:attrNameLst>
                                          <p:attrName>ppt_y</p:attrName>
                                        </p:attrNameLst>
                                      </p:cBhvr>
                                      <p:tavLst>
                                        <p:tav tm="0">
                                          <p:val>
                                            <p:strVal val="#ppt_y"/>
                                          </p:val>
                                        </p:tav>
                                        <p:tav tm="100000">
                                          <p:val>
                                            <p:strVal val="#ppt_y"/>
                                          </p:val>
                                        </p:tav>
                                      </p:tavLst>
                                    </p:anim>
                                  </p:childTnLst>
                                </p:cTn>
                              </p:par>
                              <p:par>
                                <p:cTn id="105" presetID="2" presetClass="entr" presetSubtype="2" decel="100000" fill="hold" grpId="0" nodeType="withEffect">
                                  <p:stCondLst>
                                    <p:cond delay="2200"/>
                                  </p:stCondLst>
                                  <p:childTnLst>
                                    <p:set>
                                      <p:cBhvr>
                                        <p:cTn id="106" dur="1" fill="hold">
                                          <p:stCondLst>
                                            <p:cond delay="0"/>
                                          </p:stCondLst>
                                        </p:cTn>
                                        <p:tgtEl>
                                          <p:spTgt spid="115"/>
                                        </p:tgtEl>
                                        <p:attrNameLst>
                                          <p:attrName>style.visibility</p:attrName>
                                        </p:attrNameLst>
                                      </p:cBhvr>
                                      <p:to>
                                        <p:strVal val="visible"/>
                                      </p:to>
                                    </p:set>
                                    <p:anim calcmode="lin" valueType="num">
                                      <p:cBhvr additive="base">
                                        <p:cTn id="107" dur="600" fill="hold"/>
                                        <p:tgtEl>
                                          <p:spTgt spid="115"/>
                                        </p:tgtEl>
                                        <p:attrNameLst>
                                          <p:attrName>ppt_x</p:attrName>
                                        </p:attrNameLst>
                                      </p:cBhvr>
                                      <p:tavLst>
                                        <p:tav tm="0">
                                          <p:val>
                                            <p:strVal val="1+#ppt_w/2"/>
                                          </p:val>
                                        </p:tav>
                                        <p:tav tm="100000">
                                          <p:val>
                                            <p:strVal val="#ppt_x"/>
                                          </p:val>
                                        </p:tav>
                                      </p:tavLst>
                                    </p:anim>
                                    <p:anim calcmode="lin" valueType="num">
                                      <p:cBhvr additive="base">
                                        <p:cTn id="108" dur="600" fill="hold"/>
                                        <p:tgtEl>
                                          <p:spTgt spid="115"/>
                                        </p:tgtEl>
                                        <p:attrNameLst>
                                          <p:attrName>ppt_y</p:attrName>
                                        </p:attrNameLst>
                                      </p:cBhvr>
                                      <p:tavLst>
                                        <p:tav tm="0">
                                          <p:val>
                                            <p:strVal val="#ppt_y"/>
                                          </p:val>
                                        </p:tav>
                                        <p:tav tm="100000">
                                          <p:val>
                                            <p:strVal val="#ppt_y"/>
                                          </p:val>
                                        </p:tav>
                                      </p:tavLst>
                                    </p:anim>
                                  </p:childTnLst>
                                </p:cTn>
                              </p:par>
                              <p:par>
                                <p:cTn id="109" presetID="2" presetClass="entr" presetSubtype="2" decel="100000" fill="hold" grpId="0" nodeType="withEffect">
                                  <p:stCondLst>
                                    <p:cond delay="2300"/>
                                  </p:stCondLst>
                                  <p:childTnLst>
                                    <p:set>
                                      <p:cBhvr>
                                        <p:cTn id="110" dur="1" fill="hold">
                                          <p:stCondLst>
                                            <p:cond delay="0"/>
                                          </p:stCondLst>
                                        </p:cTn>
                                        <p:tgtEl>
                                          <p:spTgt spid="116"/>
                                        </p:tgtEl>
                                        <p:attrNameLst>
                                          <p:attrName>style.visibility</p:attrName>
                                        </p:attrNameLst>
                                      </p:cBhvr>
                                      <p:to>
                                        <p:strVal val="visible"/>
                                      </p:to>
                                    </p:set>
                                    <p:anim calcmode="lin" valueType="num">
                                      <p:cBhvr additive="base">
                                        <p:cTn id="111" dur="600" fill="hold"/>
                                        <p:tgtEl>
                                          <p:spTgt spid="116"/>
                                        </p:tgtEl>
                                        <p:attrNameLst>
                                          <p:attrName>ppt_x</p:attrName>
                                        </p:attrNameLst>
                                      </p:cBhvr>
                                      <p:tavLst>
                                        <p:tav tm="0">
                                          <p:val>
                                            <p:strVal val="1+#ppt_w/2"/>
                                          </p:val>
                                        </p:tav>
                                        <p:tav tm="100000">
                                          <p:val>
                                            <p:strVal val="#ppt_x"/>
                                          </p:val>
                                        </p:tav>
                                      </p:tavLst>
                                    </p:anim>
                                    <p:anim calcmode="lin" valueType="num">
                                      <p:cBhvr additive="base">
                                        <p:cTn id="112" dur="600" fill="hold"/>
                                        <p:tgtEl>
                                          <p:spTgt spid="116"/>
                                        </p:tgtEl>
                                        <p:attrNameLst>
                                          <p:attrName>ppt_y</p:attrName>
                                        </p:attrNameLst>
                                      </p:cBhvr>
                                      <p:tavLst>
                                        <p:tav tm="0">
                                          <p:val>
                                            <p:strVal val="#ppt_y"/>
                                          </p:val>
                                        </p:tav>
                                        <p:tav tm="100000">
                                          <p:val>
                                            <p:strVal val="#ppt_y"/>
                                          </p:val>
                                        </p:tav>
                                      </p:tavLst>
                                    </p:anim>
                                  </p:childTnLst>
                                </p:cTn>
                              </p:par>
                              <p:par>
                                <p:cTn id="113" presetID="2" presetClass="entr" presetSubtype="2" decel="100000" fill="hold" grpId="0" nodeType="withEffect">
                                  <p:stCondLst>
                                    <p:cond delay="2400"/>
                                  </p:stCondLst>
                                  <p:childTnLst>
                                    <p:set>
                                      <p:cBhvr>
                                        <p:cTn id="114" dur="1" fill="hold">
                                          <p:stCondLst>
                                            <p:cond delay="0"/>
                                          </p:stCondLst>
                                        </p:cTn>
                                        <p:tgtEl>
                                          <p:spTgt spid="117"/>
                                        </p:tgtEl>
                                        <p:attrNameLst>
                                          <p:attrName>style.visibility</p:attrName>
                                        </p:attrNameLst>
                                      </p:cBhvr>
                                      <p:to>
                                        <p:strVal val="visible"/>
                                      </p:to>
                                    </p:set>
                                    <p:anim calcmode="lin" valueType="num">
                                      <p:cBhvr additive="base">
                                        <p:cTn id="115" dur="600" fill="hold"/>
                                        <p:tgtEl>
                                          <p:spTgt spid="117"/>
                                        </p:tgtEl>
                                        <p:attrNameLst>
                                          <p:attrName>ppt_x</p:attrName>
                                        </p:attrNameLst>
                                      </p:cBhvr>
                                      <p:tavLst>
                                        <p:tav tm="0">
                                          <p:val>
                                            <p:strVal val="1+#ppt_w/2"/>
                                          </p:val>
                                        </p:tav>
                                        <p:tav tm="100000">
                                          <p:val>
                                            <p:strVal val="#ppt_x"/>
                                          </p:val>
                                        </p:tav>
                                      </p:tavLst>
                                    </p:anim>
                                    <p:anim calcmode="lin" valueType="num">
                                      <p:cBhvr additive="base">
                                        <p:cTn id="116" dur="600" fill="hold"/>
                                        <p:tgtEl>
                                          <p:spTgt spid="117"/>
                                        </p:tgtEl>
                                        <p:attrNameLst>
                                          <p:attrName>ppt_y</p:attrName>
                                        </p:attrNameLst>
                                      </p:cBhvr>
                                      <p:tavLst>
                                        <p:tav tm="0">
                                          <p:val>
                                            <p:strVal val="#ppt_y"/>
                                          </p:val>
                                        </p:tav>
                                        <p:tav tm="100000">
                                          <p:val>
                                            <p:strVal val="#ppt_y"/>
                                          </p:val>
                                        </p:tav>
                                      </p:tavLst>
                                    </p:anim>
                                  </p:childTnLst>
                                </p:cTn>
                              </p:par>
                              <p:par>
                                <p:cTn id="117" presetID="2" presetClass="entr" presetSubtype="2" decel="100000" fill="hold" grpId="0" nodeType="withEffect">
                                  <p:stCondLst>
                                    <p:cond delay="2500"/>
                                  </p:stCondLst>
                                  <p:childTnLst>
                                    <p:set>
                                      <p:cBhvr>
                                        <p:cTn id="118" dur="1" fill="hold">
                                          <p:stCondLst>
                                            <p:cond delay="0"/>
                                          </p:stCondLst>
                                        </p:cTn>
                                        <p:tgtEl>
                                          <p:spTgt spid="118"/>
                                        </p:tgtEl>
                                        <p:attrNameLst>
                                          <p:attrName>style.visibility</p:attrName>
                                        </p:attrNameLst>
                                      </p:cBhvr>
                                      <p:to>
                                        <p:strVal val="visible"/>
                                      </p:to>
                                    </p:set>
                                    <p:anim calcmode="lin" valueType="num">
                                      <p:cBhvr additive="base">
                                        <p:cTn id="119" dur="600" fill="hold"/>
                                        <p:tgtEl>
                                          <p:spTgt spid="118"/>
                                        </p:tgtEl>
                                        <p:attrNameLst>
                                          <p:attrName>ppt_x</p:attrName>
                                        </p:attrNameLst>
                                      </p:cBhvr>
                                      <p:tavLst>
                                        <p:tav tm="0">
                                          <p:val>
                                            <p:strVal val="1+#ppt_w/2"/>
                                          </p:val>
                                        </p:tav>
                                        <p:tav tm="100000">
                                          <p:val>
                                            <p:strVal val="#ppt_x"/>
                                          </p:val>
                                        </p:tav>
                                      </p:tavLst>
                                    </p:anim>
                                    <p:anim calcmode="lin" valueType="num">
                                      <p:cBhvr additive="base">
                                        <p:cTn id="120" dur="600" fill="hold"/>
                                        <p:tgtEl>
                                          <p:spTgt spid="118"/>
                                        </p:tgtEl>
                                        <p:attrNameLst>
                                          <p:attrName>ppt_y</p:attrName>
                                        </p:attrNameLst>
                                      </p:cBhvr>
                                      <p:tavLst>
                                        <p:tav tm="0">
                                          <p:val>
                                            <p:strVal val="#ppt_y"/>
                                          </p:val>
                                        </p:tav>
                                        <p:tav tm="100000">
                                          <p:val>
                                            <p:strVal val="#ppt_y"/>
                                          </p:val>
                                        </p:tav>
                                      </p:tavLst>
                                    </p:anim>
                                  </p:childTnLst>
                                </p:cTn>
                              </p:par>
                              <p:par>
                                <p:cTn id="121" presetID="2" presetClass="entr" presetSubtype="2" decel="100000" fill="hold" grpId="0" nodeType="withEffect">
                                  <p:stCondLst>
                                    <p:cond delay="2600"/>
                                  </p:stCondLst>
                                  <p:childTnLst>
                                    <p:set>
                                      <p:cBhvr>
                                        <p:cTn id="122" dur="1" fill="hold">
                                          <p:stCondLst>
                                            <p:cond delay="0"/>
                                          </p:stCondLst>
                                        </p:cTn>
                                        <p:tgtEl>
                                          <p:spTgt spid="119"/>
                                        </p:tgtEl>
                                        <p:attrNameLst>
                                          <p:attrName>style.visibility</p:attrName>
                                        </p:attrNameLst>
                                      </p:cBhvr>
                                      <p:to>
                                        <p:strVal val="visible"/>
                                      </p:to>
                                    </p:set>
                                    <p:anim calcmode="lin" valueType="num">
                                      <p:cBhvr additive="base">
                                        <p:cTn id="123" dur="600" fill="hold"/>
                                        <p:tgtEl>
                                          <p:spTgt spid="119"/>
                                        </p:tgtEl>
                                        <p:attrNameLst>
                                          <p:attrName>ppt_x</p:attrName>
                                        </p:attrNameLst>
                                      </p:cBhvr>
                                      <p:tavLst>
                                        <p:tav tm="0">
                                          <p:val>
                                            <p:strVal val="1+#ppt_w/2"/>
                                          </p:val>
                                        </p:tav>
                                        <p:tav tm="100000">
                                          <p:val>
                                            <p:strVal val="#ppt_x"/>
                                          </p:val>
                                        </p:tav>
                                      </p:tavLst>
                                    </p:anim>
                                    <p:anim calcmode="lin" valueType="num">
                                      <p:cBhvr additive="base">
                                        <p:cTn id="124" dur="600" fill="hold"/>
                                        <p:tgtEl>
                                          <p:spTgt spid="119"/>
                                        </p:tgtEl>
                                        <p:attrNameLst>
                                          <p:attrName>ppt_y</p:attrName>
                                        </p:attrNameLst>
                                      </p:cBhvr>
                                      <p:tavLst>
                                        <p:tav tm="0">
                                          <p:val>
                                            <p:strVal val="#ppt_y"/>
                                          </p:val>
                                        </p:tav>
                                        <p:tav tm="100000">
                                          <p:val>
                                            <p:strVal val="#ppt_y"/>
                                          </p:val>
                                        </p:tav>
                                      </p:tavLst>
                                    </p:anim>
                                  </p:childTnLst>
                                </p:cTn>
                              </p:par>
                              <p:par>
                                <p:cTn id="125" presetID="2" presetClass="entr" presetSubtype="2" decel="100000" fill="hold" grpId="0" nodeType="withEffect">
                                  <p:stCondLst>
                                    <p:cond delay="2700"/>
                                  </p:stCondLst>
                                  <p:childTnLst>
                                    <p:set>
                                      <p:cBhvr>
                                        <p:cTn id="126" dur="1" fill="hold">
                                          <p:stCondLst>
                                            <p:cond delay="0"/>
                                          </p:stCondLst>
                                        </p:cTn>
                                        <p:tgtEl>
                                          <p:spTgt spid="120"/>
                                        </p:tgtEl>
                                        <p:attrNameLst>
                                          <p:attrName>style.visibility</p:attrName>
                                        </p:attrNameLst>
                                      </p:cBhvr>
                                      <p:to>
                                        <p:strVal val="visible"/>
                                      </p:to>
                                    </p:set>
                                    <p:anim calcmode="lin" valueType="num">
                                      <p:cBhvr additive="base">
                                        <p:cTn id="127" dur="600" fill="hold"/>
                                        <p:tgtEl>
                                          <p:spTgt spid="120"/>
                                        </p:tgtEl>
                                        <p:attrNameLst>
                                          <p:attrName>ppt_x</p:attrName>
                                        </p:attrNameLst>
                                      </p:cBhvr>
                                      <p:tavLst>
                                        <p:tav tm="0">
                                          <p:val>
                                            <p:strVal val="1+#ppt_w/2"/>
                                          </p:val>
                                        </p:tav>
                                        <p:tav tm="100000">
                                          <p:val>
                                            <p:strVal val="#ppt_x"/>
                                          </p:val>
                                        </p:tav>
                                      </p:tavLst>
                                    </p:anim>
                                    <p:anim calcmode="lin" valueType="num">
                                      <p:cBhvr additive="base">
                                        <p:cTn id="128" dur="600" fill="hold"/>
                                        <p:tgtEl>
                                          <p:spTgt spid="120"/>
                                        </p:tgtEl>
                                        <p:attrNameLst>
                                          <p:attrName>ppt_y</p:attrName>
                                        </p:attrNameLst>
                                      </p:cBhvr>
                                      <p:tavLst>
                                        <p:tav tm="0">
                                          <p:val>
                                            <p:strVal val="#ppt_y"/>
                                          </p:val>
                                        </p:tav>
                                        <p:tav tm="100000">
                                          <p:val>
                                            <p:strVal val="#ppt_y"/>
                                          </p:val>
                                        </p:tav>
                                      </p:tavLst>
                                    </p:anim>
                                  </p:childTnLst>
                                </p:cTn>
                              </p:par>
                              <p:par>
                                <p:cTn id="129" presetID="2" presetClass="entr" presetSubtype="2" decel="100000" fill="hold" grpId="0" nodeType="withEffect">
                                  <p:stCondLst>
                                    <p:cond delay="2800"/>
                                  </p:stCondLst>
                                  <p:childTnLst>
                                    <p:set>
                                      <p:cBhvr>
                                        <p:cTn id="130" dur="1" fill="hold">
                                          <p:stCondLst>
                                            <p:cond delay="0"/>
                                          </p:stCondLst>
                                        </p:cTn>
                                        <p:tgtEl>
                                          <p:spTgt spid="121"/>
                                        </p:tgtEl>
                                        <p:attrNameLst>
                                          <p:attrName>style.visibility</p:attrName>
                                        </p:attrNameLst>
                                      </p:cBhvr>
                                      <p:to>
                                        <p:strVal val="visible"/>
                                      </p:to>
                                    </p:set>
                                    <p:anim calcmode="lin" valueType="num">
                                      <p:cBhvr additive="base">
                                        <p:cTn id="131" dur="600" fill="hold"/>
                                        <p:tgtEl>
                                          <p:spTgt spid="121"/>
                                        </p:tgtEl>
                                        <p:attrNameLst>
                                          <p:attrName>ppt_x</p:attrName>
                                        </p:attrNameLst>
                                      </p:cBhvr>
                                      <p:tavLst>
                                        <p:tav tm="0">
                                          <p:val>
                                            <p:strVal val="1+#ppt_w/2"/>
                                          </p:val>
                                        </p:tav>
                                        <p:tav tm="100000">
                                          <p:val>
                                            <p:strVal val="#ppt_x"/>
                                          </p:val>
                                        </p:tav>
                                      </p:tavLst>
                                    </p:anim>
                                    <p:anim calcmode="lin" valueType="num">
                                      <p:cBhvr additive="base">
                                        <p:cTn id="132" dur="600" fill="hold"/>
                                        <p:tgtEl>
                                          <p:spTgt spid="121"/>
                                        </p:tgtEl>
                                        <p:attrNameLst>
                                          <p:attrName>ppt_y</p:attrName>
                                        </p:attrNameLst>
                                      </p:cBhvr>
                                      <p:tavLst>
                                        <p:tav tm="0">
                                          <p:val>
                                            <p:strVal val="#ppt_y"/>
                                          </p:val>
                                        </p:tav>
                                        <p:tav tm="100000">
                                          <p:val>
                                            <p:strVal val="#ppt_y"/>
                                          </p:val>
                                        </p:tav>
                                      </p:tavLst>
                                    </p:anim>
                                  </p:childTnLst>
                                </p:cTn>
                              </p:par>
                              <p:par>
                                <p:cTn id="133" presetID="2" presetClass="entr" presetSubtype="2" decel="100000" fill="hold" grpId="0" nodeType="withEffect">
                                  <p:stCondLst>
                                    <p:cond delay="2900"/>
                                  </p:stCondLst>
                                  <p:childTnLst>
                                    <p:set>
                                      <p:cBhvr>
                                        <p:cTn id="134" dur="1" fill="hold">
                                          <p:stCondLst>
                                            <p:cond delay="0"/>
                                          </p:stCondLst>
                                        </p:cTn>
                                        <p:tgtEl>
                                          <p:spTgt spid="122"/>
                                        </p:tgtEl>
                                        <p:attrNameLst>
                                          <p:attrName>style.visibility</p:attrName>
                                        </p:attrNameLst>
                                      </p:cBhvr>
                                      <p:to>
                                        <p:strVal val="visible"/>
                                      </p:to>
                                    </p:set>
                                    <p:anim calcmode="lin" valueType="num">
                                      <p:cBhvr additive="base">
                                        <p:cTn id="135" dur="600" fill="hold"/>
                                        <p:tgtEl>
                                          <p:spTgt spid="122"/>
                                        </p:tgtEl>
                                        <p:attrNameLst>
                                          <p:attrName>ppt_x</p:attrName>
                                        </p:attrNameLst>
                                      </p:cBhvr>
                                      <p:tavLst>
                                        <p:tav tm="0">
                                          <p:val>
                                            <p:strVal val="1+#ppt_w/2"/>
                                          </p:val>
                                        </p:tav>
                                        <p:tav tm="100000">
                                          <p:val>
                                            <p:strVal val="#ppt_x"/>
                                          </p:val>
                                        </p:tav>
                                      </p:tavLst>
                                    </p:anim>
                                    <p:anim calcmode="lin" valueType="num">
                                      <p:cBhvr additive="base">
                                        <p:cTn id="136" dur="600" fill="hold"/>
                                        <p:tgtEl>
                                          <p:spTgt spid="122"/>
                                        </p:tgtEl>
                                        <p:attrNameLst>
                                          <p:attrName>ppt_y</p:attrName>
                                        </p:attrNameLst>
                                      </p:cBhvr>
                                      <p:tavLst>
                                        <p:tav tm="0">
                                          <p:val>
                                            <p:strVal val="#ppt_y"/>
                                          </p:val>
                                        </p:tav>
                                        <p:tav tm="100000">
                                          <p:val>
                                            <p:strVal val="#ppt_y"/>
                                          </p:val>
                                        </p:tav>
                                      </p:tavLst>
                                    </p:anim>
                                  </p:childTnLst>
                                </p:cTn>
                              </p:par>
                              <p:par>
                                <p:cTn id="137" presetID="2" presetClass="entr" presetSubtype="2" decel="100000" fill="hold" grpId="0" nodeType="withEffect">
                                  <p:stCondLst>
                                    <p:cond delay="3000"/>
                                  </p:stCondLst>
                                  <p:childTnLst>
                                    <p:set>
                                      <p:cBhvr>
                                        <p:cTn id="138" dur="1" fill="hold">
                                          <p:stCondLst>
                                            <p:cond delay="0"/>
                                          </p:stCondLst>
                                        </p:cTn>
                                        <p:tgtEl>
                                          <p:spTgt spid="123"/>
                                        </p:tgtEl>
                                        <p:attrNameLst>
                                          <p:attrName>style.visibility</p:attrName>
                                        </p:attrNameLst>
                                      </p:cBhvr>
                                      <p:to>
                                        <p:strVal val="visible"/>
                                      </p:to>
                                    </p:set>
                                    <p:anim calcmode="lin" valueType="num">
                                      <p:cBhvr additive="base">
                                        <p:cTn id="139" dur="600" fill="hold"/>
                                        <p:tgtEl>
                                          <p:spTgt spid="123"/>
                                        </p:tgtEl>
                                        <p:attrNameLst>
                                          <p:attrName>ppt_x</p:attrName>
                                        </p:attrNameLst>
                                      </p:cBhvr>
                                      <p:tavLst>
                                        <p:tav tm="0">
                                          <p:val>
                                            <p:strVal val="1+#ppt_w/2"/>
                                          </p:val>
                                        </p:tav>
                                        <p:tav tm="100000">
                                          <p:val>
                                            <p:strVal val="#ppt_x"/>
                                          </p:val>
                                        </p:tav>
                                      </p:tavLst>
                                    </p:anim>
                                    <p:anim calcmode="lin" valueType="num">
                                      <p:cBhvr additive="base">
                                        <p:cTn id="140" dur="600" fill="hold"/>
                                        <p:tgtEl>
                                          <p:spTgt spid="123"/>
                                        </p:tgtEl>
                                        <p:attrNameLst>
                                          <p:attrName>ppt_y</p:attrName>
                                        </p:attrNameLst>
                                      </p:cBhvr>
                                      <p:tavLst>
                                        <p:tav tm="0">
                                          <p:val>
                                            <p:strVal val="#ppt_y"/>
                                          </p:val>
                                        </p:tav>
                                        <p:tav tm="100000">
                                          <p:val>
                                            <p:strVal val="#ppt_y"/>
                                          </p:val>
                                        </p:tav>
                                      </p:tavLst>
                                    </p:anim>
                                  </p:childTnLst>
                                </p:cTn>
                              </p:par>
                              <p:par>
                                <p:cTn id="141" presetID="2" presetClass="entr" presetSubtype="2" decel="100000" fill="hold" grpId="0" nodeType="withEffect">
                                  <p:stCondLst>
                                    <p:cond delay="3100"/>
                                  </p:stCondLst>
                                  <p:childTnLst>
                                    <p:set>
                                      <p:cBhvr>
                                        <p:cTn id="142" dur="1" fill="hold">
                                          <p:stCondLst>
                                            <p:cond delay="0"/>
                                          </p:stCondLst>
                                        </p:cTn>
                                        <p:tgtEl>
                                          <p:spTgt spid="124"/>
                                        </p:tgtEl>
                                        <p:attrNameLst>
                                          <p:attrName>style.visibility</p:attrName>
                                        </p:attrNameLst>
                                      </p:cBhvr>
                                      <p:to>
                                        <p:strVal val="visible"/>
                                      </p:to>
                                    </p:set>
                                    <p:anim calcmode="lin" valueType="num">
                                      <p:cBhvr additive="base">
                                        <p:cTn id="143" dur="600" fill="hold"/>
                                        <p:tgtEl>
                                          <p:spTgt spid="124"/>
                                        </p:tgtEl>
                                        <p:attrNameLst>
                                          <p:attrName>ppt_x</p:attrName>
                                        </p:attrNameLst>
                                      </p:cBhvr>
                                      <p:tavLst>
                                        <p:tav tm="0">
                                          <p:val>
                                            <p:strVal val="1+#ppt_w/2"/>
                                          </p:val>
                                        </p:tav>
                                        <p:tav tm="100000">
                                          <p:val>
                                            <p:strVal val="#ppt_x"/>
                                          </p:val>
                                        </p:tav>
                                      </p:tavLst>
                                    </p:anim>
                                    <p:anim calcmode="lin" valueType="num">
                                      <p:cBhvr additive="base">
                                        <p:cTn id="144" dur="600" fill="hold"/>
                                        <p:tgtEl>
                                          <p:spTgt spid="124"/>
                                        </p:tgtEl>
                                        <p:attrNameLst>
                                          <p:attrName>ppt_y</p:attrName>
                                        </p:attrNameLst>
                                      </p:cBhvr>
                                      <p:tavLst>
                                        <p:tav tm="0">
                                          <p:val>
                                            <p:strVal val="#ppt_y"/>
                                          </p:val>
                                        </p:tav>
                                        <p:tav tm="100000">
                                          <p:val>
                                            <p:strVal val="#ppt_y"/>
                                          </p:val>
                                        </p:tav>
                                      </p:tavLst>
                                    </p:anim>
                                  </p:childTnLst>
                                </p:cTn>
                              </p:par>
                              <p:par>
                                <p:cTn id="145" presetID="2" presetClass="entr" presetSubtype="2" decel="100000" fill="hold" grpId="0" nodeType="withEffect">
                                  <p:stCondLst>
                                    <p:cond delay="3200"/>
                                  </p:stCondLst>
                                  <p:childTnLst>
                                    <p:set>
                                      <p:cBhvr>
                                        <p:cTn id="146" dur="1" fill="hold">
                                          <p:stCondLst>
                                            <p:cond delay="0"/>
                                          </p:stCondLst>
                                        </p:cTn>
                                        <p:tgtEl>
                                          <p:spTgt spid="125"/>
                                        </p:tgtEl>
                                        <p:attrNameLst>
                                          <p:attrName>style.visibility</p:attrName>
                                        </p:attrNameLst>
                                      </p:cBhvr>
                                      <p:to>
                                        <p:strVal val="visible"/>
                                      </p:to>
                                    </p:set>
                                    <p:anim calcmode="lin" valueType="num">
                                      <p:cBhvr additive="base">
                                        <p:cTn id="147" dur="600" fill="hold"/>
                                        <p:tgtEl>
                                          <p:spTgt spid="125"/>
                                        </p:tgtEl>
                                        <p:attrNameLst>
                                          <p:attrName>ppt_x</p:attrName>
                                        </p:attrNameLst>
                                      </p:cBhvr>
                                      <p:tavLst>
                                        <p:tav tm="0">
                                          <p:val>
                                            <p:strVal val="1+#ppt_w/2"/>
                                          </p:val>
                                        </p:tav>
                                        <p:tav tm="100000">
                                          <p:val>
                                            <p:strVal val="#ppt_x"/>
                                          </p:val>
                                        </p:tav>
                                      </p:tavLst>
                                    </p:anim>
                                    <p:anim calcmode="lin" valueType="num">
                                      <p:cBhvr additive="base">
                                        <p:cTn id="148" dur="600" fill="hold"/>
                                        <p:tgtEl>
                                          <p:spTgt spid="125"/>
                                        </p:tgtEl>
                                        <p:attrNameLst>
                                          <p:attrName>ppt_y</p:attrName>
                                        </p:attrNameLst>
                                      </p:cBhvr>
                                      <p:tavLst>
                                        <p:tav tm="0">
                                          <p:val>
                                            <p:strVal val="#ppt_y"/>
                                          </p:val>
                                        </p:tav>
                                        <p:tav tm="100000">
                                          <p:val>
                                            <p:strVal val="#ppt_y"/>
                                          </p:val>
                                        </p:tav>
                                      </p:tavLst>
                                    </p:anim>
                                  </p:childTnLst>
                                </p:cTn>
                              </p:par>
                              <p:par>
                                <p:cTn id="149" presetID="2" presetClass="entr" presetSubtype="2" decel="100000" fill="hold" grpId="0" nodeType="withEffect">
                                  <p:stCondLst>
                                    <p:cond delay="3300"/>
                                  </p:stCondLst>
                                  <p:childTnLst>
                                    <p:set>
                                      <p:cBhvr>
                                        <p:cTn id="150" dur="1" fill="hold">
                                          <p:stCondLst>
                                            <p:cond delay="0"/>
                                          </p:stCondLst>
                                        </p:cTn>
                                        <p:tgtEl>
                                          <p:spTgt spid="126"/>
                                        </p:tgtEl>
                                        <p:attrNameLst>
                                          <p:attrName>style.visibility</p:attrName>
                                        </p:attrNameLst>
                                      </p:cBhvr>
                                      <p:to>
                                        <p:strVal val="visible"/>
                                      </p:to>
                                    </p:set>
                                    <p:anim calcmode="lin" valueType="num">
                                      <p:cBhvr additive="base">
                                        <p:cTn id="151" dur="600" fill="hold"/>
                                        <p:tgtEl>
                                          <p:spTgt spid="126"/>
                                        </p:tgtEl>
                                        <p:attrNameLst>
                                          <p:attrName>ppt_x</p:attrName>
                                        </p:attrNameLst>
                                      </p:cBhvr>
                                      <p:tavLst>
                                        <p:tav tm="0">
                                          <p:val>
                                            <p:strVal val="1+#ppt_w/2"/>
                                          </p:val>
                                        </p:tav>
                                        <p:tav tm="100000">
                                          <p:val>
                                            <p:strVal val="#ppt_x"/>
                                          </p:val>
                                        </p:tav>
                                      </p:tavLst>
                                    </p:anim>
                                    <p:anim calcmode="lin" valueType="num">
                                      <p:cBhvr additive="base">
                                        <p:cTn id="152" dur="600" fill="hold"/>
                                        <p:tgtEl>
                                          <p:spTgt spid="126"/>
                                        </p:tgtEl>
                                        <p:attrNameLst>
                                          <p:attrName>ppt_y</p:attrName>
                                        </p:attrNameLst>
                                      </p:cBhvr>
                                      <p:tavLst>
                                        <p:tav tm="0">
                                          <p:val>
                                            <p:strVal val="#ppt_y"/>
                                          </p:val>
                                        </p:tav>
                                        <p:tav tm="100000">
                                          <p:val>
                                            <p:strVal val="#ppt_y"/>
                                          </p:val>
                                        </p:tav>
                                      </p:tavLst>
                                    </p:anim>
                                  </p:childTnLst>
                                </p:cTn>
                              </p:par>
                              <p:par>
                                <p:cTn id="153" presetID="2" presetClass="entr" presetSubtype="2" decel="100000" fill="hold" grpId="0" nodeType="withEffect">
                                  <p:stCondLst>
                                    <p:cond delay="3400"/>
                                  </p:stCondLst>
                                  <p:childTnLst>
                                    <p:set>
                                      <p:cBhvr>
                                        <p:cTn id="154" dur="1" fill="hold">
                                          <p:stCondLst>
                                            <p:cond delay="0"/>
                                          </p:stCondLst>
                                        </p:cTn>
                                        <p:tgtEl>
                                          <p:spTgt spid="127"/>
                                        </p:tgtEl>
                                        <p:attrNameLst>
                                          <p:attrName>style.visibility</p:attrName>
                                        </p:attrNameLst>
                                      </p:cBhvr>
                                      <p:to>
                                        <p:strVal val="visible"/>
                                      </p:to>
                                    </p:set>
                                    <p:anim calcmode="lin" valueType="num">
                                      <p:cBhvr additive="base">
                                        <p:cTn id="155" dur="600" fill="hold"/>
                                        <p:tgtEl>
                                          <p:spTgt spid="127"/>
                                        </p:tgtEl>
                                        <p:attrNameLst>
                                          <p:attrName>ppt_x</p:attrName>
                                        </p:attrNameLst>
                                      </p:cBhvr>
                                      <p:tavLst>
                                        <p:tav tm="0">
                                          <p:val>
                                            <p:strVal val="1+#ppt_w/2"/>
                                          </p:val>
                                        </p:tav>
                                        <p:tav tm="100000">
                                          <p:val>
                                            <p:strVal val="#ppt_x"/>
                                          </p:val>
                                        </p:tav>
                                      </p:tavLst>
                                    </p:anim>
                                    <p:anim calcmode="lin" valueType="num">
                                      <p:cBhvr additive="base">
                                        <p:cTn id="156" dur="600" fill="hold"/>
                                        <p:tgtEl>
                                          <p:spTgt spid="127"/>
                                        </p:tgtEl>
                                        <p:attrNameLst>
                                          <p:attrName>ppt_y</p:attrName>
                                        </p:attrNameLst>
                                      </p:cBhvr>
                                      <p:tavLst>
                                        <p:tav tm="0">
                                          <p:val>
                                            <p:strVal val="#ppt_y"/>
                                          </p:val>
                                        </p:tav>
                                        <p:tav tm="100000">
                                          <p:val>
                                            <p:strVal val="#ppt_y"/>
                                          </p:val>
                                        </p:tav>
                                      </p:tavLst>
                                    </p:anim>
                                  </p:childTnLst>
                                </p:cTn>
                              </p:par>
                              <p:par>
                                <p:cTn id="157" presetID="2" presetClass="entr" presetSubtype="2" decel="100000" fill="hold" grpId="0" nodeType="withEffect">
                                  <p:stCondLst>
                                    <p:cond delay="3500"/>
                                  </p:stCondLst>
                                  <p:childTnLst>
                                    <p:set>
                                      <p:cBhvr>
                                        <p:cTn id="158" dur="1" fill="hold">
                                          <p:stCondLst>
                                            <p:cond delay="0"/>
                                          </p:stCondLst>
                                        </p:cTn>
                                        <p:tgtEl>
                                          <p:spTgt spid="128"/>
                                        </p:tgtEl>
                                        <p:attrNameLst>
                                          <p:attrName>style.visibility</p:attrName>
                                        </p:attrNameLst>
                                      </p:cBhvr>
                                      <p:to>
                                        <p:strVal val="visible"/>
                                      </p:to>
                                    </p:set>
                                    <p:anim calcmode="lin" valueType="num">
                                      <p:cBhvr additive="base">
                                        <p:cTn id="159" dur="600" fill="hold"/>
                                        <p:tgtEl>
                                          <p:spTgt spid="128"/>
                                        </p:tgtEl>
                                        <p:attrNameLst>
                                          <p:attrName>ppt_x</p:attrName>
                                        </p:attrNameLst>
                                      </p:cBhvr>
                                      <p:tavLst>
                                        <p:tav tm="0">
                                          <p:val>
                                            <p:strVal val="1+#ppt_w/2"/>
                                          </p:val>
                                        </p:tav>
                                        <p:tav tm="100000">
                                          <p:val>
                                            <p:strVal val="#ppt_x"/>
                                          </p:val>
                                        </p:tav>
                                      </p:tavLst>
                                    </p:anim>
                                    <p:anim calcmode="lin" valueType="num">
                                      <p:cBhvr additive="base">
                                        <p:cTn id="160" dur="600" fill="hold"/>
                                        <p:tgtEl>
                                          <p:spTgt spid="128"/>
                                        </p:tgtEl>
                                        <p:attrNameLst>
                                          <p:attrName>ppt_y</p:attrName>
                                        </p:attrNameLst>
                                      </p:cBhvr>
                                      <p:tavLst>
                                        <p:tav tm="0">
                                          <p:val>
                                            <p:strVal val="#ppt_y"/>
                                          </p:val>
                                        </p:tav>
                                        <p:tav tm="100000">
                                          <p:val>
                                            <p:strVal val="#ppt_y"/>
                                          </p:val>
                                        </p:tav>
                                      </p:tavLst>
                                    </p:anim>
                                  </p:childTnLst>
                                </p:cTn>
                              </p:par>
                              <p:par>
                                <p:cTn id="161" presetID="2" presetClass="entr" presetSubtype="2" decel="100000" fill="hold" grpId="0" nodeType="withEffect">
                                  <p:stCondLst>
                                    <p:cond delay="3600"/>
                                  </p:stCondLst>
                                  <p:childTnLst>
                                    <p:set>
                                      <p:cBhvr>
                                        <p:cTn id="162" dur="1" fill="hold">
                                          <p:stCondLst>
                                            <p:cond delay="0"/>
                                          </p:stCondLst>
                                        </p:cTn>
                                        <p:tgtEl>
                                          <p:spTgt spid="129"/>
                                        </p:tgtEl>
                                        <p:attrNameLst>
                                          <p:attrName>style.visibility</p:attrName>
                                        </p:attrNameLst>
                                      </p:cBhvr>
                                      <p:to>
                                        <p:strVal val="visible"/>
                                      </p:to>
                                    </p:set>
                                    <p:anim calcmode="lin" valueType="num">
                                      <p:cBhvr additive="base">
                                        <p:cTn id="163" dur="600" fill="hold"/>
                                        <p:tgtEl>
                                          <p:spTgt spid="129"/>
                                        </p:tgtEl>
                                        <p:attrNameLst>
                                          <p:attrName>ppt_x</p:attrName>
                                        </p:attrNameLst>
                                      </p:cBhvr>
                                      <p:tavLst>
                                        <p:tav tm="0">
                                          <p:val>
                                            <p:strVal val="1+#ppt_w/2"/>
                                          </p:val>
                                        </p:tav>
                                        <p:tav tm="100000">
                                          <p:val>
                                            <p:strVal val="#ppt_x"/>
                                          </p:val>
                                        </p:tav>
                                      </p:tavLst>
                                    </p:anim>
                                    <p:anim calcmode="lin" valueType="num">
                                      <p:cBhvr additive="base">
                                        <p:cTn id="164" dur="600" fill="hold"/>
                                        <p:tgtEl>
                                          <p:spTgt spid="129"/>
                                        </p:tgtEl>
                                        <p:attrNameLst>
                                          <p:attrName>ppt_y</p:attrName>
                                        </p:attrNameLst>
                                      </p:cBhvr>
                                      <p:tavLst>
                                        <p:tav tm="0">
                                          <p:val>
                                            <p:strVal val="#ppt_y"/>
                                          </p:val>
                                        </p:tav>
                                        <p:tav tm="100000">
                                          <p:val>
                                            <p:strVal val="#ppt_y"/>
                                          </p:val>
                                        </p:tav>
                                      </p:tavLst>
                                    </p:anim>
                                  </p:childTnLst>
                                </p:cTn>
                              </p:par>
                              <p:par>
                                <p:cTn id="165" presetID="2" presetClass="entr" presetSubtype="2" decel="100000" fill="hold" grpId="0" nodeType="withEffect">
                                  <p:stCondLst>
                                    <p:cond delay="3700"/>
                                  </p:stCondLst>
                                  <p:childTnLst>
                                    <p:set>
                                      <p:cBhvr>
                                        <p:cTn id="166" dur="1" fill="hold">
                                          <p:stCondLst>
                                            <p:cond delay="0"/>
                                          </p:stCondLst>
                                        </p:cTn>
                                        <p:tgtEl>
                                          <p:spTgt spid="130"/>
                                        </p:tgtEl>
                                        <p:attrNameLst>
                                          <p:attrName>style.visibility</p:attrName>
                                        </p:attrNameLst>
                                      </p:cBhvr>
                                      <p:to>
                                        <p:strVal val="visible"/>
                                      </p:to>
                                    </p:set>
                                    <p:anim calcmode="lin" valueType="num">
                                      <p:cBhvr additive="base">
                                        <p:cTn id="167" dur="600" fill="hold"/>
                                        <p:tgtEl>
                                          <p:spTgt spid="130"/>
                                        </p:tgtEl>
                                        <p:attrNameLst>
                                          <p:attrName>ppt_x</p:attrName>
                                        </p:attrNameLst>
                                      </p:cBhvr>
                                      <p:tavLst>
                                        <p:tav tm="0">
                                          <p:val>
                                            <p:strVal val="1+#ppt_w/2"/>
                                          </p:val>
                                        </p:tav>
                                        <p:tav tm="100000">
                                          <p:val>
                                            <p:strVal val="#ppt_x"/>
                                          </p:val>
                                        </p:tav>
                                      </p:tavLst>
                                    </p:anim>
                                    <p:anim calcmode="lin" valueType="num">
                                      <p:cBhvr additive="base">
                                        <p:cTn id="168" dur="600" fill="hold"/>
                                        <p:tgtEl>
                                          <p:spTgt spid="130"/>
                                        </p:tgtEl>
                                        <p:attrNameLst>
                                          <p:attrName>ppt_y</p:attrName>
                                        </p:attrNameLst>
                                      </p:cBhvr>
                                      <p:tavLst>
                                        <p:tav tm="0">
                                          <p:val>
                                            <p:strVal val="#ppt_y"/>
                                          </p:val>
                                        </p:tav>
                                        <p:tav tm="100000">
                                          <p:val>
                                            <p:strVal val="#ppt_y"/>
                                          </p:val>
                                        </p:tav>
                                      </p:tavLst>
                                    </p:anim>
                                  </p:childTnLst>
                                </p:cTn>
                              </p:par>
                              <p:par>
                                <p:cTn id="169" presetID="2" presetClass="entr" presetSubtype="2" decel="100000" fill="hold" grpId="0" nodeType="withEffect">
                                  <p:stCondLst>
                                    <p:cond delay="3800"/>
                                  </p:stCondLst>
                                  <p:childTnLst>
                                    <p:set>
                                      <p:cBhvr>
                                        <p:cTn id="170" dur="1" fill="hold">
                                          <p:stCondLst>
                                            <p:cond delay="0"/>
                                          </p:stCondLst>
                                        </p:cTn>
                                        <p:tgtEl>
                                          <p:spTgt spid="131"/>
                                        </p:tgtEl>
                                        <p:attrNameLst>
                                          <p:attrName>style.visibility</p:attrName>
                                        </p:attrNameLst>
                                      </p:cBhvr>
                                      <p:to>
                                        <p:strVal val="visible"/>
                                      </p:to>
                                    </p:set>
                                    <p:anim calcmode="lin" valueType="num">
                                      <p:cBhvr additive="base">
                                        <p:cTn id="171" dur="600" fill="hold"/>
                                        <p:tgtEl>
                                          <p:spTgt spid="131"/>
                                        </p:tgtEl>
                                        <p:attrNameLst>
                                          <p:attrName>ppt_x</p:attrName>
                                        </p:attrNameLst>
                                      </p:cBhvr>
                                      <p:tavLst>
                                        <p:tav tm="0">
                                          <p:val>
                                            <p:strVal val="1+#ppt_w/2"/>
                                          </p:val>
                                        </p:tav>
                                        <p:tav tm="100000">
                                          <p:val>
                                            <p:strVal val="#ppt_x"/>
                                          </p:val>
                                        </p:tav>
                                      </p:tavLst>
                                    </p:anim>
                                    <p:anim calcmode="lin" valueType="num">
                                      <p:cBhvr additive="base">
                                        <p:cTn id="172" dur="600" fill="hold"/>
                                        <p:tgtEl>
                                          <p:spTgt spid="131"/>
                                        </p:tgtEl>
                                        <p:attrNameLst>
                                          <p:attrName>ppt_y</p:attrName>
                                        </p:attrNameLst>
                                      </p:cBhvr>
                                      <p:tavLst>
                                        <p:tav tm="0">
                                          <p:val>
                                            <p:strVal val="#ppt_y"/>
                                          </p:val>
                                        </p:tav>
                                        <p:tav tm="100000">
                                          <p:val>
                                            <p:strVal val="#ppt_y"/>
                                          </p:val>
                                        </p:tav>
                                      </p:tavLst>
                                    </p:anim>
                                  </p:childTnLst>
                                </p:cTn>
                              </p:par>
                              <p:par>
                                <p:cTn id="173" presetID="2" presetClass="entr" presetSubtype="2" decel="100000" fill="hold" grpId="0" nodeType="withEffect">
                                  <p:stCondLst>
                                    <p:cond delay="3900"/>
                                  </p:stCondLst>
                                  <p:childTnLst>
                                    <p:set>
                                      <p:cBhvr>
                                        <p:cTn id="174" dur="1" fill="hold">
                                          <p:stCondLst>
                                            <p:cond delay="0"/>
                                          </p:stCondLst>
                                        </p:cTn>
                                        <p:tgtEl>
                                          <p:spTgt spid="132"/>
                                        </p:tgtEl>
                                        <p:attrNameLst>
                                          <p:attrName>style.visibility</p:attrName>
                                        </p:attrNameLst>
                                      </p:cBhvr>
                                      <p:to>
                                        <p:strVal val="visible"/>
                                      </p:to>
                                    </p:set>
                                    <p:anim calcmode="lin" valueType="num">
                                      <p:cBhvr additive="base">
                                        <p:cTn id="175" dur="600" fill="hold"/>
                                        <p:tgtEl>
                                          <p:spTgt spid="132"/>
                                        </p:tgtEl>
                                        <p:attrNameLst>
                                          <p:attrName>ppt_x</p:attrName>
                                        </p:attrNameLst>
                                      </p:cBhvr>
                                      <p:tavLst>
                                        <p:tav tm="0">
                                          <p:val>
                                            <p:strVal val="1+#ppt_w/2"/>
                                          </p:val>
                                        </p:tav>
                                        <p:tav tm="100000">
                                          <p:val>
                                            <p:strVal val="#ppt_x"/>
                                          </p:val>
                                        </p:tav>
                                      </p:tavLst>
                                    </p:anim>
                                    <p:anim calcmode="lin" valueType="num">
                                      <p:cBhvr additive="base">
                                        <p:cTn id="176" dur="600" fill="hold"/>
                                        <p:tgtEl>
                                          <p:spTgt spid="132"/>
                                        </p:tgtEl>
                                        <p:attrNameLst>
                                          <p:attrName>ppt_y</p:attrName>
                                        </p:attrNameLst>
                                      </p:cBhvr>
                                      <p:tavLst>
                                        <p:tav tm="0">
                                          <p:val>
                                            <p:strVal val="#ppt_y"/>
                                          </p:val>
                                        </p:tav>
                                        <p:tav tm="100000">
                                          <p:val>
                                            <p:strVal val="#ppt_y"/>
                                          </p:val>
                                        </p:tav>
                                      </p:tavLst>
                                    </p:anim>
                                  </p:childTnLst>
                                </p:cTn>
                              </p:par>
                              <p:par>
                                <p:cTn id="177" presetID="2" presetClass="entr" presetSubtype="2" decel="100000" fill="hold" grpId="0" nodeType="withEffect">
                                  <p:stCondLst>
                                    <p:cond delay="4000"/>
                                  </p:stCondLst>
                                  <p:childTnLst>
                                    <p:set>
                                      <p:cBhvr>
                                        <p:cTn id="178" dur="1" fill="hold">
                                          <p:stCondLst>
                                            <p:cond delay="0"/>
                                          </p:stCondLst>
                                        </p:cTn>
                                        <p:tgtEl>
                                          <p:spTgt spid="133"/>
                                        </p:tgtEl>
                                        <p:attrNameLst>
                                          <p:attrName>style.visibility</p:attrName>
                                        </p:attrNameLst>
                                      </p:cBhvr>
                                      <p:to>
                                        <p:strVal val="visible"/>
                                      </p:to>
                                    </p:set>
                                    <p:anim calcmode="lin" valueType="num">
                                      <p:cBhvr additive="base">
                                        <p:cTn id="179" dur="600" fill="hold"/>
                                        <p:tgtEl>
                                          <p:spTgt spid="133"/>
                                        </p:tgtEl>
                                        <p:attrNameLst>
                                          <p:attrName>ppt_x</p:attrName>
                                        </p:attrNameLst>
                                      </p:cBhvr>
                                      <p:tavLst>
                                        <p:tav tm="0">
                                          <p:val>
                                            <p:strVal val="1+#ppt_w/2"/>
                                          </p:val>
                                        </p:tav>
                                        <p:tav tm="100000">
                                          <p:val>
                                            <p:strVal val="#ppt_x"/>
                                          </p:val>
                                        </p:tav>
                                      </p:tavLst>
                                    </p:anim>
                                    <p:anim calcmode="lin" valueType="num">
                                      <p:cBhvr additive="base">
                                        <p:cTn id="180" dur="600" fill="hold"/>
                                        <p:tgtEl>
                                          <p:spTgt spid="133"/>
                                        </p:tgtEl>
                                        <p:attrNameLst>
                                          <p:attrName>ppt_y</p:attrName>
                                        </p:attrNameLst>
                                      </p:cBhvr>
                                      <p:tavLst>
                                        <p:tav tm="0">
                                          <p:val>
                                            <p:strVal val="#ppt_y"/>
                                          </p:val>
                                        </p:tav>
                                        <p:tav tm="100000">
                                          <p:val>
                                            <p:strVal val="#ppt_y"/>
                                          </p:val>
                                        </p:tav>
                                      </p:tavLst>
                                    </p:anim>
                                  </p:childTnLst>
                                </p:cTn>
                              </p:par>
                              <p:par>
                                <p:cTn id="181" presetID="2" presetClass="entr" presetSubtype="2" decel="100000" fill="hold" grpId="0" nodeType="withEffect">
                                  <p:stCondLst>
                                    <p:cond delay="4100"/>
                                  </p:stCondLst>
                                  <p:childTnLst>
                                    <p:set>
                                      <p:cBhvr>
                                        <p:cTn id="182" dur="1" fill="hold">
                                          <p:stCondLst>
                                            <p:cond delay="0"/>
                                          </p:stCondLst>
                                        </p:cTn>
                                        <p:tgtEl>
                                          <p:spTgt spid="134"/>
                                        </p:tgtEl>
                                        <p:attrNameLst>
                                          <p:attrName>style.visibility</p:attrName>
                                        </p:attrNameLst>
                                      </p:cBhvr>
                                      <p:to>
                                        <p:strVal val="visible"/>
                                      </p:to>
                                    </p:set>
                                    <p:anim calcmode="lin" valueType="num">
                                      <p:cBhvr additive="base">
                                        <p:cTn id="183" dur="600" fill="hold"/>
                                        <p:tgtEl>
                                          <p:spTgt spid="134"/>
                                        </p:tgtEl>
                                        <p:attrNameLst>
                                          <p:attrName>ppt_x</p:attrName>
                                        </p:attrNameLst>
                                      </p:cBhvr>
                                      <p:tavLst>
                                        <p:tav tm="0">
                                          <p:val>
                                            <p:strVal val="1+#ppt_w/2"/>
                                          </p:val>
                                        </p:tav>
                                        <p:tav tm="100000">
                                          <p:val>
                                            <p:strVal val="#ppt_x"/>
                                          </p:val>
                                        </p:tav>
                                      </p:tavLst>
                                    </p:anim>
                                    <p:anim calcmode="lin" valueType="num">
                                      <p:cBhvr additive="base">
                                        <p:cTn id="184" dur="600" fill="hold"/>
                                        <p:tgtEl>
                                          <p:spTgt spid="134"/>
                                        </p:tgtEl>
                                        <p:attrNameLst>
                                          <p:attrName>ppt_y</p:attrName>
                                        </p:attrNameLst>
                                      </p:cBhvr>
                                      <p:tavLst>
                                        <p:tav tm="0">
                                          <p:val>
                                            <p:strVal val="#ppt_y"/>
                                          </p:val>
                                        </p:tav>
                                        <p:tav tm="100000">
                                          <p:val>
                                            <p:strVal val="#ppt_y"/>
                                          </p:val>
                                        </p:tav>
                                      </p:tavLst>
                                    </p:anim>
                                  </p:childTnLst>
                                </p:cTn>
                              </p:par>
                              <p:par>
                                <p:cTn id="185" presetID="2" presetClass="entr" presetSubtype="2" decel="100000" fill="hold" grpId="0" nodeType="withEffect">
                                  <p:stCondLst>
                                    <p:cond delay="4200"/>
                                  </p:stCondLst>
                                  <p:childTnLst>
                                    <p:set>
                                      <p:cBhvr>
                                        <p:cTn id="186" dur="1" fill="hold">
                                          <p:stCondLst>
                                            <p:cond delay="0"/>
                                          </p:stCondLst>
                                        </p:cTn>
                                        <p:tgtEl>
                                          <p:spTgt spid="135"/>
                                        </p:tgtEl>
                                        <p:attrNameLst>
                                          <p:attrName>style.visibility</p:attrName>
                                        </p:attrNameLst>
                                      </p:cBhvr>
                                      <p:to>
                                        <p:strVal val="visible"/>
                                      </p:to>
                                    </p:set>
                                    <p:anim calcmode="lin" valueType="num">
                                      <p:cBhvr additive="base">
                                        <p:cTn id="187" dur="600" fill="hold"/>
                                        <p:tgtEl>
                                          <p:spTgt spid="135"/>
                                        </p:tgtEl>
                                        <p:attrNameLst>
                                          <p:attrName>ppt_x</p:attrName>
                                        </p:attrNameLst>
                                      </p:cBhvr>
                                      <p:tavLst>
                                        <p:tav tm="0">
                                          <p:val>
                                            <p:strVal val="1+#ppt_w/2"/>
                                          </p:val>
                                        </p:tav>
                                        <p:tav tm="100000">
                                          <p:val>
                                            <p:strVal val="#ppt_x"/>
                                          </p:val>
                                        </p:tav>
                                      </p:tavLst>
                                    </p:anim>
                                    <p:anim calcmode="lin" valueType="num">
                                      <p:cBhvr additive="base">
                                        <p:cTn id="188" dur="600" fill="hold"/>
                                        <p:tgtEl>
                                          <p:spTgt spid="135"/>
                                        </p:tgtEl>
                                        <p:attrNameLst>
                                          <p:attrName>ppt_y</p:attrName>
                                        </p:attrNameLst>
                                      </p:cBhvr>
                                      <p:tavLst>
                                        <p:tav tm="0">
                                          <p:val>
                                            <p:strVal val="#ppt_y"/>
                                          </p:val>
                                        </p:tav>
                                        <p:tav tm="100000">
                                          <p:val>
                                            <p:strVal val="#ppt_y"/>
                                          </p:val>
                                        </p:tav>
                                      </p:tavLst>
                                    </p:anim>
                                  </p:childTnLst>
                                </p:cTn>
                              </p:par>
                              <p:par>
                                <p:cTn id="189" presetID="2" presetClass="entr" presetSubtype="2" decel="100000" fill="hold" grpId="0" nodeType="withEffect">
                                  <p:stCondLst>
                                    <p:cond delay="4300"/>
                                  </p:stCondLst>
                                  <p:childTnLst>
                                    <p:set>
                                      <p:cBhvr>
                                        <p:cTn id="190" dur="1" fill="hold">
                                          <p:stCondLst>
                                            <p:cond delay="0"/>
                                          </p:stCondLst>
                                        </p:cTn>
                                        <p:tgtEl>
                                          <p:spTgt spid="136"/>
                                        </p:tgtEl>
                                        <p:attrNameLst>
                                          <p:attrName>style.visibility</p:attrName>
                                        </p:attrNameLst>
                                      </p:cBhvr>
                                      <p:to>
                                        <p:strVal val="visible"/>
                                      </p:to>
                                    </p:set>
                                    <p:anim calcmode="lin" valueType="num">
                                      <p:cBhvr additive="base">
                                        <p:cTn id="191" dur="600" fill="hold"/>
                                        <p:tgtEl>
                                          <p:spTgt spid="136"/>
                                        </p:tgtEl>
                                        <p:attrNameLst>
                                          <p:attrName>ppt_x</p:attrName>
                                        </p:attrNameLst>
                                      </p:cBhvr>
                                      <p:tavLst>
                                        <p:tav tm="0">
                                          <p:val>
                                            <p:strVal val="1+#ppt_w/2"/>
                                          </p:val>
                                        </p:tav>
                                        <p:tav tm="100000">
                                          <p:val>
                                            <p:strVal val="#ppt_x"/>
                                          </p:val>
                                        </p:tav>
                                      </p:tavLst>
                                    </p:anim>
                                    <p:anim calcmode="lin" valueType="num">
                                      <p:cBhvr additive="base">
                                        <p:cTn id="192" dur="600" fill="hold"/>
                                        <p:tgtEl>
                                          <p:spTgt spid="136"/>
                                        </p:tgtEl>
                                        <p:attrNameLst>
                                          <p:attrName>ppt_y</p:attrName>
                                        </p:attrNameLst>
                                      </p:cBhvr>
                                      <p:tavLst>
                                        <p:tav tm="0">
                                          <p:val>
                                            <p:strVal val="#ppt_y"/>
                                          </p:val>
                                        </p:tav>
                                        <p:tav tm="100000">
                                          <p:val>
                                            <p:strVal val="#ppt_y"/>
                                          </p:val>
                                        </p:tav>
                                      </p:tavLst>
                                    </p:anim>
                                  </p:childTnLst>
                                </p:cTn>
                              </p:par>
                              <p:par>
                                <p:cTn id="193" presetID="10" presetClass="entr" presetSubtype="0" fill="hold" nodeType="withEffect">
                                  <p:stCondLst>
                                    <p:cond delay="4300"/>
                                  </p:stCondLst>
                                  <p:childTnLst>
                                    <p:set>
                                      <p:cBhvr>
                                        <p:cTn id="194" dur="1" fill="hold">
                                          <p:stCondLst>
                                            <p:cond delay="0"/>
                                          </p:stCondLst>
                                        </p:cTn>
                                        <p:tgtEl>
                                          <p:spTgt spid="70"/>
                                        </p:tgtEl>
                                        <p:attrNameLst>
                                          <p:attrName>style.visibility</p:attrName>
                                        </p:attrNameLst>
                                      </p:cBhvr>
                                      <p:to>
                                        <p:strVal val="visible"/>
                                      </p:to>
                                    </p:set>
                                    <p:animEffect transition="in" filter="fade">
                                      <p:cBhvr>
                                        <p:cTn id="195" dur="600"/>
                                        <p:tgtEl>
                                          <p:spTgt spid="70"/>
                                        </p:tgtEl>
                                      </p:cBhvr>
                                    </p:animEffect>
                                  </p:childTnLst>
                                </p:cTn>
                              </p:par>
                            </p:childTnLst>
                          </p:cTn>
                        </p:par>
                        <p:par>
                          <p:cTn id="196" fill="hold">
                            <p:stCondLst>
                              <p:cond delay="4900"/>
                            </p:stCondLst>
                            <p:childTnLst>
                              <p:par>
                                <p:cTn id="197" presetID="49" presetClass="entr" presetSubtype="0" decel="100000" fill="hold" grpId="0" nodeType="afterEffect">
                                  <p:stCondLst>
                                    <p:cond delay="0"/>
                                  </p:stCondLst>
                                  <p:childTnLst>
                                    <p:set>
                                      <p:cBhvr>
                                        <p:cTn id="198" dur="1" fill="hold">
                                          <p:stCondLst>
                                            <p:cond delay="0"/>
                                          </p:stCondLst>
                                        </p:cTn>
                                        <p:tgtEl>
                                          <p:spTgt spid="144"/>
                                        </p:tgtEl>
                                        <p:attrNameLst>
                                          <p:attrName>style.visibility</p:attrName>
                                        </p:attrNameLst>
                                      </p:cBhvr>
                                      <p:to>
                                        <p:strVal val="visible"/>
                                      </p:to>
                                    </p:set>
                                    <p:anim calcmode="lin" valueType="num">
                                      <p:cBhvr>
                                        <p:cTn id="199" dur="500" fill="hold"/>
                                        <p:tgtEl>
                                          <p:spTgt spid="144"/>
                                        </p:tgtEl>
                                        <p:attrNameLst>
                                          <p:attrName>ppt_w</p:attrName>
                                        </p:attrNameLst>
                                      </p:cBhvr>
                                      <p:tavLst>
                                        <p:tav tm="0">
                                          <p:val>
                                            <p:fltVal val="0"/>
                                          </p:val>
                                        </p:tav>
                                        <p:tav tm="100000">
                                          <p:val>
                                            <p:strVal val="#ppt_w"/>
                                          </p:val>
                                        </p:tav>
                                      </p:tavLst>
                                    </p:anim>
                                    <p:anim calcmode="lin" valueType="num">
                                      <p:cBhvr>
                                        <p:cTn id="200" dur="500" fill="hold"/>
                                        <p:tgtEl>
                                          <p:spTgt spid="144"/>
                                        </p:tgtEl>
                                        <p:attrNameLst>
                                          <p:attrName>ppt_h</p:attrName>
                                        </p:attrNameLst>
                                      </p:cBhvr>
                                      <p:tavLst>
                                        <p:tav tm="0">
                                          <p:val>
                                            <p:fltVal val="0"/>
                                          </p:val>
                                        </p:tav>
                                        <p:tav tm="100000">
                                          <p:val>
                                            <p:strVal val="#ppt_h"/>
                                          </p:val>
                                        </p:tav>
                                      </p:tavLst>
                                    </p:anim>
                                    <p:anim calcmode="lin" valueType="num">
                                      <p:cBhvr>
                                        <p:cTn id="201" dur="500" fill="hold"/>
                                        <p:tgtEl>
                                          <p:spTgt spid="144"/>
                                        </p:tgtEl>
                                        <p:attrNameLst>
                                          <p:attrName>style.rotation</p:attrName>
                                        </p:attrNameLst>
                                      </p:cBhvr>
                                      <p:tavLst>
                                        <p:tav tm="0">
                                          <p:val>
                                            <p:fltVal val="360"/>
                                          </p:val>
                                        </p:tav>
                                        <p:tav tm="100000">
                                          <p:val>
                                            <p:fltVal val="0"/>
                                          </p:val>
                                        </p:tav>
                                      </p:tavLst>
                                    </p:anim>
                                    <p:animEffect transition="in" filter="fade">
                                      <p:cBhvr>
                                        <p:cTn id="202" dur="500"/>
                                        <p:tgtEl>
                                          <p:spTgt spid="144"/>
                                        </p:tgtEl>
                                      </p:cBhvr>
                                    </p:animEffect>
                                  </p:childTnLst>
                                </p:cTn>
                              </p:par>
                              <p:par>
                                <p:cTn id="203" presetID="49" presetClass="entr" presetSubtype="0" decel="100000" fill="hold" grpId="0" nodeType="withEffect">
                                  <p:stCondLst>
                                    <p:cond delay="1600"/>
                                  </p:stCondLst>
                                  <p:childTnLst>
                                    <p:set>
                                      <p:cBhvr>
                                        <p:cTn id="204" dur="1" fill="hold">
                                          <p:stCondLst>
                                            <p:cond delay="0"/>
                                          </p:stCondLst>
                                        </p:cTn>
                                        <p:tgtEl>
                                          <p:spTgt spid="143"/>
                                        </p:tgtEl>
                                        <p:attrNameLst>
                                          <p:attrName>style.visibility</p:attrName>
                                        </p:attrNameLst>
                                      </p:cBhvr>
                                      <p:to>
                                        <p:strVal val="visible"/>
                                      </p:to>
                                    </p:set>
                                    <p:anim calcmode="lin" valueType="num">
                                      <p:cBhvr>
                                        <p:cTn id="205" dur="500" fill="hold"/>
                                        <p:tgtEl>
                                          <p:spTgt spid="143"/>
                                        </p:tgtEl>
                                        <p:attrNameLst>
                                          <p:attrName>ppt_w</p:attrName>
                                        </p:attrNameLst>
                                      </p:cBhvr>
                                      <p:tavLst>
                                        <p:tav tm="0">
                                          <p:val>
                                            <p:fltVal val="0"/>
                                          </p:val>
                                        </p:tav>
                                        <p:tav tm="100000">
                                          <p:val>
                                            <p:strVal val="#ppt_w"/>
                                          </p:val>
                                        </p:tav>
                                      </p:tavLst>
                                    </p:anim>
                                    <p:anim calcmode="lin" valueType="num">
                                      <p:cBhvr>
                                        <p:cTn id="206" dur="500" fill="hold"/>
                                        <p:tgtEl>
                                          <p:spTgt spid="143"/>
                                        </p:tgtEl>
                                        <p:attrNameLst>
                                          <p:attrName>ppt_h</p:attrName>
                                        </p:attrNameLst>
                                      </p:cBhvr>
                                      <p:tavLst>
                                        <p:tav tm="0">
                                          <p:val>
                                            <p:fltVal val="0"/>
                                          </p:val>
                                        </p:tav>
                                        <p:tav tm="100000">
                                          <p:val>
                                            <p:strVal val="#ppt_h"/>
                                          </p:val>
                                        </p:tav>
                                      </p:tavLst>
                                    </p:anim>
                                    <p:anim calcmode="lin" valueType="num">
                                      <p:cBhvr>
                                        <p:cTn id="207" dur="500" fill="hold"/>
                                        <p:tgtEl>
                                          <p:spTgt spid="143"/>
                                        </p:tgtEl>
                                        <p:attrNameLst>
                                          <p:attrName>style.rotation</p:attrName>
                                        </p:attrNameLst>
                                      </p:cBhvr>
                                      <p:tavLst>
                                        <p:tav tm="0">
                                          <p:val>
                                            <p:fltVal val="360"/>
                                          </p:val>
                                        </p:tav>
                                        <p:tav tm="100000">
                                          <p:val>
                                            <p:fltVal val="0"/>
                                          </p:val>
                                        </p:tav>
                                      </p:tavLst>
                                    </p:anim>
                                    <p:animEffect transition="in" filter="fade">
                                      <p:cBhvr>
                                        <p:cTn id="208" dur="500"/>
                                        <p:tgtEl>
                                          <p:spTgt spid="143"/>
                                        </p:tgtEl>
                                      </p:cBhvr>
                                    </p:animEffect>
                                  </p:childTnLst>
                                </p:cTn>
                              </p:par>
                              <p:par>
                                <p:cTn id="209" presetID="49" presetClass="entr" presetSubtype="0" decel="100000" fill="hold" grpId="0" nodeType="withEffect">
                                  <p:stCondLst>
                                    <p:cond delay="1600"/>
                                  </p:stCondLst>
                                  <p:childTnLst>
                                    <p:set>
                                      <p:cBhvr>
                                        <p:cTn id="210" dur="1" fill="hold">
                                          <p:stCondLst>
                                            <p:cond delay="0"/>
                                          </p:stCondLst>
                                        </p:cTn>
                                        <p:tgtEl>
                                          <p:spTgt spid="141"/>
                                        </p:tgtEl>
                                        <p:attrNameLst>
                                          <p:attrName>style.visibility</p:attrName>
                                        </p:attrNameLst>
                                      </p:cBhvr>
                                      <p:to>
                                        <p:strVal val="visible"/>
                                      </p:to>
                                    </p:set>
                                    <p:anim calcmode="lin" valueType="num">
                                      <p:cBhvr>
                                        <p:cTn id="211" dur="500" fill="hold"/>
                                        <p:tgtEl>
                                          <p:spTgt spid="141"/>
                                        </p:tgtEl>
                                        <p:attrNameLst>
                                          <p:attrName>ppt_w</p:attrName>
                                        </p:attrNameLst>
                                      </p:cBhvr>
                                      <p:tavLst>
                                        <p:tav tm="0">
                                          <p:val>
                                            <p:fltVal val="0"/>
                                          </p:val>
                                        </p:tav>
                                        <p:tav tm="100000">
                                          <p:val>
                                            <p:strVal val="#ppt_w"/>
                                          </p:val>
                                        </p:tav>
                                      </p:tavLst>
                                    </p:anim>
                                    <p:anim calcmode="lin" valueType="num">
                                      <p:cBhvr>
                                        <p:cTn id="212" dur="500" fill="hold"/>
                                        <p:tgtEl>
                                          <p:spTgt spid="141"/>
                                        </p:tgtEl>
                                        <p:attrNameLst>
                                          <p:attrName>ppt_h</p:attrName>
                                        </p:attrNameLst>
                                      </p:cBhvr>
                                      <p:tavLst>
                                        <p:tav tm="0">
                                          <p:val>
                                            <p:fltVal val="0"/>
                                          </p:val>
                                        </p:tav>
                                        <p:tav tm="100000">
                                          <p:val>
                                            <p:strVal val="#ppt_h"/>
                                          </p:val>
                                        </p:tav>
                                      </p:tavLst>
                                    </p:anim>
                                    <p:anim calcmode="lin" valueType="num">
                                      <p:cBhvr>
                                        <p:cTn id="213" dur="500" fill="hold"/>
                                        <p:tgtEl>
                                          <p:spTgt spid="141"/>
                                        </p:tgtEl>
                                        <p:attrNameLst>
                                          <p:attrName>style.rotation</p:attrName>
                                        </p:attrNameLst>
                                      </p:cBhvr>
                                      <p:tavLst>
                                        <p:tav tm="0">
                                          <p:val>
                                            <p:fltVal val="360"/>
                                          </p:val>
                                        </p:tav>
                                        <p:tav tm="100000">
                                          <p:val>
                                            <p:fltVal val="0"/>
                                          </p:val>
                                        </p:tav>
                                      </p:tavLst>
                                    </p:anim>
                                    <p:animEffect transition="in" filter="fade">
                                      <p:cBhvr>
                                        <p:cTn id="214" dur="500"/>
                                        <p:tgtEl>
                                          <p:spTgt spid="141"/>
                                        </p:tgtEl>
                                      </p:cBhvr>
                                    </p:animEffect>
                                  </p:childTnLst>
                                </p:cTn>
                              </p:par>
                              <p:par>
                                <p:cTn id="215" presetID="49" presetClass="entr" presetSubtype="0" decel="100000" fill="hold" grpId="0" nodeType="withEffect">
                                  <p:stCondLst>
                                    <p:cond delay="1700"/>
                                  </p:stCondLst>
                                  <p:childTnLst>
                                    <p:set>
                                      <p:cBhvr>
                                        <p:cTn id="216" dur="1" fill="hold">
                                          <p:stCondLst>
                                            <p:cond delay="0"/>
                                          </p:stCondLst>
                                        </p:cTn>
                                        <p:tgtEl>
                                          <p:spTgt spid="140"/>
                                        </p:tgtEl>
                                        <p:attrNameLst>
                                          <p:attrName>style.visibility</p:attrName>
                                        </p:attrNameLst>
                                      </p:cBhvr>
                                      <p:to>
                                        <p:strVal val="visible"/>
                                      </p:to>
                                    </p:set>
                                    <p:anim calcmode="lin" valueType="num">
                                      <p:cBhvr>
                                        <p:cTn id="217" dur="500" fill="hold"/>
                                        <p:tgtEl>
                                          <p:spTgt spid="140"/>
                                        </p:tgtEl>
                                        <p:attrNameLst>
                                          <p:attrName>ppt_w</p:attrName>
                                        </p:attrNameLst>
                                      </p:cBhvr>
                                      <p:tavLst>
                                        <p:tav tm="0">
                                          <p:val>
                                            <p:fltVal val="0"/>
                                          </p:val>
                                        </p:tav>
                                        <p:tav tm="100000">
                                          <p:val>
                                            <p:strVal val="#ppt_w"/>
                                          </p:val>
                                        </p:tav>
                                      </p:tavLst>
                                    </p:anim>
                                    <p:anim calcmode="lin" valueType="num">
                                      <p:cBhvr>
                                        <p:cTn id="218" dur="500" fill="hold"/>
                                        <p:tgtEl>
                                          <p:spTgt spid="140"/>
                                        </p:tgtEl>
                                        <p:attrNameLst>
                                          <p:attrName>ppt_h</p:attrName>
                                        </p:attrNameLst>
                                      </p:cBhvr>
                                      <p:tavLst>
                                        <p:tav tm="0">
                                          <p:val>
                                            <p:fltVal val="0"/>
                                          </p:val>
                                        </p:tav>
                                        <p:tav tm="100000">
                                          <p:val>
                                            <p:strVal val="#ppt_h"/>
                                          </p:val>
                                        </p:tav>
                                      </p:tavLst>
                                    </p:anim>
                                    <p:anim calcmode="lin" valueType="num">
                                      <p:cBhvr>
                                        <p:cTn id="219" dur="500" fill="hold"/>
                                        <p:tgtEl>
                                          <p:spTgt spid="140"/>
                                        </p:tgtEl>
                                        <p:attrNameLst>
                                          <p:attrName>style.rotation</p:attrName>
                                        </p:attrNameLst>
                                      </p:cBhvr>
                                      <p:tavLst>
                                        <p:tav tm="0">
                                          <p:val>
                                            <p:fltVal val="360"/>
                                          </p:val>
                                        </p:tav>
                                        <p:tav tm="100000">
                                          <p:val>
                                            <p:fltVal val="0"/>
                                          </p:val>
                                        </p:tav>
                                      </p:tavLst>
                                    </p:anim>
                                    <p:animEffect transition="in" filter="fade">
                                      <p:cBhvr>
                                        <p:cTn id="220" dur="500"/>
                                        <p:tgtEl>
                                          <p:spTgt spid="140"/>
                                        </p:tgtEl>
                                      </p:cBhvr>
                                    </p:animEffect>
                                  </p:childTnLst>
                                </p:cTn>
                              </p:par>
                              <p:par>
                                <p:cTn id="221" presetID="49" presetClass="entr" presetSubtype="0" decel="100000" fill="hold" grpId="0" nodeType="withEffect">
                                  <p:stCondLst>
                                    <p:cond delay="1700"/>
                                  </p:stCondLst>
                                  <p:childTnLst>
                                    <p:set>
                                      <p:cBhvr>
                                        <p:cTn id="222" dur="1" fill="hold">
                                          <p:stCondLst>
                                            <p:cond delay="0"/>
                                          </p:stCondLst>
                                        </p:cTn>
                                        <p:tgtEl>
                                          <p:spTgt spid="148"/>
                                        </p:tgtEl>
                                        <p:attrNameLst>
                                          <p:attrName>style.visibility</p:attrName>
                                        </p:attrNameLst>
                                      </p:cBhvr>
                                      <p:to>
                                        <p:strVal val="visible"/>
                                      </p:to>
                                    </p:set>
                                    <p:anim calcmode="lin" valueType="num">
                                      <p:cBhvr>
                                        <p:cTn id="223" dur="500" fill="hold"/>
                                        <p:tgtEl>
                                          <p:spTgt spid="148"/>
                                        </p:tgtEl>
                                        <p:attrNameLst>
                                          <p:attrName>ppt_w</p:attrName>
                                        </p:attrNameLst>
                                      </p:cBhvr>
                                      <p:tavLst>
                                        <p:tav tm="0">
                                          <p:val>
                                            <p:fltVal val="0"/>
                                          </p:val>
                                        </p:tav>
                                        <p:tav tm="100000">
                                          <p:val>
                                            <p:strVal val="#ppt_w"/>
                                          </p:val>
                                        </p:tav>
                                      </p:tavLst>
                                    </p:anim>
                                    <p:anim calcmode="lin" valueType="num">
                                      <p:cBhvr>
                                        <p:cTn id="224" dur="500" fill="hold"/>
                                        <p:tgtEl>
                                          <p:spTgt spid="148"/>
                                        </p:tgtEl>
                                        <p:attrNameLst>
                                          <p:attrName>ppt_h</p:attrName>
                                        </p:attrNameLst>
                                      </p:cBhvr>
                                      <p:tavLst>
                                        <p:tav tm="0">
                                          <p:val>
                                            <p:fltVal val="0"/>
                                          </p:val>
                                        </p:tav>
                                        <p:tav tm="100000">
                                          <p:val>
                                            <p:strVal val="#ppt_h"/>
                                          </p:val>
                                        </p:tav>
                                      </p:tavLst>
                                    </p:anim>
                                    <p:anim calcmode="lin" valueType="num">
                                      <p:cBhvr>
                                        <p:cTn id="225" dur="500" fill="hold"/>
                                        <p:tgtEl>
                                          <p:spTgt spid="148"/>
                                        </p:tgtEl>
                                        <p:attrNameLst>
                                          <p:attrName>style.rotation</p:attrName>
                                        </p:attrNameLst>
                                      </p:cBhvr>
                                      <p:tavLst>
                                        <p:tav tm="0">
                                          <p:val>
                                            <p:fltVal val="360"/>
                                          </p:val>
                                        </p:tav>
                                        <p:tav tm="100000">
                                          <p:val>
                                            <p:fltVal val="0"/>
                                          </p:val>
                                        </p:tav>
                                      </p:tavLst>
                                    </p:anim>
                                    <p:animEffect transition="in" filter="fade">
                                      <p:cBhvr>
                                        <p:cTn id="226" dur="500"/>
                                        <p:tgtEl>
                                          <p:spTgt spid="148"/>
                                        </p:tgtEl>
                                      </p:cBhvr>
                                    </p:animEffect>
                                  </p:childTnLst>
                                </p:cTn>
                              </p:par>
                              <p:par>
                                <p:cTn id="227" presetID="49" presetClass="entr" presetSubtype="0" decel="100000" fill="hold" grpId="0" nodeType="withEffect">
                                  <p:stCondLst>
                                    <p:cond delay="1800"/>
                                  </p:stCondLst>
                                  <p:childTnLst>
                                    <p:set>
                                      <p:cBhvr>
                                        <p:cTn id="228" dur="1" fill="hold">
                                          <p:stCondLst>
                                            <p:cond delay="0"/>
                                          </p:stCondLst>
                                        </p:cTn>
                                        <p:tgtEl>
                                          <p:spTgt spid="147"/>
                                        </p:tgtEl>
                                        <p:attrNameLst>
                                          <p:attrName>style.visibility</p:attrName>
                                        </p:attrNameLst>
                                      </p:cBhvr>
                                      <p:to>
                                        <p:strVal val="visible"/>
                                      </p:to>
                                    </p:set>
                                    <p:anim calcmode="lin" valueType="num">
                                      <p:cBhvr>
                                        <p:cTn id="229" dur="500" fill="hold"/>
                                        <p:tgtEl>
                                          <p:spTgt spid="147"/>
                                        </p:tgtEl>
                                        <p:attrNameLst>
                                          <p:attrName>ppt_w</p:attrName>
                                        </p:attrNameLst>
                                      </p:cBhvr>
                                      <p:tavLst>
                                        <p:tav tm="0">
                                          <p:val>
                                            <p:fltVal val="0"/>
                                          </p:val>
                                        </p:tav>
                                        <p:tav tm="100000">
                                          <p:val>
                                            <p:strVal val="#ppt_w"/>
                                          </p:val>
                                        </p:tav>
                                      </p:tavLst>
                                    </p:anim>
                                    <p:anim calcmode="lin" valueType="num">
                                      <p:cBhvr>
                                        <p:cTn id="230" dur="500" fill="hold"/>
                                        <p:tgtEl>
                                          <p:spTgt spid="147"/>
                                        </p:tgtEl>
                                        <p:attrNameLst>
                                          <p:attrName>ppt_h</p:attrName>
                                        </p:attrNameLst>
                                      </p:cBhvr>
                                      <p:tavLst>
                                        <p:tav tm="0">
                                          <p:val>
                                            <p:fltVal val="0"/>
                                          </p:val>
                                        </p:tav>
                                        <p:tav tm="100000">
                                          <p:val>
                                            <p:strVal val="#ppt_h"/>
                                          </p:val>
                                        </p:tav>
                                      </p:tavLst>
                                    </p:anim>
                                    <p:anim calcmode="lin" valueType="num">
                                      <p:cBhvr>
                                        <p:cTn id="231" dur="500" fill="hold"/>
                                        <p:tgtEl>
                                          <p:spTgt spid="147"/>
                                        </p:tgtEl>
                                        <p:attrNameLst>
                                          <p:attrName>style.rotation</p:attrName>
                                        </p:attrNameLst>
                                      </p:cBhvr>
                                      <p:tavLst>
                                        <p:tav tm="0">
                                          <p:val>
                                            <p:fltVal val="360"/>
                                          </p:val>
                                        </p:tav>
                                        <p:tav tm="100000">
                                          <p:val>
                                            <p:fltVal val="0"/>
                                          </p:val>
                                        </p:tav>
                                      </p:tavLst>
                                    </p:anim>
                                    <p:animEffect transition="in" filter="fade">
                                      <p:cBhvr>
                                        <p:cTn id="232" dur="500"/>
                                        <p:tgtEl>
                                          <p:spTgt spid="147"/>
                                        </p:tgtEl>
                                      </p:cBhvr>
                                    </p:animEffect>
                                  </p:childTnLst>
                                </p:cTn>
                              </p:par>
                              <p:par>
                                <p:cTn id="233" presetID="49" presetClass="entr" presetSubtype="0" decel="100000" fill="hold" grpId="0" nodeType="withEffect">
                                  <p:stCondLst>
                                    <p:cond delay="1800"/>
                                  </p:stCondLst>
                                  <p:childTnLst>
                                    <p:set>
                                      <p:cBhvr>
                                        <p:cTn id="234" dur="1" fill="hold">
                                          <p:stCondLst>
                                            <p:cond delay="0"/>
                                          </p:stCondLst>
                                        </p:cTn>
                                        <p:tgtEl>
                                          <p:spTgt spid="146"/>
                                        </p:tgtEl>
                                        <p:attrNameLst>
                                          <p:attrName>style.visibility</p:attrName>
                                        </p:attrNameLst>
                                      </p:cBhvr>
                                      <p:to>
                                        <p:strVal val="visible"/>
                                      </p:to>
                                    </p:set>
                                    <p:anim calcmode="lin" valueType="num">
                                      <p:cBhvr>
                                        <p:cTn id="235" dur="500" fill="hold"/>
                                        <p:tgtEl>
                                          <p:spTgt spid="146"/>
                                        </p:tgtEl>
                                        <p:attrNameLst>
                                          <p:attrName>ppt_w</p:attrName>
                                        </p:attrNameLst>
                                      </p:cBhvr>
                                      <p:tavLst>
                                        <p:tav tm="0">
                                          <p:val>
                                            <p:fltVal val="0"/>
                                          </p:val>
                                        </p:tav>
                                        <p:tav tm="100000">
                                          <p:val>
                                            <p:strVal val="#ppt_w"/>
                                          </p:val>
                                        </p:tav>
                                      </p:tavLst>
                                    </p:anim>
                                    <p:anim calcmode="lin" valueType="num">
                                      <p:cBhvr>
                                        <p:cTn id="236" dur="500" fill="hold"/>
                                        <p:tgtEl>
                                          <p:spTgt spid="146"/>
                                        </p:tgtEl>
                                        <p:attrNameLst>
                                          <p:attrName>ppt_h</p:attrName>
                                        </p:attrNameLst>
                                      </p:cBhvr>
                                      <p:tavLst>
                                        <p:tav tm="0">
                                          <p:val>
                                            <p:fltVal val="0"/>
                                          </p:val>
                                        </p:tav>
                                        <p:tav tm="100000">
                                          <p:val>
                                            <p:strVal val="#ppt_h"/>
                                          </p:val>
                                        </p:tav>
                                      </p:tavLst>
                                    </p:anim>
                                    <p:anim calcmode="lin" valueType="num">
                                      <p:cBhvr>
                                        <p:cTn id="237" dur="500" fill="hold"/>
                                        <p:tgtEl>
                                          <p:spTgt spid="146"/>
                                        </p:tgtEl>
                                        <p:attrNameLst>
                                          <p:attrName>style.rotation</p:attrName>
                                        </p:attrNameLst>
                                      </p:cBhvr>
                                      <p:tavLst>
                                        <p:tav tm="0">
                                          <p:val>
                                            <p:fltVal val="360"/>
                                          </p:val>
                                        </p:tav>
                                        <p:tav tm="100000">
                                          <p:val>
                                            <p:fltVal val="0"/>
                                          </p:val>
                                        </p:tav>
                                      </p:tavLst>
                                    </p:anim>
                                    <p:animEffect transition="in" filter="fade">
                                      <p:cBhvr>
                                        <p:cTn id="238" dur="500"/>
                                        <p:tgtEl>
                                          <p:spTgt spid="146"/>
                                        </p:tgtEl>
                                      </p:cBhvr>
                                    </p:animEffect>
                                  </p:childTnLst>
                                </p:cTn>
                              </p:par>
                              <p:par>
                                <p:cTn id="239" presetID="49" presetClass="entr" presetSubtype="0" decel="100000" fill="hold" grpId="0" nodeType="withEffect">
                                  <p:stCondLst>
                                    <p:cond delay="1900"/>
                                  </p:stCondLst>
                                  <p:childTnLst>
                                    <p:set>
                                      <p:cBhvr>
                                        <p:cTn id="240" dur="1" fill="hold">
                                          <p:stCondLst>
                                            <p:cond delay="0"/>
                                          </p:stCondLst>
                                        </p:cTn>
                                        <p:tgtEl>
                                          <p:spTgt spid="145"/>
                                        </p:tgtEl>
                                        <p:attrNameLst>
                                          <p:attrName>style.visibility</p:attrName>
                                        </p:attrNameLst>
                                      </p:cBhvr>
                                      <p:to>
                                        <p:strVal val="visible"/>
                                      </p:to>
                                    </p:set>
                                    <p:anim calcmode="lin" valueType="num">
                                      <p:cBhvr>
                                        <p:cTn id="241" dur="500" fill="hold"/>
                                        <p:tgtEl>
                                          <p:spTgt spid="145"/>
                                        </p:tgtEl>
                                        <p:attrNameLst>
                                          <p:attrName>ppt_w</p:attrName>
                                        </p:attrNameLst>
                                      </p:cBhvr>
                                      <p:tavLst>
                                        <p:tav tm="0">
                                          <p:val>
                                            <p:fltVal val="0"/>
                                          </p:val>
                                        </p:tav>
                                        <p:tav tm="100000">
                                          <p:val>
                                            <p:strVal val="#ppt_w"/>
                                          </p:val>
                                        </p:tav>
                                      </p:tavLst>
                                    </p:anim>
                                    <p:anim calcmode="lin" valueType="num">
                                      <p:cBhvr>
                                        <p:cTn id="242" dur="500" fill="hold"/>
                                        <p:tgtEl>
                                          <p:spTgt spid="145"/>
                                        </p:tgtEl>
                                        <p:attrNameLst>
                                          <p:attrName>ppt_h</p:attrName>
                                        </p:attrNameLst>
                                      </p:cBhvr>
                                      <p:tavLst>
                                        <p:tav tm="0">
                                          <p:val>
                                            <p:fltVal val="0"/>
                                          </p:val>
                                        </p:tav>
                                        <p:tav tm="100000">
                                          <p:val>
                                            <p:strVal val="#ppt_h"/>
                                          </p:val>
                                        </p:tav>
                                      </p:tavLst>
                                    </p:anim>
                                    <p:anim calcmode="lin" valueType="num">
                                      <p:cBhvr>
                                        <p:cTn id="243" dur="500" fill="hold"/>
                                        <p:tgtEl>
                                          <p:spTgt spid="145"/>
                                        </p:tgtEl>
                                        <p:attrNameLst>
                                          <p:attrName>style.rotation</p:attrName>
                                        </p:attrNameLst>
                                      </p:cBhvr>
                                      <p:tavLst>
                                        <p:tav tm="0">
                                          <p:val>
                                            <p:fltVal val="360"/>
                                          </p:val>
                                        </p:tav>
                                        <p:tav tm="100000">
                                          <p:val>
                                            <p:fltVal val="0"/>
                                          </p:val>
                                        </p:tav>
                                      </p:tavLst>
                                    </p:anim>
                                    <p:animEffect transition="in" filter="fade">
                                      <p:cBhvr>
                                        <p:cTn id="244"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40" grpId="0" animBg="1"/>
      <p:bldP spid="141" grpId="0" animBg="1"/>
      <p:bldP spid="143" grpId="0" animBg="1"/>
      <p:bldP spid="144" grpId="0" animBg="1"/>
      <p:bldP spid="145" grpId="0" animBg="1"/>
      <p:bldP spid="146" grpId="0" animBg="1"/>
      <p:bldP spid="147" grpId="0" animBg="1"/>
      <p:bldP spid="14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14454"/>
        </a:solidFill>
        <a:effectLst/>
      </p:bgPr>
    </p:bg>
    <p:spTree>
      <p:nvGrpSpPr>
        <p:cNvPr id="1" name=""/>
        <p:cNvGrpSpPr/>
        <p:nvPr/>
      </p:nvGrpSpPr>
      <p:grpSpPr>
        <a:xfrm>
          <a:off x="0" y="0"/>
          <a:ext cx="0" cy="0"/>
          <a:chOff x="0" y="0"/>
          <a:chExt cx="0" cy="0"/>
        </a:xfrm>
      </p:grpSpPr>
      <p:pic>
        <p:nvPicPr>
          <p:cNvPr id="2" name="Picture Placeholder 1" descr="nasa-53883-unsplash.jpg"/>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a:xfrm>
            <a:off x="2561497" y="1313767"/>
            <a:ext cx="1323803" cy="1564697"/>
          </a:xfrm>
        </p:spPr>
      </p:pic>
      <p:pic>
        <p:nvPicPr>
          <p:cNvPr id="4" name="Picture Placeholder 3" descr="mike-wilson-263697-unsplash.jpg"/>
          <p:cNvPicPr>
            <a:picLocks noGrp="1" noChangeAspect="1"/>
          </p:cNvPicPr>
          <p:nvPr>
            <p:ph type="pic" sz="quarter" idx="13"/>
          </p:nvPr>
        </p:nvPicPr>
        <p:blipFill>
          <a:blip r:embed="rId4" cstate="screen">
            <a:extLst>
              <a:ext uri="{28A0092B-C50C-407E-A947-70E740481C1C}">
                <a14:useLocalDpi xmlns:a14="http://schemas.microsoft.com/office/drawing/2010/main"/>
              </a:ext>
            </a:extLst>
          </a:blip>
          <a:srcRect/>
          <a:stretch>
            <a:fillRect/>
          </a:stretch>
        </p:blipFill>
        <p:spPr>
          <a:xfrm>
            <a:off x="3888399" y="1789402"/>
            <a:ext cx="1323803" cy="1564697"/>
          </a:xfrm>
        </p:spPr>
      </p:pic>
      <p:pic>
        <p:nvPicPr>
          <p:cNvPr id="6" name="Picture Placeholder 5" descr="marc-marchal-411945-unsplash.jpg"/>
          <p:cNvPicPr>
            <a:picLocks noGrp="1" noChangeAspect="1"/>
          </p:cNvPicPr>
          <p:nvPr>
            <p:ph type="pic" sz="quarter" idx="14"/>
          </p:nvPr>
        </p:nvPicPr>
        <p:blipFill>
          <a:blip r:embed="rId5" cstate="screen">
            <a:extLst>
              <a:ext uri="{28A0092B-C50C-407E-A947-70E740481C1C}">
                <a14:useLocalDpi xmlns:a14="http://schemas.microsoft.com/office/drawing/2010/main"/>
              </a:ext>
            </a:extLst>
          </a:blip>
          <a:srcRect/>
          <a:stretch>
            <a:fillRect/>
          </a:stretch>
        </p:blipFill>
        <p:spPr>
          <a:xfrm>
            <a:off x="5209104" y="1557115"/>
            <a:ext cx="1323803" cy="1564697"/>
          </a:xfrm>
        </p:spPr>
      </p:pic>
      <p:pic>
        <p:nvPicPr>
          <p:cNvPr id="12" name="Picture Placeholder 11" descr="luo-ping-516132-unsplash.jpg"/>
          <p:cNvPicPr>
            <a:picLocks noGrp="1" noChangeAspect="1"/>
          </p:cNvPicPr>
          <p:nvPr>
            <p:ph type="pic" sz="quarter" idx="15"/>
          </p:nvPr>
        </p:nvPicPr>
        <p:blipFill>
          <a:blip r:embed="rId6" cstate="screen">
            <a:extLst>
              <a:ext uri="{28A0092B-C50C-407E-A947-70E740481C1C}">
                <a14:useLocalDpi xmlns:a14="http://schemas.microsoft.com/office/drawing/2010/main"/>
              </a:ext>
            </a:extLst>
          </a:blip>
          <a:srcRect/>
          <a:stretch>
            <a:fillRect/>
          </a:stretch>
        </p:blipFill>
        <p:spPr>
          <a:xfrm>
            <a:off x="6532905" y="1977444"/>
            <a:ext cx="1323803" cy="1564697"/>
          </a:xfrm>
        </p:spPr>
      </p:pic>
      <p:sp>
        <p:nvSpPr>
          <p:cNvPr id="24" name="TextBox 23">
            <a:extLst>
              <a:ext uri="{FF2B5EF4-FFF2-40B4-BE49-F238E27FC236}">
                <a16:creationId xmlns:a16="http://schemas.microsoft.com/office/drawing/2014/main" id="{1945D855-7ACA-4B84-917B-B7C0B188E220}"/>
              </a:ext>
            </a:extLst>
          </p:cNvPr>
          <p:cNvSpPr txBox="1"/>
          <p:nvPr/>
        </p:nvSpPr>
        <p:spPr>
          <a:xfrm>
            <a:off x="2671526" y="966104"/>
            <a:ext cx="1119217" cy="253916"/>
          </a:xfrm>
          <a:prstGeom prst="rect">
            <a:avLst/>
          </a:prstGeom>
          <a:noFill/>
        </p:spPr>
        <p:txBody>
          <a:bodyPr wrap="none" rtlCol="0">
            <a:spAutoFit/>
          </a:bodyPr>
          <a:lstStyle/>
          <a:p>
            <a:r>
              <a:rPr lang="en-US" sz="1050" b="1" dirty="0" smtClean="0">
                <a:solidFill>
                  <a:schemeClr val="bg1"/>
                </a:solidFill>
                <a:latin typeface="+mj-lt"/>
              </a:rPr>
              <a:t>Average Price </a:t>
            </a:r>
            <a:endParaRPr lang="en-US" sz="1050" b="1" dirty="0">
              <a:solidFill>
                <a:schemeClr val="bg1"/>
              </a:solidFill>
              <a:latin typeface="+mj-lt"/>
            </a:endParaRPr>
          </a:p>
        </p:txBody>
      </p:sp>
      <p:sp>
        <p:nvSpPr>
          <p:cNvPr id="26" name="TextBox 25">
            <a:extLst>
              <a:ext uri="{FF2B5EF4-FFF2-40B4-BE49-F238E27FC236}">
                <a16:creationId xmlns:a16="http://schemas.microsoft.com/office/drawing/2014/main" id="{7C8F18AA-ECA5-4B2F-ACFE-4563C6871C92}"/>
              </a:ext>
            </a:extLst>
          </p:cNvPr>
          <p:cNvSpPr txBox="1"/>
          <p:nvPr/>
        </p:nvSpPr>
        <p:spPr>
          <a:xfrm>
            <a:off x="3993107" y="1439249"/>
            <a:ext cx="1141659" cy="253916"/>
          </a:xfrm>
          <a:prstGeom prst="rect">
            <a:avLst/>
          </a:prstGeom>
          <a:noFill/>
        </p:spPr>
        <p:txBody>
          <a:bodyPr wrap="none" rtlCol="0">
            <a:spAutoFit/>
          </a:bodyPr>
          <a:lstStyle/>
          <a:p>
            <a:r>
              <a:rPr lang="en-US" sz="1050" b="1" dirty="0" smtClean="0">
                <a:solidFill>
                  <a:schemeClr val="bg1"/>
                </a:solidFill>
                <a:latin typeface="+mj-lt"/>
              </a:rPr>
              <a:t>Booking Times</a:t>
            </a:r>
            <a:endParaRPr lang="en-US" sz="1050" b="1" dirty="0">
              <a:solidFill>
                <a:schemeClr val="bg1"/>
              </a:solidFill>
              <a:latin typeface="+mj-lt"/>
            </a:endParaRPr>
          </a:p>
        </p:txBody>
      </p:sp>
      <p:sp>
        <p:nvSpPr>
          <p:cNvPr id="28" name="TextBox 27">
            <a:extLst>
              <a:ext uri="{FF2B5EF4-FFF2-40B4-BE49-F238E27FC236}">
                <a16:creationId xmlns:a16="http://schemas.microsoft.com/office/drawing/2014/main" id="{FEDD9DFD-2BD8-4AEA-8BD4-93BF37EF473B}"/>
              </a:ext>
            </a:extLst>
          </p:cNvPr>
          <p:cNvSpPr txBox="1"/>
          <p:nvPr/>
        </p:nvSpPr>
        <p:spPr>
          <a:xfrm>
            <a:off x="5480991" y="1202677"/>
            <a:ext cx="675185" cy="253916"/>
          </a:xfrm>
          <a:prstGeom prst="rect">
            <a:avLst/>
          </a:prstGeom>
          <a:noFill/>
        </p:spPr>
        <p:txBody>
          <a:bodyPr wrap="none" rtlCol="0">
            <a:spAutoFit/>
          </a:bodyPr>
          <a:lstStyle/>
          <a:p>
            <a:r>
              <a:rPr lang="en-US" sz="1050" b="1" dirty="0" smtClean="0">
                <a:solidFill>
                  <a:schemeClr val="bg1"/>
                </a:solidFill>
                <a:latin typeface="+mj-lt"/>
              </a:rPr>
              <a:t>Months</a:t>
            </a:r>
            <a:endParaRPr lang="en-US" sz="1050" b="1" dirty="0">
              <a:solidFill>
                <a:schemeClr val="bg1"/>
              </a:solidFill>
              <a:latin typeface="+mj-lt"/>
            </a:endParaRPr>
          </a:p>
        </p:txBody>
      </p:sp>
      <p:sp>
        <p:nvSpPr>
          <p:cNvPr id="30" name="TextBox 29">
            <a:extLst>
              <a:ext uri="{FF2B5EF4-FFF2-40B4-BE49-F238E27FC236}">
                <a16:creationId xmlns:a16="http://schemas.microsoft.com/office/drawing/2014/main" id="{6EF43E13-7D3F-48F8-BE98-3A99F950F3C8}"/>
              </a:ext>
            </a:extLst>
          </p:cNvPr>
          <p:cNvSpPr txBox="1"/>
          <p:nvPr/>
        </p:nvSpPr>
        <p:spPr>
          <a:xfrm>
            <a:off x="6732240" y="1648975"/>
            <a:ext cx="889987" cy="253916"/>
          </a:xfrm>
          <a:prstGeom prst="rect">
            <a:avLst/>
          </a:prstGeom>
          <a:noFill/>
        </p:spPr>
        <p:txBody>
          <a:bodyPr wrap="none" rtlCol="0">
            <a:spAutoFit/>
          </a:bodyPr>
          <a:lstStyle/>
          <a:p>
            <a:r>
              <a:rPr lang="en-US" sz="1050" b="1" dirty="0" smtClean="0">
                <a:solidFill>
                  <a:schemeClr val="bg1"/>
                </a:solidFill>
                <a:latin typeface="+mj-lt"/>
              </a:rPr>
              <a:t>Rate codes</a:t>
            </a:r>
            <a:endParaRPr lang="en-US" sz="1050" b="1" dirty="0">
              <a:solidFill>
                <a:schemeClr val="bg1"/>
              </a:solidFill>
              <a:latin typeface="+mj-lt"/>
            </a:endParaRPr>
          </a:p>
        </p:txBody>
      </p:sp>
      <p:sp useBgFill="1">
        <p:nvSpPr>
          <p:cNvPr id="72" name="Rectangle 71">
            <a:extLst>
              <a:ext uri="{FF2B5EF4-FFF2-40B4-BE49-F238E27FC236}">
                <a16:creationId xmlns:a16="http://schemas.microsoft.com/office/drawing/2014/main" id="{A004983E-54F6-4D77-8163-6EDB37ED1A1B}"/>
              </a:ext>
            </a:extLst>
          </p:cNvPr>
          <p:cNvSpPr/>
          <p:nvPr/>
        </p:nvSpPr>
        <p:spPr>
          <a:xfrm>
            <a:off x="2561497" y="-186677"/>
            <a:ext cx="5295212" cy="8626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cxnSp>
        <p:nvCxnSpPr>
          <p:cNvPr id="8" name="Straight Connector 7">
            <a:extLst>
              <a:ext uri="{FF2B5EF4-FFF2-40B4-BE49-F238E27FC236}">
                <a16:creationId xmlns:a16="http://schemas.microsoft.com/office/drawing/2014/main" id="{F5B54411-C58A-4321-835D-9F96DCE5C21E}"/>
              </a:ext>
            </a:extLst>
          </p:cNvPr>
          <p:cNvCxnSpPr/>
          <p:nvPr/>
        </p:nvCxnSpPr>
        <p:spPr>
          <a:xfrm>
            <a:off x="3885301" y="335"/>
            <a:ext cx="0" cy="5142830"/>
          </a:xfrm>
          <a:prstGeom prst="line">
            <a:avLst/>
          </a:prstGeom>
          <a:ln>
            <a:solidFill>
              <a:schemeClr val="tx1">
                <a:lumMod val="40000"/>
                <a:lumOff val="60000"/>
                <a:alpha val="31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93173E7-346C-43AA-B49B-D6AABC71CD05}"/>
              </a:ext>
            </a:extLst>
          </p:cNvPr>
          <p:cNvCxnSpPr/>
          <p:nvPr/>
        </p:nvCxnSpPr>
        <p:spPr>
          <a:xfrm>
            <a:off x="5209104" y="335"/>
            <a:ext cx="0" cy="5142830"/>
          </a:xfrm>
          <a:prstGeom prst="line">
            <a:avLst/>
          </a:prstGeom>
          <a:ln>
            <a:solidFill>
              <a:schemeClr val="tx1">
                <a:lumMod val="40000"/>
                <a:lumOff val="60000"/>
                <a:alpha val="31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C4E8EDA-0626-4C16-BBA2-5999AEF28961}"/>
              </a:ext>
            </a:extLst>
          </p:cNvPr>
          <p:cNvCxnSpPr/>
          <p:nvPr/>
        </p:nvCxnSpPr>
        <p:spPr>
          <a:xfrm>
            <a:off x="6532907" y="335"/>
            <a:ext cx="0" cy="5142830"/>
          </a:xfrm>
          <a:prstGeom prst="line">
            <a:avLst/>
          </a:prstGeom>
          <a:ln>
            <a:solidFill>
              <a:schemeClr val="tx1">
                <a:lumMod val="40000"/>
                <a:lumOff val="60000"/>
                <a:alpha val="31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9CB47AA-CEC4-4AEE-A01B-5522B9571CB3}"/>
              </a:ext>
            </a:extLst>
          </p:cNvPr>
          <p:cNvCxnSpPr/>
          <p:nvPr/>
        </p:nvCxnSpPr>
        <p:spPr>
          <a:xfrm>
            <a:off x="7856709" y="335"/>
            <a:ext cx="0" cy="5142830"/>
          </a:xfrm>
          <a:prstGeom prst="line">
            <a:avLst/>
          </a:prstGeom>
          <a:ln>
            <a:solidFill>
              <a:schemeClr val="tx1">
                <a:lumMod val="40000"/>
                <a:lumOff val="60000"/>
                <a:alpha val="31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E3C6D0E-152F-4551-B2BF-2588E9CD67E6}"/>
              </a:ext>
            </a:extLst>
          </p:cNvPr>
          <p:cNvCxnSpPr/>
          <p:nvPr/>
        </p:nvCxnSpPr>
        <p:spPr>
          <a:xfrm>
            <a:off x="2561499" y="335"/>
            <a:ext cx="0" cy="5142830"/>
          </a:xfrm>
          <a:prstGeom prst="line">
            <a:avLst/>
          </a:prstGeom>
          <a:ln>
            <a:solidFill>
              <a:schemeClr val="tx1">
                <a:lumMod val="40000"/>
                <a:lumOff val="60000"/>
                <a:alpha val="31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42E50EA-02E3-4DD1-AEAA-7BADEFD82412}"/>
              </a:ext>
            </a:extLst>
          </p:cNvPr>
          <p:cNvSpPr txBox="1"/>
          <p:nvPr/>
        </p:nvSpPr>
        <p:spPr>
          <a:xfrm>
            <a:off x="2636604" y="3034351"/>
            <a:ext cx="1143308" cy="415498"/>
          </a:xfrm>
          <a:prstGeom prst="rect">
            <a:avLst/>
          </a:prstGeom>
          <a:noFill/>
        </p:spPr>
        <p:txBody>
          <a:bodyPr wrap="square" rtlCol="0">
            <a:spAutoFit/>
          </a:bodyPr>
          <a:lstStyle/>
          <a:p>
            <a:pPr algn="ctr"/>
            <a:r>
              <a:rPr lang="en-US" sz="1050" dirty="0" smtClean="0">
                <a:solidFill>
                  <a:schemeClr val="bg1"/>
                </a:solidFill>
                <a:latin typeface="+mj-lt"/>
              </a:rPr>
              <a:t>Category 2:</a:t>
            </a:r>
          </a:p>
          <a:p>
            <a:pPr algn="ctr"/>
            <a:r>
              <a:rPr lang="en-US" sz="1050" dirty="0" smtClean="0">
                <a:solidFill>
                  <a:schemeClr val="bg1"/>
                </a:solidFill>
                <a:latin typeface="+mj-lt"/>
              </a:rPr>
              <a:t>8-27 Euro</a:t>
            </a:r>
            <a:endParaRPr lang="en-US" sz="1050" dirty="0">
              <a:solidFill>
                <a:schemeClr val="bg1"/>
              </a:solidFill>
              <a:latin typeface="+mj-lt"/>
            </a:endParaRPr>
          </a:p>
        </p:txBody>
      </p:sp>
      <p:sp>
        <p:nvSpPr>
          <p:cNvPr id="33" name="TextBox 32">
            <a:extLst>
              <a:ext uri="{FF2B5EF4-FFF2-40B4-BE49-F238E27FC236}">
                <a16:creationId xmlns:a16="http://schemas.microsoft.com/office/drawing/2014/main" id="{24FCE845-FCF4-4143-B45A-4109D22CAC04}"/>
              </a:ext>
            </a:extLst>
          </p:cNvPr>
          <p:cNvSpPr txBox="1"/>
          <p:nvPr/>
        </p:nvSpPr>
        <p:spPr>
          <a:xfrm>
            <a:off x="4104613" y="3543598"/>
            <a:ext cx="885178" cy="415498"/>
          </a:xfrm>
          <a:prstGeom prst="rect">
            <a:avLst/>
          </a:prstGeom>
          <a:noFill/>
        </p:spPr>
        <p:txBody>
          <a:bodyPr wrap="none" rtlCol="0">
            <a:spAutoFit/>
          </a:bodyPr>
          <a:lstStyle/>
          <a:p>
            <a:pPr algn="ctr"/>
            <a:r>
              <a:rPr lang="en-US" sz="1050" dirty="0">
                <a:solidFill>
                  <a:schemeClr val="bg1"/>
                </a:solidFill>
              </a:rPr>
              <a:t>Category </a:t>
            </a:r>
            <a:r>
              <a:rPr lang="en-US" sz="1050" dirty="0" smtClean="0">
                <a:solidFill>
                  <a:schemeClr val="bg1"/>
                </a:solidFill>
              </a:rPr>
              <a:t>3:</a:t>
            </a:r>
            <a:endParaRPr lang="en-US" sz="1050" dirty="0">
              <a:solidFill>
                <a:schemeClr val="bg1"/>
              </a:solidFill>
            </a:endParaRPr>
          </a:p>
          <a:p>
            <a:pPr algn="ctr"/>
            <a:r>
              <a:rPr lang="en-US" sz="1050" dirty="0" smtClean="0">
                <a:solidFill>
                  <a:schemeClr val="bg1"/>
                </a:solidFill>
              </a:rPr>
              <a:t>27-64</a:t>
            </a:r>
            <a:endParaRPr lang="en-US" sz="1050" dirty="0">
              <a:solidFill>
                <a:schemeClr val="bg1"/>
              </a:solidFill>
            </a:endParaRPr>
          </a:p>
        </p:txBody>
      </p:sp>
      <p:sp>
        <p:nvSpPr>
          <p:cNvPr id="34" name="TextBox 33">
            <a:extLst>
              <a:ext uri="{FF2B5EF4-FFF2-40B4-BE49-F238E27FC236}">
                <a16:creationId xmlns:a16="http://schemas.microsoft.com/office/drawing/2014/main" id="{CD6AEA05-6A1C-461F-8260-66686FA9037A}"/>
              </a:ext>
            </a:extLst>
          </p:cNvPr>
          <p:cNvSpPr txBox="1"/>
          <p:nvPr/>
        </p:nvSpPr>
        <p:spPr>
          <a:xfrm>
            <a:off x="5508104" y="3280130"/>
            <a:ext cx="848309" cy="1223412"/>
          </a:xfrm>
          <a:prstGeom prst="rect">
            <a:avLst/>
          </a:prstGeom>
          <a:noFill/>
        </p:spPr>
        <p:txBody>
          <a:bodyPr wrap="none" rtlCol="0">
            <a:spAutoFit/>
          </a:bodyPr>
          <a:lstStyle/>
          <a:p>
            <a:pPr algn="ctr"/>
            <a:r>
              <a:rPr lang="en-US" sz="1050" dirty="0">
                <a:solidFill>
                  <a:schemeClr val="bg1"/>
                </a:solidFill>
              </a:rPr>
              <a:t>March</a:t>
            </a:r>
          </a:p>
          <a:p>
            <a:pPr algn="ctr"/>
            <a:r>
              <a:rPr lang="en-US" sz="1050" dirty="0">
                <a:solidFill>
                  <a:schemeClr val="bg1"/>
                </a:solidFill>
              </a:rPr>
              <a:t>January</a:t>
            </a:r>
          </a:p>
          <a:p>
            <a:pPr algn="ctr"/>
            <a:r>
              <a:rPr lang="en-US" sz="1050" dirty="0">
                <a:solidFill>
                  <a:schemeClr val="bg1"/>
                </a:solidFill>
              </a:rPr>
              <a:t>December</a:t>
            </a:r>
          </a:p>
          <a:p>
            <a:pPr algn="ctr"/>
            <a:r>
              <a:rPr lang="en-US" sz="1050" dirty="0">
                <a:solidFill>
                  <a:schemeClr val="bg1"/>
                </a:solidFill>
              </a:rPr>
              <a:t>November</a:t>
            </a:r>
          </a:p>
          <a:p>
            <a:pPr algn="ctr"/>
            <a:r>
              <a:rPr lang="en-US" sz="1050" dirty="0">
                <a:solidFill>
                  <a:schemeClr val="bg1"/>
                </a:solidFill>
              </a:rPr>
              <a:t>October</a:t>
            </a:r>
          </a:p>
          <a:p>
            <a:pPr algn="ctr"/>
            <a:r>
              <a:rPr lang="en-US" sz="1050" dirty="0">
                <a:solidFill>
                  <a:schemeClr val="bg1"/>
                </a:solidFill>
              </a:rPr>
              <a:t>September</a:t>
            </a:r>
          </a:p>
          <a:p>
            <a:pPr algn="ctr"/>
            <a:r>
              <a:rPr lang="en-US" sz="1050" dirty="0">
                <a:solidFill>
                  <a:schemeClr val="bg1"/>
                </a:solidFill>
              </a:rPr>
              <a:t>February</a:t>
            </a:r>
            <a:endParaRPr lang="en-IE" sz="1050" dirty="0">
              <a:solidFill>
                <a:schemeClr val="bg1"/>
              </a:solidFill>
            </a:endParaRPr>
          </a:p>
        </p:txBody>
      </p:sp>
      <p:sp>
        <p:nvSpPr>
          <p:cNvPr id="35" name="TextBox 34">
            <a:extLst>
              <a:ext uri="{FF2B5EF4-FFF2-40B4-BE49-F238E27FC236}">
                <a16:creationId xmlns:a16="http://schemas.microsoft.com/office/drawing/2014/main" id="{A70D08CF-35B7-4CDF-9012-5D853855D307}"/>
              </a:ext>
            </a:extLst>
          </p:cNvPr>
          <p:cNvSpPr txBox="1"/>
          <p:nvPr/>
        </p:nvSpPr>
        <p:spPr>
          <a:xfrm>
            <a:off x="7023926" y="3729585"/>
            <a:ext cx="465192" cy="738664"/>
          </a:xfrm>
          <a:prstGeom prst="rect">
            <a:avLst/>
          </a:prstGeom>
          <a:noFill/>
        </p:spPr>
        <p:txBody>
          <a:bodyPr wrap="none" rtlCol="0">
            <a:spAutoFit/>
          </a:bodyPr>
          <a:lstStyle/>
          <a:p>
            <a:pPr algn="ctr"/>
            <a:r>
              <a:rPr lang="en-US" sz="1050" dirty="0">
                <a:solidFill>
                  <a:schemeClr val="bg1"/>
                </a:solidFill>
              </a:rPr>
              <a:t>NRD</a:t>
            </a:r>
          </a:p>
          <a:p>
            <a:pPr algn="ctr"/>
            <a:r>
              <a:rPr lang="en-US" sz="1050" dirty="0">
                <a:solidFill>
                  <a:schemeClr val="bg1"/>
                </a:solidFill>
              </a:rPr>
              <a:t>RAC</a:t>
            </a:r>
          </a:p>
          <a:p>
            <a:pPr algn="ctr"/>
            <a:r>
              <a:rPr lang="en-US" sz="1050" dirty="0">
                <a:solidFill>
                  <a:schemeClr val="bg1"/>
                </a:solidFill>
              </a:rPr>
              <a:t>6R2</a:t>
            </a:r>
          </a:p>
          <a:p>
            <a:pPr algn="ctr"/>
            <a:r>
              <a:rPr lang="en-US" sz="1050" dirty="0" smtClean="0">
                <a:solidFill>
                  <a:schemeClr val="bg1"/>
                </a:solidFill>
              </a:rPr>
              <a:t>H4R</a:t>
            </a:r>
            <a:endParaRPr lang="en-IE" sz="1050" dirty="0">
              <a:solidFill>
                <a:schemeClr val="bg1"/>
              </a:solidFill>
            </a:endParaRPr>
          </a:p>
        </p:txBody>
      </p:sp>
      <p:sp>
        <p:nvSpPr>
          <p:cNvPr id="62" name="TextBox 61">
            <a:extLst>
              <a:ext uri="{FF2B5EF4-FFF2-40B4-BE49-F238E27FC236}">
                <a16:creationId xmlns:a16="http://schemas.microsoft.com/office/drawing/2014/main" id="{4290F4AD-7092-4957-95B1-E1555EECD4F1}"/>
              </a:ext>
            </a:extLst>
          </p:cNvPr>
          <p:cNvSpPr txBox="1"/>
          <p:nvPr/>
        </p:nvSpPr>
        <p:spPr>
          <a:xfrm>
            <a:off x="264175" y="879511"/>
            <a:ext cx="2405747" cy="369332"/>
          </a:xfrm>
          <a:prstGeom prst="rect">
            <a:avLst/>
          </a:prstGeom>
          <a:noFill/>
        </p:spPr>
        <p:txBody>
          <a:bodyPr wrap="square" rtlCol="0">
            <a:spAutoFit/>
          </a:bodyPr>
          <a:lstStyle/>
          <a:p>
            <a:r>
              <a:rPr lang="en-US" b="1" dirty="0" smtClean="0">
                <a:solidFill>
                  <a:schemeClr val="bg1"/>
                </a:solidFill>
                <a:latin typeface="+mj-lt"/>
              </a:rPr>
              <a:t>Nordea Profile</a:t>
            </a:r>
          </a:p>
        </p:txBody>
      </p:sp>
      <p:sp>
        <p:nvSpPr>
          <p:cNvPr id="39" name="TextBox 38">
            <a:extLst>
              <a:ext uri="{FF2B5EF4-FFF2-40B4-BE49-F238E27FC236}">
                <a16:creationId xmlns:a16="http://schemas.microsoft.com/office/drawing/2014/main" id="{6EF43E13-7D3F-48F8-BE98-3A99F950F3C8}"/>
              </a:ext>
            </a:extLst>
          </p:cNvPr>
          <p:cNvSpPr txBox="1"/>
          <p:nvPr/>
        </p:nvSpPr>
        <p:spPr>
          <a:xfrm>
            <a:off x="7911868" y="994928"/>
            <a:ext cx="1224136" cy="415498"/>
          </a:xfrm>
          <a:prstGeom prst="rect">
            <a:avLst/>
          </a:prstGeom>
          <a:noFill/>
        </p:spPr>
        <p:txBody>
          <a:bodyPr wrap="square" rtlCol="0">
            <a:spAutoFit/>
          </a:bodyPr>
          <a:lstStyle/>
          <a:p>
            <a:pPr algn="ctr"/>
            <a:r>
              <a:rPr lang="en-US" sz="1050" b="1" dirty="0" smtClean="0">
                <a:solidFill>
                  <a:schemeClr val="bg1"/>
                </a:solidFill>
              </a:rPr>
              <a:t>Average length of stay</a:t>
            </a:r>
            <a:endParaRPr lang="en-IE" sz="1050" b="1" dirty="0">
              <a:solidFill>
                <a:schemeClr val="bg1"/>
              </a:solidFill>
            </a:endParaRPr>
          </a:p>
        </p:txBody>
      </p:sp>
      <p:sp>
        <p:nvSpPr>
          <p:cNvPr id="41" name="TextBox 40">
            <a:extLst>
              <a:ext uri="{FF2B5EF4-FFF2-40B4-BE49-F238E27FC236}">
                <a16:creationId xmlns:a16="http://schemas.microsoft.com/office/drawing/2014/main" id="{A70D08CF-35B7-4CDF-9012-5D853855D307}"/>
              </a:ext>
            </a:extLst>
          </p:cNvPr>
          <p:cNvSpPr txBox="1"/>
          <p:nvPr/>
        </p:nvSpPr>
        <p:spPr>
          <a:xfrm>
            <a:off x="8091190" y="3146350"/>
            <a:ext cx="958917" cy="415498"/>
          </a:xfrm>
          <a:prstGeom prst="rect">
            <a:avLst/>
          </a:prstGeom>
          <a:noFill/>
        </p:spPr>
        <p:txBody>
          <a:bodyPr wrap="none" rtlCol="0">
            <a:spAutoFit/>
          </a:bodyPr>
          <a:lstStyle/>
          <a:p>
            <a:r>
              <a:rPr lang="en-US" sz="1050" dirty="0">
                <a:solidFill>
                  <a:schemeClr val="bg1"/>
                </a:solidFill>
              </a:rPr>
              <a:t>Category </a:t>
            </a:r>
            <a:r>
              <a:rPr lang="en-US" sz="1050" dirty="0" smtClean="0">
                <a:solidFill>
                  <a:schemeClr val="bg1"/>
                </a:solidFill>
              </a:rPr>
              <a:t>4:</a:t>
            </a:r>
            <a:endParaRPr lang="en-US" sz="1050" dirty="0">
              <a:solidFill>
                <a:schemeClr val="bg1"/>
              </a:solidFill>
            </a:endParaRPr>
          </a:p>
          <a:p>
            <a:r>
              <a:rPr lang="en-US" sz="1050" dirty="0" smtClean="0">
                <a:solidFill>
                  <a:schemeClr val="bg1"/>
                </a:solidFill>
              </a:rPr>
              <a:t>16-25 </a:t>
            </a:r>
            <a:r>
              <a:rPr lang="en-US" sz="1050" dirty="0">
                <a:solidFill>
                  <a:schemeClr val="bg1"/>
                </a:solidFill>
              </a:rPr>
              <a:t>nights</a:t>
            </a:r>
            <a:endParaRPr lang="en-IE" sz="1050" dirty="0">
              <a:solidFill>
                <a:schemeClr val="bg1"/>
              </a:solidFill>
            </a:endParaRPr>
          </a:p>
        </p:txBody>
      </p:sp>
      <p:pic>
        <p:nvPicPr>
          <p:cNvPr id="43" name="Picture Placeholder 1" descr="raphael-schaller-335025-unsplash.jp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7884368" y="1419622"/>
            <a:ext cx="1259632" cy="1583261"/>
          </a:xfrm>
          <a:custGeom>
            <a:avLst/>
            <a:gdLst>
              <a:gd name="connsiteX0" fmla="*/ 209665 w 3542838"/>
              <a:gd name="connsiteY0" fmla="*/ 0 h 5276850"/>
              <a:gd name="connsiteX1" fmla="*/ 3542838 w 3542838"/>
              <a:gd name="connsiteY1" fmla="*/ 0 h 5276850"/>
              <a:gd name="connsiteX2" fmla="*/ 3542838 w 3542838"/>
              <a:gd name="connsiteY2" fmla="*/ 5276850 h 5276850"/>
              <a:gd name="connsiteX3" fmla="*/ 209665 w 3542838"/>
              <a:gd name="connsiteY3" fmla="*/ 5276850 h 5276850"/>
              <a:gd name="connsiteX4" fmla="*/ 0 w 3542838"/>
              <a:gd name="connsiteY4" fmla="*/ 5067185 h 5276850"/>
              <a:gd name="connsiteX5" fmla="*/ 0 w 3542838"/>
              <a:gd name="connsiteY5" fmla="*/ 209665 h 5276850"/>
              <a:gd name="connsiteX6" fmla="*/ 209665 w 3542838"/>
              <a:gd name="connsiteY6" fmla="*/ 0 h 527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2838" h="5276850">
                <a:moveTo>
                  <a:pt x="209665" y="0"/>
                </a:moveTo>
                <a:lnTo>
                  <a:pt x="3542838" y="0"/>
                </a:lnTo>
                <a:lnTo>
                  <a:pt x="3542838" y="5276850"/>
                </a:lnTo>
                <a:lnTo>
                  <a:pt x="209665" y="5276850"/>
                </a:lnTo>
                <a:cubicBezTo>
                  <a:pt x="93870" y="5276850"/>
                  <a:pt x="0" y="5182980"/>
                  <a:pt x="0" y="5067185"/>
                </a:cubicBezTo>
                <a:lnTo>
                  <a:pt x="0" y="209665"/>
                </a:lnTo>
                <a:cubicBezTo>
                  <a:pt x="0" y="93870"/>
                  <a:pt x="93870" y="0"/>
                  <a:pt x="209665" y="0"/>
                </a:cubicBezTo>
                <a:close/>
              </a:path>
            </a:pathLst>
          </a:custGeom>
        </p:spPr>
      </p:pic>
      <p:sp>
        <p:nvSpPr>
          <p:cNvPr id="45" name="TextBox 44">
            <a:extLst>
              <a:ext uri="{FF2B5EF4-FFF2-40B4-BE49-F238E27FC236}">
                <a16:creationId xmlns:a16="http://schemas.microsoft.com/office/drawing/2014/main" id="{4290F4AD-7092-4957-95B1-E1555EECD4F1}"/>
              </a:ext>
            </a:extLst>
          </p:cNvPr>
          <p:cNvSpPr txBox="1"/>
          <p:nvPr/>
        </p:nvSpPr>
        <p:spPr>
          <a:xfrm>
            <a:off x="294045" y="1359487"/>
            <a:ext cx="2405747" cy="307777"/>
          </a:xfrm>
          <a:prstGeom prst="rect">
            <a:avLst/>
          </a:prstGeom>
          <a:noFill/>
        </p:spPr>
        <p:txBody>
          <a:bodyPr wrap="square" rtlCol="0">
            <a:spAutoFit/>
          </a:bodyPr>
          <a:lstStyle/>
          <a:p>
            <a:r>
              <a:rPr lang="en-US" sz="1400" b="1" dirty="0" smtClean="0">
                <a:solidFill>
                  <a:schemeClr val="bg1"/>
                </a:solidFill>
                <a:latin typeface="+mj-lt"/>
              </a:rPr>
              <a:t>Other features</a:t>
            </a:r>
            <a:endParaRPr lang="en-US" sz="1400" b="1" dirty="0">
              <a:solidFill>
                <a:schemeClr val="bg1"/>
              </a:solidFill>
              <a:latin typeface="+mj-lt"/>
            </a:endParaRPr>
          </a:p>
        </p:txBody>
      </p:sp>
      <p:pic>
        <p:nvPicPr>
          <p:cNvPr id="3" name="Picture 2"/>
          <p:cNvPicPr>
            <a:picLocks noChangeAspect="1"/>
          </p:cNvPicPr>
          <p:nvPr/>
        </p:nvPicPr>
        <p:blipFill>
          <a:blip r:embed="rId8"/>
          <a:stretch>
            <a:fillRect/>
          </a:stretch>
        </p:blipFill>
        <p:spPr>
          <a:xfrm>
            <a:off x="443131" y="2014029"/>
            <a:ext cx="1427186" cy="2662139"/>
          </a:xfrm>
          <a:prstGeom prst="rect">
            <a:avLst/>
          </a:prstGeom>
        </p:spPr>
      </p:pic>
      <p:sp>
        <p:nvSpPr>
          <p:cNvPr id="27" name="Google Shape;488;p40"/>
          <p:cNvSpPr txBox="1">
            <a:spLocks/>
          </p:cNvSpPr>
          <p:nvPr/>
        </p:nvSpPr>
        <p:spPr>
          <a:xfrm>
            <a:off x="443131" y="4705341"/>
            <a:ext cx="379800" cy="174600"/>
          </a:xfrm>
          <a:prstGeom prst="rect">
            <a:avLst/>
          </a:prstGeom>
        </p:spPr>
        <p:txBody>
          <a:bodyPr spcFirstLastPara="1" wrap="square" lIns="91425" tIns="91425" rIns="91425" bIns="91425" anchor="ctr" anchorCtr="0">
            <a:noAutofit/>
          </a:bodyPr>
          <a:lstStyle>
            <a:defPPr>
              <a:defRPr lang="ko-KR"/>
            </a:defPPr>
            <a:lvl1pPr>
              <a:defRPr sz="900">
                <a:solidFill>
                  <a:srgbClr val="FFFFFF"/>
                </a:solidFill>
              </a:defRPr>
            </a:lvl1pPr>
          </a:lstStyle>
          <a:p>
            <a:r>
              <a:rPr lang="en-GB" dirty="0" smtClean="0"/>
              <a:t>30</a:t>
            </a:r>
          </a:p>
        </p:txBody>
      </p:sp>
    </p:spTree>
    <p:extLst>
      <p:ext uri="{BB962C8B-B14F-4D97-AF65-F5344CB8AC3E}">
        <p14:creationId xmlns:p14="http://schemas.microsoft.com/office/powerpoint/2010/main" val="22279368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0-#ppt_h/2"/>
                                          </p:val>
                                        </p:tav>
                                        <p:tav tm="100000">
                                          <p:val>
                                            <p:strVal val="#ppt_y"/>
                                          </p:val>
                                        </p:tav>
                                      </p:tavLst>
                                    </p:anim>
                                  </p:childTnLst>
                                </p:cTn>
                              </p:par>
                              <p:par>
                                <p:cTn id="9" presetID="2" presetClass="entr" presetSubtype="4" accel="20000" decel="80000" fill="hold" grpId="0" nodeType="withEffect">
                                  <p:stCondLst>
                                    <p:cond delay="0"/>
                                  </p:stCondLst>
                                  <p:iterate type="wd">
                                    <p:tmPct val="10000"/>
                                  </p:iterate>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1000" fill="hold"/>
                                        <p:tgtEl>
                                          <p:spTgt spid="62"/>
                                        </p:tgtEl>
                                        <p:attrNameLst>
                                          <p:attrName>ppt_x</p:attrName>
                                        </p:attrNameLst>
                                      </p:cBhvr>
                                      <p:tavLst>
                                        <p:tav tm="0">
                                          <p:val>
                                            <p:strVal val="#ppt_x"/>
                                          </p:val>
                                        </p:tav>
                                        <p:tav tm="100000">
                                          <p:val>
                                            <p:strVal val="#ppt_x"/>
                                          </p:val>
                                        </p:tav>
                                      </p:tavLst>
                                    </p:anim>
                                    <p:anim calcmode="lin" valueType="num">
                                      <p:cBhvr additive="base">
                                        <p:cTn id="12" dur="1000" fill="hold"/>
                                        <p:tgtEl>
                                          <p:spTgt spid="62"/>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7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00"/>
                                        <p:tgtEl>
                                          <p:spTgt spid="32"/>
                                        </p:tgtEl>
                                      </p:cBhvr>
                                    </p:animEffect>
                                  </p:childTnLst>
                                </p:cTn>
                              </p:par>
                              <p:par>
                                <p:cTn id="16" presetID="10" presetClass="entr" presetSubtype="0" fill="hold" grpId="0" nodeType="withEffect">
                                  <p:stCondLst>
                                    <p:cond delay="90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300"/>
                                        <p:tgtEl>
                                          <p:spTgt spid="33"/>
                                        </p:tgtEl>
                                      </p:cBhvr>
                                    </p:animEffect>
                                  </p:childTnLst>
                                </p:cTn>
                              </p:par>
                              <p:par>
                                <p:cTn id="19" presetID="10" presetClass="entr" presetSubtype="0" fill="hold" grpId="0" nodeType="withEffect">
                                  <p:stCondLst>
                                    <p:cond delay="110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300"/>
                                        <p:tgtEl>
                                          <p:spTgt spid="34"/>
                                        </p:tgtEl>
                                      </p:cBhvr>
                                    </p:animEffect>
                                  </p:childTnLst>
                                </p:cTn>
                              </p:par>
                              <p:par>
                                <p:cTn id="22" presetID="10" presetClass="entr" presetSubtype="0" fill="hold" grpId="0" nodeType="withEffect">
                                  <p:stCondLst>
                                    <p:cond delay="130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300"/>
                                        <p:tgtEl>
                                          <p:spTgt spid="35"/>
                                        </p:tgtEl>
                                      </p:cBhvr>
                                    </p:animEffect>
                                  </p:childTnLst>
                                </p:cTn>
                              </p:par>
                              <p:par>
                                <p:cTn id="25" presetID="10" presetClass="entr" presetSubtype="0" fill="hold" grpId="0" nodeType="withEffect">
                                  <p:stCondLst>
                                    <p:cond delay="130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300"/>
                                        <p:tgtEl>
                                          <p:spTgt spid="41"/>
                                        </p:tgtEl>
                                      </p:cBhvr>
                                    </p:animEffect>
                                  </p:childTnLst>
                                </p:cTn>
                              </p:par>
                              <p:par>
                                <p:cTn id="28" presetID="2" presetClass="entr" presetSubtype="4" accel="20000" decel="80000" fill="hold" grpId="0" nodeType="withEffect">
                                  <p:stCondLst>
                                    <p:cond delay="0"/>
                                  </p:stCondLst>
                                  <p:iterate type="wd">
                                    <p:tmPct val="10000"/>
                                  </p:iterate>
                                  <p:childTnLst>
                                    <p:set>
                                      <p:cBhvr>
                                        <p:cTn id="29" dur="1" fill="hold">
                                          <p:stCondLst>
                                            <p:cond delay="0"/>
                                          </p:stCondLst>
                                        </p:cTn>
                                        <p:tgtEl>
                                          <p:spTgt spid="45"/>
                                        </p:tgtEl>
                                        <p:attrNameLst>
                                          <p:attrName>style.visibility</p:attrName>
                                        </p:attrNameLst>
                                      </p:cBhvr>
                                      <p:to>
                                        <p:strVal val="visible"/>
                                      </p:to>
                                    </p:set>
                                    <p:anim calcmode="lin" valueType="num">
                                      <p:cBhvr additive="base">
                                        <p:cTn id="30" dur="1000" fill="hold"/>
                                        <p:tgtEl>
                                          <p:spTgt spid="45"/>
                                        </p:tgtEl>
                                        <p:attrNameLst>
                                          <p:attrName>ppt_x</p:attrName>
                                        </p:attrNameLst>
                                      </p:cBhvr>
                                      <p:tavLst>
                                        <p:tav tm="0">
                                          <p:val>
                                            <p:strVal val="#ppt_x"/>
                                          </p:val>
                                        </p:tav>
                                        <p:tav tm="100000">
                                          <p:val>
                                            <p:strVal val="#ppt_x"/>
                                          </p:val>
                                        </p:tav>
                                      </p:tavLst>
                                    </p:anim>
                                    <p:anim calcmode="lin" valueType="num">
                                      <p:cBhvr additive="base">
                                        <p:cTn id="31"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additive="base">
                                        <p:cTn id="36" dur="500" fill="hold"/>
                                        <p:tgtEl>
                                          <p:spTgt spid="3"/>
                                        </p:tgtEl>
                                        <p:attrNameLst>
                                          <p:attrName>ppt_x</p:attrName>
                                        </p:attrNameLst>
                                      </p:cBhvr>
                                      <p:tavLst>
                                        <p:tav tm="0">
                                          <p:val>
                                            <p:strVal val="#ppt_x"/>
                                          </p:val>
                                        </p:tav>
                                        <p:tav tm="100000">
                                          <p:val>
                                            <p:strVal val="#ppt_x"/>
                                          </p:val>
                                        </p:tav>
                                      </p:tavLst>
                                    </p:anim>
                                    <p:anim calcmode="lin" valueType="num">
                                      <p:cBhvr additive="base">
                                        <p:cTn id="3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62" grpId="0"/>
      <p:bldP spid="41" grpId="0"/>
      <p:bldP spid="4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2000" r="-12000"/>
          </a:stretch>
        </a:blipFill>
        <a:effectLst/>
      </p:bgPr>
    </p:bg>
    <p:spTree>
      <p:nvGrpSpPr>
        <p:cNvPr id="1" name="Shape 646"/>
        <p:cNvGrpSpPr/>
        <p:nvPr/>
      </p:nvGrpSpPr>
      <p:grpSpPr>
        <a:xfrm>
          <a:off x="0" y="0"/>
          <a:ext cx="0" cy="0"/>
          <a:chOff x="0" y="0"/>
          <a:chExt cx="0" cy="0"/>
        </a:xfrm>
      </p:grpSpPr>
      <p:sp>
        <p:nvSpPr>
          <p:cNvPr id="647" name="Google Shape;647;p44"/>
          <p:cNvSpPr/>
          <p:nvPr/>
        </p:nvSpPr>
        <p:spPr>
          <a:xfrm>
            <a:off x="-9012" y="15248"/>
            <a:ext cx="9144000" cy="5143500"/>
          </a:xfrm>
          <a:prstGeom prst="rect">
            <a:avLst/>
          </a:prstGeom>
          <a:solidFill>
            <a:srgbClr val="566579">
              <a:alpha val="71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648" name="Google Shape;648;p44"/>
          <p:cNvGrpSpPr/>
          <p:nvPr/>
        </p:nvGrpSpPr>
        <p:grpSpPr>
          <a:xfrm>
            <a:off x="3544260" y="1789667"/>
            <a:ext cx="2055372" cy="2247336"/>
            <a:chOff x="3395619" y="1394296"/>
            <a:chExt cx="2352761" cy="2572500"/>
          </a:xfrm>
        </p:grpSpPr>
        <p:grpSp>
          <p:nvGrpSpPr>
            <p:cNvPr id="649" name="Google Shape;649;p44"/>
            <p:cNvGrpSpPr/>
            <p:nvPr/>
          </p:nvGrpSpPr>
          <p:grpSpPr>
            <a:xfrm>
              <a:off x="3395619" y="1394296"/>
              <a:ext cx="2352761" cy="2354908"/>
              <a:chOff x="2600775" y="1409700"/>
              <a:chExt cx="1972800" cy="1974600"/>
            </a:xfrm>
          </p:grpSpPr>
          <p:sp>
            <p:nvSpPr>
              <p:cNvPr id="650" name="Google Shape;650;p44"/>
              <p:cNvSpPr/>
              <p:nvPr/>
            </p:nvSpPr>
            <p:spPr>
              <a:xfrm>
                <a:off x="2600775" y="1409700"/>
                <a:ext cx="1972800" cy="1974600"/>
              </a:xfrm>
              <a:prstGeom prst="ellipse">
                <a:avLst/>
              </a:prstGeom>
              <a:noFill/>
              <a:ln w="762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1" name="Google Shape;651;p44"/>
              <p:cNvSpPr/>
              <p:nvPr/>
            </p:nvSpPr>
            <p:spPr>
              <a:xfrm>
                <a:off x="2811075" y="1620300"/>
                <a:ext cx="1552200" cy="1553400"/>
              </a:xfrm>
              <a:prstGeom prst="ellipse">
                <a:avLst/>
              </a:prstGeom>
              <a:noFill/>
              <a:ln w="762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2" name="Google Shape;652;p44"/>
              <p:cNvSpPr/>
              <p:nvPr/>
            </p:nvSpPr>
            <p:spPr>
              <a:xfrm>
                <a:off x="3017175" y="1826550"/>
                <a:ext cx="1140000" cy="1140900"/>
              </a:xfrm>
              <a:prstGeom prst="ellipse">
                <a:avLst/>
              </a:prstGeom>
              <a:noFill/>
              <a:ln w="762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3" name="Google Shape;653;p44"/>
              <p:cNvSpPr/>
              <p:nvPr/>
            </p:nvSpPr>
            <p:spPr>
              <a:xfrm>
                <a:off x="3210375" y="2019900"/>
                <a:ext cx="753600" cy="754200"/>
              </a:xfrm>
              <a:prstGeom prst="ellipse">
                <a:avLst/>
              </a:prstGeom>
              <a:noFill/>
              <a:ln w="7620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4" name="Google Shape;654;p44"/>
              <p:cNvSpPr/>
              <p:nvPr/>
            </p:nvSpPr>
            <p:spPr>
              <a:xfrm>
                <a:off x="3389775" y="2199450"/>
                <a:ext cx="394800" cy="395100"/>
              </a:xfrm>
              <a:prstGeom prst="ellipse">
                <a:avLst/>
              </a:prstGeom>
              <a:noFill/>
              <a:ln w="76200" cap="flat" cmpd="sng">
                <a:solidFill>
                  <a:srgbClr val="EE795B"/>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55" name="Google Shape;655;p44"/>
            <p:cNvSpPr/>
            <p:nvPr/>
          </p:nvSpPr>
          <p:spPr>
            <a:xfrm>
              <a:off x="4488000" y="2487750"/>
              <a:ext cx="168000" cy="168000"/>
            </a:xfrm>
            <a:prstGeom prst="ellipse">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6" name="Google Shape;656;p44"/>
            <p:cNvSpPr/>
            <p:nvPr/>
          </p:nvSpPr>
          <p:spPr>
            <a:xfrm rot="-7200143">
              <a:off x="4968158" y="3565405"/>
              <a:ext cx="496764" cy="248382"/>
            </a:xfrm>
            <a:prstGeom prst="chevron">
              <a:avLst>
                <a:gd name="adj" fmla="val 50000"/>
              </a:avLst>
            </a:prstGeom>
            <a:solidFill>
              <a:srgbClr val="D8D8D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7" name="Google Shape;657;p44"/>
            <p:cNvSpPr/>
            <p:nvPr/>
          </p:nvSpPr>
          <p:spPr>
            <a:xfrm rot="3600455">
              <a:off x="4186306" y="3200168"/>
              <a:ext cx="1541754" cy="80375"/>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0" name="Google Shape;660;p44"/>
          <p:cNvSpPr/>
          <p:nvPr/>
        </p:nvSpPr>
        <p:spPr>
          <a:xfrm>
            <a:off x="2770194" y="2354163"/>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1" name="Google Shape;661;p44"/>
          <p:cNvSpPr/>
          <p:nvPr/>
        </p:nvSpPr>
        <p:spPr>
          <a:xfrm>
            <a:off x="2770194" y="3141142"/>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2" name="Google Shape;662;p44"/>
          <p:cNvSpPr/>
          <p:nvPr/>
        </p:nvSpPr>
        <p:spPr>
          <a:xfrm>
            <a:off x="5875446" y="1707654"/>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667" name="Google Shape;667;p44"/>
          <p:cNvGrpSpPr/>
          <p:nvPr/>
        </p:nvGrpSpPr>
        <p:grpSpPr>
          <a:xfrm>
            <a:off x="2845134" y="3278120"/>
            <a:ext cx="315732" cy="191626"/>
            <a:chOff x="3633788" y="3265488"/>
            <a:chExt cx="4980000" cy="3022500"/>
          </a:xfrm>
        </p:grpSpPr>
        <p:sp>
          <p:nvSpPr>
            <p:cNvPr id="668" name="Google Shape;668;p44"/>
            <p:cNvSpPr/>
            <p:nvPr/>
          </p:nvSpPr>
          <p:spPr>
            <a:xfrm>
              <a:off x="3633788" y="3265488"/>
              <a:ext cx="4980000" cy="3022500"/>
            </a:xfrm>
            <a:custGeom>
              <a:avLst/>
              <a:gdLst/>
              <a:ahLst/>
              <a:cxnLst/>
              <a:rect l="l" t="t" r="r" b="b"/>
              <a:pathLst>
                <a:path w="120000" h="120000" extrusionOk="0">
                  <a:moveTo>
                    <a:pt x="60784" y="14555"/>
                  </a:moveTo>
                  <a:lnTo>
                    <a:pt x="57685" y="14744"/>
                  </a:lnTo>
                  <a:lnTo>
                    <a:pt x="54644" y="15216"/>
                  </a:lnTo>
                  <a:lnTo>
                    <a:pt x="51679" y="16004"/>
                  </a:lnTo>
                  <a:lnTo>
                    <a:pt x="48772" y="17075"/>
                  </a:lnTo>
                  <a:lnTo>
                    <a:pt x="45980" y="18398"/>
                  </a:lnTo>
                  <a:lnTo>
                    <a:pt x="43206" y="19973"/>
                  </a:lnTo>
                  <a:lnTo>
                    <a:pt x="40586" y="21706"/>
                  </a:lnTo>
                  <a:lnTo>
                    <a:pt x="38042" y="23565"/>
                  </a:lnTo>
                  <a:lnTo>
                    <a:pt x="35575" y="25613"/>
                  </a:lnTo>
                  <a:lnTo>
                    <a:pt x="33203" y="27755"/>
                  </a:lnTo>
                  <a:lnTo>
                    <a:pt x="30985" y="29992"/>
                  </a:lnTo>
                  <a:lnTo>
                    <a:pt x="28842" y="32197"/>
                  </a:lnTo>
                  <a:lnTo>
                    <a:pt x="26853" y="34528"/>
                  </a:lnTo>
                  <a:lnTo>
                    <a:pt x="24960" y="36828"/>
                  </a:lnTo>
                  <a:lnTo>
                    <a:pt x="23162" y="39096"/>
                  </a:lnTo>
                  <a:lnTo>
                    <a:pt x="21383" y="41491"/>
                  </a:lnTo>
                  <a:lnTo>
                    <a:pt x="19719" y="43822"/>
                  </a:lnTo>
                  <a:lnTo>
                    <a:pt x="18112" y="46185"/>
                  </a:lnTo>
                  <a:lnTo>
                    <a:pt x="16659" y="48453"/>
                  </a:lnTo>
                  <a:lnTo>
                    <a:pt x="15282" y="50658"/>
                  </a:lnTo>
                  <a:lnTo>
                    <a:pt x="14000" y="52832"/>
                  </a:lnTo>
                  <a:lnTo>
                    <a:pt x="12833" y="54817"/>
                  </a:lnTo>
                  <a:lnTo>
                    <a:pt x="11820" y="56676"/>
                  </a:lnTo>
                  <a:lnTo>
                    <a:pt x="10883" y="58409"/>
                  </a:lnTo>
                  <a:lnTo>
                    <a:pt x="10079" y="59889"/>
                  </a:lnTo>
                  <a:lnTo>
                    <a:pt x="13235" y="65781"/>
                  </a:lnTo>
                  <a:lnTo>
                    <a:pt x="16410" y="71168"/>
                  </a:lnTo>
                  <a:lnTo>
                    <a:pt x="19604" y="76208"/>
                  </a:lnTo>
                  <a:lnTo>
                    <a:pt x="22798" y="80903"/>
                  </a:lnTo>
                  <a:lnTo>
                    <a:pt x="26012" y="85156"/>
                  </a:lnTo>
                  <a:lnTo>
                    <a:pt x="29282" y="88999"/>
                  </a:lnTo>
                  <a:lnTo>
                    <a:pt x="32515" y="92402"/>
                  </a:lnTo>
                  <a:lnTo>
                    <a:pt x="35824" y="95458"/>
                  </a:lnTo>
                  <a:lnTo>
                    <a:pt x="39094" y="98104"/>
                  </a:lnTo>
                  <a:lnTo>
                    <a:pt x="42422" y="100309"/>
                  </a:lnTo>
                  <a:lnTo>
                    <a:pt x="45750" y="102168"/>
                  </a:lnTo>
                  <a:lnTo>
                    <a:pt x="49097" y="103617"/>
                  </a:lnTo>
                  <a:lnTo>
                    <a:pt x="52445" y="104625"/>
                  </a:lnTo>
                  <a:lnTo>
                    <a:pt x="55830" y="105255"/>
                  </a:lnTo>
                  <a:lnTo>
                    <a:pt x="59215" y="105413"/>
                  </a:lnTo>
                  <a:lnTo>
                    <a:pt x="62314" y="105255"/>
                  </a:lnTo>
                  <a:lnTo>
                    <a:pt x="65336" y="104751"/>
                  </a:lnTo>
                  <a:lnTo>
                    <a:pt x="68320" y="103995"/>
                  </a:lnTo>
                  <a:lnTo>
                    <a:pt x="71227" y="102893"/>
                  </a:lnTo>
                  <a:lnTo>
                    <a:pt x="74019" y="101569"/>
                  </a:lnTo>
                  <a:lnTo>
                    <a:pt x="76754" y="100026"/>
                  </a:lnTo>
                  <a:lnTo>
                    <a:pt x="79413" y="98293"/>
                  </a:lnTo>
                  <a:lnTo>
                    <a:pt x="81957" y="96434"/>
                  </a:lnTo>
                  <a:lnTo>
                    <a:pt x="84424" y="94386"/>
                  </a:lnTo>
                  <a:lnTo>
                    <a:pt x="86758" y="92213"/>
                  </a:lnTo>
                  <a:lnTo>
                    <a:pt x="89014" y="90007"/>
                  </a:lnTo>
                  <a:lnTo>
                    <a:pt x="91157" y="87739"/>
                  </a:lnTo>
                  <a:lnTo>
                    <a:pt x="93165" y="85439"/>
                  </a:lnTo>
                  <a:lnTo>
                    <a:pt x="95039" y="83171"/>
                  </a:lnTo>
                  <a:lnTo>
                    <a:pt x="96837" y="80903"/>
                  </a:lnTo>
                  <a:lnTo>
                    <a:pt x="98616" y="78540"/>
                  </a:lnTo>
                  <a:lnTo>
                    <a:pt x="100280" y="76145"/>
                  </a:lnTo>
                  <a:lnTo>
                    <a:pt x="101848" y="73814"/>
                  </a:lnTo>
                  <a:lnTo>
                    <a:pt x="103340" y="71546"/>
                  </a:lnTo>
                  <a:lnTo>
                    <a:pt x="104717" y="69309"/>
                  </a:lnTo>
                  <a:lnTo>
                    <a:pt x="105999" y="67230"/>
                  </a:lnTo>
                  <a:lnTo>
                    <a:pt x="107166" y="65182"/>
                  </a:lnTo>
                  <a:lnTo>
                    <a:pt x="108179" y="63323"/>
                  </a:lnTo>
                  <a:lnTo>
                    <a:pt x="109116" y="61590"/>
                  </a:lnTo>
                  <a:lnTo>
                    <a:pt x="109920" y="60078"/>
                  </a:lnTo>
                  <a:lnTo>
                    <a:pt x="106764" y="54218"/>
                  </a:lnTo>
                  <a:lnTo>
                    <a:pt x="103589" y="48800"/>
                  </a:lnTo>
                  <a:lnTo>
                    <a:pt x="100395" y="43696"/>
                  </a:lnTo>
                  <a:lnTo>
                    <a:pt x="97201" y="39096"/>
                  </a:lnTo>
                  <a:lnTo>
                    <a:pt x="93949" y="34843"/>
                  </a:lnTo>
                  <a:lnTo>
                    <a:pt x="90717" y="31000"/>
                  </a:lnTo>
                  <a:lnTo>
                    <a:pt x="87446" y="27566"/>
                  </a:lnTo>
                  <a:lnTo>
                    <a:pt x="84175" y="24510"/>
                  </a:lnTo>
                  <a:lnTo>
                    <a:pt x="80905" y="21895"/>
                  </a:lnTo>
                  <a:lnTo>
                    <a:pt x="77558" y="19658"/>
                  </a:lnTo>
                  <a:lnTo>
                    <a:pt x="74249" y="17799"/>
                  </a:lnTo>
                  <a:lnTo>
                    <a:pt x="70902" y="16350"/>
                  </a:lnTo>
                  <a:lnTo>
                    <a:pt x="67554" y="15342"/>
                  </a:lnTo>
                  <a:lnTo>
                    <a:pt x="64169" y="14744"/>
                  </a:lnTo>
                  <a:lnTo>
                    <a:pt x="60784" y="14555"/>
                  </a:lnTo>
                  <a:close/>
                  <a:moveTo>
                    <a:pt x="60822" y="0"/>
                  </a:moveTo>
                  <a:lnTo>
                    <a:pt x="64418" y="189"/>
                  </a:lnTo>
                  <a:lnTo>
                    <a:pt x="68014" y="787"/>
                  </a:lnTo>
                  <a:lnTo>
                    <a:pt x="71590" y="1732"/>
                  </a:lnTo>
                  <a:lnTo>
                    <a:pt x="75148" y="3055"/>
                  </a:lnTo>
                  <a:lnTo>
                    <a:pt x="78686" y="4788"/>
                  </a:lnTo>
                  <a:lnTo>
                    <a:pt x="82167" y="6962"/>
                  </a:lnTo>
                  <a:lnTo>
                    <a:pt x="85667" y="9419"/>
                  </a:lnTo>
                  <a:lnTo>
                    <a:pt x="89110" y="12286"/>
                  </a:lnTo>
                  <a:lnTo>
                    <a:pt x="92534" y="15594"/>
                  </a:lnTo>
                  <a:lnTo>
                    <a:pt x="95957" y="19249"/>
                  </a:lnTo>
                  <a:lnTo>
                    <a:pt x="99343" y="23250"/>
                  </a:lnTo>
                  <a:lnTo>
                    <a:pt x="102690" y="27629"/>
                  </a:lnTo>
                  <a:lnTo>
                    <a:pt x="106037" y="32449"/>
                  </a:lnTo>
                  <a:lnTo>
                    <a:pt x="109308" y="37584"/>
                  </a:lnTo>
                  <a:lnTo>
                    <a:pt x="112578" y="43160"/>
                  </a:lnTo>
                  <a:lnTo>
                    <a:pt x="115811" y="49115"/>
                  </a:lnTo>
                  <a:lnTo>
                    <a:pt x="119062" y="55416"/>
                  </a:lnTo>
                  <a:lnTo>
                    <a:pt x="119521" y="56550"/>
                  </a:lnTo>
                  <a:lnTo>
                    <a:pt x="119827" y="57810"/>
                  </a:lnTo>
                  <a:lnTo>
                    <a:pt x="120000" y="59133"/>
                  </a:lnTo>
                  <a:lnTo>
                    <a:pt x="120000" y="60456"/>
                  </a:lnTo>
                  <a:lnTo>
                    <a:pt x="119885" y="61811"/>
                  </a:lnTo>
                  <a:lnTo>
                    <a:pt x="119598" y="63071"/>
                  </a:lnTo>
                  <a:lnTo>
                    <a:pt x="119158" y="64268"/>
                  </a:lnTo>
                  <a:lnTo>
                    <a:pt x="119062" y="64520"/>
                  </a:lnTo>
                  <a:lnTo>
                    <a:pt x="118833" y="64993"/>
                  </a:lnTo>
                  <a:lnTo>
                    <a:pt x="118508" y="65718"/>
                  </a:lnTo>
                  <a:lnTo>
                    <a:pt x="118029" y="66694"/>
                  </a:lnTo>
                  <a:lnTo>
                    <a:pt x="117494" y="67828"/>
                  </a:lnTo>
                  <a:lnTo>
                    <a:pt x="116805" y="69152"/>
                  </a:lnTo>
                  <a:lnTo>
                    <a:pt x="116002" y="70695"/>
                  </a:lnTo>
                  <a:lnTo>
                    <a:pt x="115122" y="72365"/>
                  </a:lnTo>
                  <a:lnTo>
                    <a:pt x="114109" y="74161"/>
                  </a:lnTo>
                  <a:lnTo>
                    <a:pt x="113018" y="76145"/>
                  </a:lnTo>
                  <a:lnTo>
                    <a:pt x="111813" y="78193"/>
                  </a:lnTo>
                  <a:lnTo>
                    <a:pt x="110513" y="80367"/>
                  </a:lnTo>
                  <a:lnTo>
                    <a:pt x="109097" y="82572"/>
                  </a:lnTo>
                  <a:lnTo>
                    <a:pt x="107605" y="84904"/>
                  </a:lnTo>
                  <a:lnTo>
                    <a:pt x="105999" y="87235"/>
                  </a:lnTo>
                  <a:lnTo>
                    <a:pt x="104316" y="89661"/>
                  </a:lnTo>
                  <a:lnTo>
                    <a:pt x="102537" y="92055"/>
                  </a:lnTo>
                  <a:lnTo>
                    <a:pt x="99477" y="95899"/>
                  </a:lnTo>
                  <a:lnTo>
                    <a:pt x="96359" y="99490"/>
                  </a:lnTo>
                  <a:lnTo>
                    <a:pt x="93222" y="102830"/>
                  </a:lnTo>
                  <a:lnTo>
                    <a:pt x="90066" y="105886"/>
                  </a:lnTo>
                  <a:lnTo>
                    <a:pt x="86891" y="108658"/>
                  </a:lnTo>
                  <a:lnTo>
                    <a:pt x="83697" y="111115"/>
                  </a:lnTo>
                  <a:lnTo>
                    <a:pt x="80216" y="113447"/>
                  </a:lnTo>
                  <a:lnTo>
                    <a:pt x="76716" y="115431"/>
                  </a:lnTo>
                  <a:lnTo>
                    <a:pt x="73178" y="117038"/>
                  </a:lnTo>
                  <a:lnTo>
                    <a:pt x="69697" y="118298"/>
                  </a:lnTo>
                  <a:lnTo>
                    <a:pt x="66197" y="119212"/>
                  </a:lnTo>
                  <a:lnTo>
                    <a:pt x="62715" y="119810"/>
                  </a:lnTo>
                  <a:lnTo>
                    <a:pt x="59215" y="120000"/>
                  </a:lnTo>
                  <a:lnTo>
                    <a:pt x="55581" y="119747"/>
                  </a:lnTo>
                  <a:lnTo>
                    <a:pt x="51985" y="119212"/>
                  </a:lnTo>
                  <a:lnTo>
                    <a:pt x="48409" y="118267"/>
                  </a:lnTo>
                  <a:lnTo>
                    <a:pt x="44890" y="116881"/>
                  </a:lnTo>
                  <a:lnTo>
                    <a:pt x="41351" y="115148"/>
                  </a:lnTo>
                  <a:lnTo>
                    <a:pt x="37832" y="113037"/>
                  </a:lnTo>
                  <a:lnTo>
                    <a:pt x="34332" y="110517"/>
                  </a:lnTo>
                  <a:lnTo>
                    <a:pt x="30889" y="107650"/>
                  </a:lnTo>
                  <a:lnTo>
                    <a:pt x="27465" y="104405"/>
                  </a:lnTo>
                  <a:lnTo>
                    <a:pt x="24042" y="100750"/>
                  </a:lnTo>
                  <a:lnTo>
                    <a:pt x="20656" y="96718"/>
                  </a:lnTo>
                  <a:lnTo>
                    <a:pt x="17309" y="92276"/>
                  </a:lnTo>
                  <a:lnTo>
                    <a:pt x="14000" y="87487"/>
                  </a:lnTo>
                  <a:lnTo>
                    <a:pt x="10691" y="82320"/>
                  </a:lnTo>
                  <a:lnTo>
                    <a:pt x="7421" y="76807"/>
                  </a:lnTo>
                  <a:lnTo>
                    <a:pt x="4188" y="70884"/>
                  </a:lnTo>
                  <a:lnTo>
                    <a:pt x="975" y="64583"/>
                  </a:lnTo>
                  <a:lnTo>
                    <a:pt x="516" y="63386"/>
                  </a:lnTo>
                  <a:lnTo>
                    <a:pt x="191" y="62126"/>
                  </a:lnTo>
                  <a:lnTo>
                    <a:pt x="38" y="60803"/>
                  </a:lnTo>
                  <a:lnTo>
                    <a:pt x="0" y="59480"/>
                  </a:lnTo>
                  <a:lnTo>
                    <a:pt x="153" y="58156"/>
                  </a:lnTo>
                  <a:lnTo>
                    <a:pt x="439" y="56833"/>
                  </a:lnTo>
                  <a:lnTo>
                    <a:pt x="841" y="55636"/>
                  </a:lnTo>
                  <a:lnTo>
                    <a:pt x="937" y="55479"/>
                  </a:lnTo>
                  <a:lnTo>
                    <a:pt x="1166" y="54912"/>
                  </a:lnTo>
                  <a:lnTo>
                    <a:pt x="1530" y="54218"/>
                  </a:lnTo>
                  <a:lnTo>
                    <a:pt x="1970" y="53305"/>
                  </a:lnTo>
                  <a:lnTo>
                    <a:pt x="2543" y="52108"/>
                  </a:lnTo>
                  <a:lnTo>
                    <a:pt x="3194" y="50784"/>
                  </a:lnTo>
                  <a:lnTo>
                    <a:pt x="3997" y="49304"/>
                  </a:lnTo>
                  <a:lnTo>
                    <a:pt x="4915" y="47603"/>
                  </a:lnTo>
                  <a:lnTo>
                    <a:pt x="5890" y="45744"/>
                  </a:lnTo>
                  <a:lnTo>
                    <a:pt x="7019" y="43822"/>
                  </a:lnTo>
                  <a:lnTo>
                    <a:pt x="8224" y="41743"/>
                  </a:lnTo>
                  <a:lnTo>
                    <a:pt x="9525" y="39569"/>
                  </a:lnTo>
                  <a:lnTo>
                    <a:pt x="10921" y="37364"/>
                  </a:lnTo>
                  <a:lnTo>
                    <a:pt x="12432" y="35064"/>
                  </a:lnTo>
                  <a:lnTo>
                    <a:pt x="14000" y="32669"/>
                  </a:lnTo>
                  <a:lnTo>
                    <a:pt x="15722" y="30338"/>
                  </a:lnTo>
                  <a:lnTo>
                    <a:pt x="17500" y="27944"/>
                  </a:lnTo>
                  <a:lnTo>
                    <a:pt x="20561" y="24037"/>
                  </a:lnTo>
                  <a:lnTo>
                    <a:pt x="23640" y="20446"/>
                  </a:lnTo>
                  <a:lnTo>
                    <a:pt x="26815" y="17075"/>
                  </a:lnTo>
                  <a:lnTo>
                    <a:pt x="29933" y="14019"/>
                  </a:lnTo>
                  <a:lnTo>
                    <a:pt x="33146" y="11278"/>
                  </a:lnTo>
                  <a:lnTo>
                    <a:pt x="36340" y="8821"/>
                  </a:lnTo>
                  <a:lnTo>
                    <a:pt x="39821" y="6458"/>
                  </a:lnTo>
                  <a:lnTo>
                    <a:pt x="43321" y="4505"/>
                  </a:lnTo>
                  <a:lnTo>
                    <a:pt x="46821" y="2866"/>
                  </a:lnTo>
                  <a:lnTo>
                    <a:pt x="50302" y="1606"/>
                  </a:lnTo>
                  <a:lnTo>
                    <a:pt x="53841" y="724"/>
                  </a:lnTo>
                  <a:lnTo>
                    <a:pt x="57322" y="189"/>
                  </a:lnTo>
                  <a:lnTo>
                    <a:pt x="6082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9" name="Google Shape;669;p44"/>
            <p:cNvSpPr/>
            <p:nvPr/>
          </p:nvSpPr>
          <p:spPr>
            <a:xfrm>
              <a:off x="5265738" y="3917951"/>
              <a:ext cx="1716000" cy="1717800"/>
            </a:xfrm>
            <a:custGeom>
              <a:avLst/>
              <a:gdLst/>
              <a:ahLst/>
              <a:cxnLst/>
              <a:rect l="l" t="t" r="r" b="b"/>
              <a:pathLst>
                <a:path w="120000" h="120000" extrusionOk="0">
                  <a:moveTo>
                    <a:pt x="59944" y="0"/>
                  </a:moveTo>
                  <a:lnTo>
                    <a:pt x="62497" y="332"/>
                  </a:lnTo>
                  <a:lnTo>
                    <a:pt x="64884" y="1053"/>
                  </a:lnTo>
                  <a:lnTo>
                    <a:pt x="67104" y="2218"/>
                  </a:lnTo>
                  <a:lnTo>
                    <a:pt x="69047" y="3826"/>
                  </a:lnTo>
                  <a:lnTo>
                    <a:pt x="70601" y="5711"/>
                  </a:lnTo>
                  <a:lnTo>
                    <a:pt x="71766" y="7818"/>
                  </a:lnTo>
                  <a:lnTo>
                    <a:pt x="72488" y="10258"/>
                  </a:lnTo>
                  <a:lnTo>
                    <a:pt x="72710" y="12754"/>
                  </a:lnTo>
                  <a:lnTo>
                    <a:pt x="72488" y="15415"/>
                  </a:lnTo>
                  <a:lnTo>
                    <a:pt x="71766" y="17744"/>
                  </a:lnTo>
                  <a:lnTo>
                    <a:pt x="70601" y="19963"/>
                  </a:lnTo>
                  <a:lnTo>
                    <a:pt x="69047" y="21848"/>
                  </a:lnTo>
                  <a:lnTo>
                    <a:pt x="67104" y="23456"/>
                  </a:lnTo>
                  <a:lnTo>
                    <a:pt x="64884" y="24621"/>
                  </a:lnTo>
                  <a:lnTo>
                    <a:pt x="62497" y="25341"/>
                  </a:lnTo>
                  <a:lnTo>
                    <a:pt x="59944" y="25674"/>
                  </a:lnTo>
                  <a:lnTo>
                    <a:pt x="55282" y="25841"/>
                  </a:lnTo>
                  <a:lnTo>
                    <a:pt x="50897" y="26839"/>
                  </a:lnTo>
                  <a:lnTo>
                    <a:pt x="46567" y="28280"/>
                  </a:lnTo>
                  <a:lnTo>
                    <a:pt x="42627" y="30277"/>
                  </a:lnTo>
                  <a:lnTo>
                    <a:pt x="38963" y="32717"/>
                  </a:lnTo>
                  <a:lnTo>
                    <a:pt x="35689" y="35711"/>
                  </a:lnTo>
                  <a:lnTo>
                    <a:pt x="32691" y="38983"/>
                  </a:lnTo>
                  <a:lnTo>
                    <a:pt x="30305" y="42643"/>
                  </a:lnTo>
                  <a:lnTo>
                    <a:pt x="28307" y="46635"/>
                  </a:lnTo>
                  <a:lnTo>
                    <a:pt x="26808" y="50905"/>
                  </a:lnTo>
                  <a:lnTo>
                    <a:pt x="25864" y="55341"/>
                  </a:lnTo>
                  <a:lnTo>
                    <a:pt x="25531" y="59944"/>
                  </a:lnTo>
                  <a:lnTo>
                    <a:pt x="25864" y="64713"/>
                  </a:lnTo>
                  <a:lnTo>
                    <a:pt x="26808" y="69149"/>
                  </a:lnTo>
                  <a:lnTo>
                    <a:pt x="28307" y="73364"/>
                  </a:lnTo>
                  <a:lnTo>
                    <a:pt x="30305" y="77356"/>
                  </a:lnTo>
                  <a:lnTo>
                    <a:pt x="32691" y="81072"/>
                  </a:lnTo>
                  <a:lnTo>
                    <a:pt x="35689" y="84343"/>
                  </a:lnTo>
                  <a:lnTo>
                    <a:pt x="38963" y="87171"/>
                  </a:lnTo>
                  <a:lnTo>
                    <a:pt x="42627" y="89722"/>
                  </a:lnTo>
                  <a:lnTo>
                    <a:pt x="46567" y="91719"/>
                  </a:lnTo>
                  <a:lnTo>
                    <a:pt x="50897" y="93216"/>
                  </a:lnTo>
                  <a:lnTo>
                    <a:pt x="55282" y="94048"/>
                  </a:lnTo>
                  <a:lnTo>
                    <a:pt x="59944" y="94380"/>
                  </a:lnTo>
                  <a:lnTo>
                    <a:pt x="64606" y="94048"/>
                  </a:lnTo>
                  <a:lnTo>
                    <a:pt x="69158" y="93216"/>
                  </a:lnTo>
                  <a:lnTo>
                    <a:pt x="73376" y="91719"/>
                  </a:lnTo>
                  <a:lnTo>
                    <a:pt x="77372" y="89722"/>
                  </a:lnTo>
                  <a:lnTo>
                    <a:pt x="80980" y="87171"/>
                  </a:lnTo>
                  <a:lnTo>
                    <a:pt x="84310" y="84343"/>
                  </a:lnTo>
                  <a:lnTo>
                    <a:pt x="87197" y="81072"/>
                  </a:lnTo>
                  <a:lnTo>
                    <a:pt x="89694" y="77356"/>
                  </a:lnTo>
                  <a:lnTo>
                    <a:pt x="91637" y="73364"/>
                  </a:lnTo>
                  <a:lnTo>
                    <a:pt x="93080" y="69149"/>
                  </a:lnTo>
                  <a:lnTo>
                    <a:pt x="94024" y="64713"/>
                  </a:lnTo>
                  <a:lnTo>
                    <a:pt x="94357" y="59944"/>
                  </a:lnTo>
                  <a:lnTo>
                    <a:pt x="94690" y="57449"/>
                  </a:lnTo>
                  <a:lnTo>
                    <a:pt x="95411" y="55009"/>
                  </a:lnTo>
                  <a:lnTo>
                    <a:pt x="96577" y="52902"/>
                  </a:lnTo>
                  <a:lnTo>
                    <a:pt x="98186" y="51016"/>
                  </a:lnTo>
                  <a:lnTo>
                    <a:pt x="100074" y="49408"/>
                  </a:lnTo>
                  <a:lnTo>
                    <a:pt x="102183" y="48243"/>
                  </a:lnTo>
                  <a:lnTo>
                    <a:pt x="104625" y="47523"/>
                  </a:lnTo>
                  <a:lnTo>
                    <a:pt x="107123" y="47190"/>
                  </a:lnTo>
                  <a:lnTo>
                    <a:pt x="109787" y="47523"/>
                  </a:lnTo>
                  <a:lnTo>
                    <a:pt x="112118" y="48243"/>
                  </a:lnTo>
                  <a:lnTo>
                    <a:pt x="114338" y="49408"/>
                  </a:lnTo>
                  <a:lnTo>
                    <a:pt x="116225" y="51016"/>
                  </a:lnTo>
                  <a:lnTo>
                    <a:pt x="117779" y="52902"/>
                  </a:lnTo>
                  <a:lnTo>
                    <a:pt x="118945" y="55009"/>
                  </a:lnTo>
                  <a:lnTo>
                    <a:pt x="119722" y="57449"/>
                  </a:lnTo>
                  <a:lnTo>
                    <a:pt x="120000" y="59944"/>
                  </a:lnTo>
                  <a:lnTo>
                    <a:pt x="119722" y="66099"/>
                  </a:lnTo>
                  <a:lnTo>
                    <a:pt x="118723" y="72088"/>
                  </a:lnTo>
                  <a:lnTo>
                    <a:pt x="117280" y="77800"/>
                  </a:lnTo>
                  <a:lnTo>
                    <a:pt x="115282" y="83290"/>
                  </a:lnTo>
                  <a:lnTo>
                    <a:pt x="112728" y="88558"/>
                  </a:lnTo>
                  <a:lnTo>
                    <a:pt x="109676" y="93548"/>
                  </a:lnTo>
                  <a:lnTo>
                    <a:pt x="106290" y="98151"/>
                  </a:lnTo>
                  <a:lnTo>
                    <a:pt x="102405" y="102421"/>
                  </a:lnTo>
                  <a:lnTo>
                    <a:pt x="98186" y="106303"/>
                  </a:lnTo>
                  <a:lnTo>
                    <a:pt x="93524" y="109796"/>
                  </a:lnTo>
                  <a:lnTo>
                    <a:pt x="88529" y="112735"/>
                  </a:lnTo>
                  <a:lnTo>
                    <a:pt x="83256" y="115286"/>
                  </a:lnTo>
                  <a:lnTo>
                    <a:pt x="77816" y="117282"/>
                  </a:lnTo>
                  <a:lnTo>
                    <a:pt x="72099" y="118780"/>
                  </a:lnTo>
                  <a:lnTo>
                    <a:pt x="66049" y="119722"/>
                  </a:lnTo>
                  <a:lnTo>
                    <a:pt x="59944" y="120000"/>
                  </a:lnTo>
                  <a:lnTo>
                    <a:pt x="53839" y="119722"/>
                  </a:lnTo>
                  <a:lnTo>
                    <a:pt x="47900" y="118780"/>
                  </a:lnTo>
                  <a:lnTo>
                    <a:pt x="42127" y="117282"/>
                  </a:lnTo>
                  <a:lnTo>
                    <a:pt x="36632" y="115286"/>
                  </a:lnTo>
                  <a:lnTo>
                    <a:pt x="31359" y="112735"/>
                  </a:lnTo>
                  <a:lnTo>
                    <a:pt x="26364" y="109796"/>
                  </a:lnTo>
                  <a:lnTo>
                    <a:pt x="21868" y="106303"/>
                  </a:lnTo>
                  <a:lnTo>
                    <a:pt x="17539" y="102421"/>
                  </a:lnTo>
                  <a:lnTo>
                    <a:pt x="13709" y="98151"/>
                  </a:lnTo>
                  <a:lnTo>
                    <a:pt x="10212" y="93548"/>
                  </a:lnTo>
                  <a:lnTo>
                    <a:pt x="7160" y="88558"/>
                  </a:lnTo>
                  <a:lnTo>
                    <a:pt x="4662" y="83290"/>
                  </a:lnTo>
                  <a:lnTo>
                    <a:pt x="2608" y="77800"/>
                  </a:lnTo>
                  <a:lnTo>
                    <a:pt x="1165" y="72088"/>
                  </a:lnTo>
                  <a:lnTo>
                    <a:pt x="333" y="66099"/>
                  </a:lnTo>
                  <a:lnTo>
                    <a:pt x="0" y="59944"/>
                  </a:lnTo>
                  <a:lnTo>
                    <a:pt x="333" y="53844"/>
                  </a:lnTo>
                  <a:lnTo>
                    <a:pt x="1165" y="47911"/>
                  </a:lnTo>
                  <a:lnTo>
                    <a:pt x="2608" y="42255"/>
                  </a:lnTo>
                  <a:lnTo>
                    <a:pt x="4662" y="36765"/>
                  </a:lnTo>
                  <a:lnTo>
                    <a:pt x="7160" y="31441"/>
                  </a:lnTo>
                  <a:lnTo>
                    <a:pt x="10212" y="26506"/>
                  </a:lnTo>
                  <a:lnTo>
                    <a:pt x="13709" y="21848"/>
                  </a:lnTo>
                  <a:lnTo>
                    <a:pt x="17539" y="17634"/>
                  </a:lnTo>
                  <a:lnTo>
                    <a:pt x="21868" y="13752"/>
                  </a:lnTo>
                  <a:lnTo>
                    <a:pt x="26364" y="10258"/>
                  </a:lnTo>
                  <a:lnTo>
                    <a:pt x="31359" y="7264"/>
                  </a:lnTo>
                  <a:lnTo>
                    <a:pt x="36632" y="4768"/>
                  </a:lnTo>
                  <a:lnTo>
                    <a:pt x="42127" y="2772"/>
                  </a:lnTo>
                  <a:lnTo>
                    <a:pt x="47900" y="1275"/>
                  </a:lnTo>
                  <a:lnTo>
                    <a:pt x="53839" y="332"/>
                  </a:lnTo>
                  <a:lnTo>
                    <a:pt x="59944"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671" name="Google Shape;671;p44"/>
          <p:cNvSpPr/>
          <p:nvPr/>
        </p:nvSpPr>
        <p:spPr>
          <a:xfrm>
            <a:off x="5963949" y="1850446"/>
            <a:ext cx="288600" cy="180000"/>
          </a:xfrm>
          <a:custGeom>
            <a:avLst/>
            <a:gdLst/>
            <a:ahLst/>
            <a:cxnLst/>
            <a:rect l="l" t="t" r="r" b="b"/>
            <a:pathLst>
              <a:path w="120000" h="120000" extrusionOk="0">
                <a:moveTo>
                  <a:pt x="74981" y="11994"/>
                </a:moveTo>
                <a:lnTo>
                  <a:pt x="73006" y="12111"/>
                </a:lnTo>
                <a:lnTo>
                  <a:pt x="71048" y="12580"/>
                </a:lnTo>
                <a:lnTo>
                  <a:pt x="69109" y="13284"/>
                </a:lnTo>
                <a:lnTo>
                  <a:pt x="67262" y="14281"/>
                </a:lnTo>
                <a:lnTo>
                  <a:pt x="65469" y="15483"/>
                </a:lnTo>
                <a:lnTo>
                  <a:pt x="63731" y="16950"/>
                </a:lnTo>
                <a:lnTo>
                  <a:pt x="62085" y="18709"/>
                </a:lnTo>
                <a:lnTo>
                  <a:pt x="60530" y="20615"/>
                </a:lnTo>
                <a:lnTo>
                  <a:pt x="59103" y="22785"/>
                </a:lnTo>
                <a:lnTo>
                  <a:pt x="57768" y="25161"/>
                </a:lnTo>
                <a:lnTo>
                  <a:pt x="56560" y="27741"/>
                </a:lnTo>
                <a:lnTo>
                  <a:pt x="55463" y="30527"/>
                </a:lnTo>
                <a:lnTo>
                  <a:pt x="52884" y="37976"/>
                </a:lnTo>
                <a:lnTo>
                  <a:pt x="47615" y="36451"/>
                </a:lnTo>
                <a:lnTo>
                  <a:pt x="46628" y="36187"/>
                </a:lnTo>
                <a:lnTo>
                  <a:pt x="45750" y="36070"/>
                </a:lnTo>
                <a:lnTo>
                  <a:pt x="44981" y="36011"/>
                </a:lnTo>
                <a:lnTo>
                  <a:pt x="43317" y="36187"/>
                </a:lnTo>
                <a:lnTo>
                  <a:pt x="41634" y="36627"/>
                </a:lnTo>
                <a:lnTo>
                  <a:pt x="40042" y="37390"/>
                </a:lnTo>
                <a:lnTo>
                  <a:pt x="38506" y="38387"/>
                </a:lnTo>
                <a:lnTo>
                  <a:pt x="37060" y="39736"/>
                </a:lnTo>
                <a:lnTo>
                  <a:pt x="35707" y="41231"/>
                </a:lnTo>
                <a:lnTo>
                  <a:pt x="34500" y="43049"/>
                </a:lnTo>
                <a:lnTo>
                  <a:pt x="33384" y="45014"/>
                </a:lnTo>
                <a:lnTo>
                  <a:pt x="32396" y="47243"/>
                </a:lnTo>
                <a:lnTo>
                  <a:pt x="31591" y="49618"/>
                </a:lnTo>
                <a:lnTo>
                  <a:pt x="30932" y="52199"/>
                </a:lnTo>
                <a:lnTo>
                  <a:pt x="29048" y="60762"/>
                </a:lnTo>
                <a:lnTo>
                  <a:pt x="23323" y="60175"/>
                </a:lnTo>
                <a:lnTo>
                  <a:pt x="22280" y="60000"/>
                </a:lnTo>
                <a:lnTo>
                  <a:pt x="20414" y="60234"/>
                </a:lnTo>
                <a:lnTo>
                  <a:pt x="18640" y="60821"/>
                </a:lnTo>
                <a:lnTo>
                  <a:pt x="16920" y="61759"/>
                </a:lnTo>
                <a:lnTo>
                  <a:pt x="15329" y="62903"/>
                </a:lnTo>
                <a:lnTo>
                  <a:pt x="13829" y="64428"/>
                </a:lnTo>
                <a:lnTo>
                  <a:pt x="12439" y="66187"/>
                </a:lnTo>
                <a:lnTo>
                  <a:pt x="11213" y="68211"/>
                </a:lnTo>
                <a:lnTo>
                  <a:pt x="10152" y="70439"/>
                </a:lnTo>
                <a:lnTo>
                  <a:pt x="9237" y="72815"/>
                </a:lnTo>
                <a:lnTo>
                  <a:pt x="8487" y="75425"/>
                </a:lnTo>
                <a:lnTo>
                  <a:pt x="7939" y="78181"/>
                </a:lnTo>
                <a:lnTo>
                  <a:pt x="7609" y="81026"/>
                </a:lnTo>
                <a:lnTo>
                  <a:pt x="7500" y="83988"/>
                </a:lnTo>
                <a:lnTo>
                  <a:pt x="7609" y="86803"/>
                </a:lnTo>
                <a:lnTo>
                  <a:pt x="7902" y="89530"/>
                </a:lnTo>
                <a:lnTo>
                  <a:pt x="8378" y="92111"/>
                </a:lnTo>
                <a:lnTo>
                  <a:pt x="9018" y="94545"/>
                </a:lnTo>
                <a:lnTo>
                  <a:pt x="9823" y="96862"/>
                </a:lnTo>
                <a:lnTo>
                  <a:pt x="10810" y="99032"/>
                </a:lnTo>
                <a:lnTo>
                  <a:pt x="11908" y="100938"/>
                </a:lnTo>
                <a:lnTo>
                  <a:pt x="13134" y="102756"/>
                </a:lnTo>
                <a:lnTo>
                  <a:pt x="14451" y="104281"/>
                </a:lnTo>
                <a:lnTo>
                  <a:pt x="15896" y="105542"/>
                </a:lnTo>
                <a:lnTo>
                  <a:pt x="17432" y="106598"/>
                </a:lnTo>
                <a:lnTo>
                  <a:pt x="19079" y="107360"/>
                </a:lnTo>
                <a:lnTo>
                  <a:pt x="20743" y="107829"/>
                </a:lnTo>
                <a:lnTo>
                  <a:pt x="22500" y="108005"/>
                </a:lnTo>
                <a:lnTo>
                  <a:pt x="97500" y="108005"/>
                </a:lnTo>
                <a:lnTo>
                  <a:pt x="99256" y="107829"/>
                </a:lnTo>
                <a:lnTo>
                  <a:pt x="100920" y="107360"/>
                </a:lnTo>
                <a:lnTo>
                  <a:pt x="102567" y="106598"/>
                </a:lnTo>
                <a:lnTo>
                  <a:pt x="104103" y="105542"/>
                </a:lnTo>
                <a:lnTo>
                  <a:pt x="105512" y="104281"/>
                </a:lnTo>
                <a:lnTo>
                  <a:pt x="106865" y="102756"/>
                </a:lnTo>
                <a:lnTo>
                  <a:pt x="108091" y="100938"/>
                </a:lnTo>
                <a:lnTo>
                  <a:pt x="109189" y="99032"/>
                </a:lnTo>
                <a:lnTo>
                  <a:pt x="110176" y="96862"/>
                </a:lnTo>
                <a:lnTo>
                  <a:pt x="110981" y="94545"/>
                </a:lnTo>
                <a:lnTo>
                  <a:pt x="111621" y="92111"/>
                </a:lnTo>
                <a:lnTo>
                  <a:pt x="112097" y="89530"/>
                </a:lnTo>
                <a:lnTo>
                  <a:pt x="112390" y="86803"/>
                </a:lnTo>
                <a:lnTo>
                  <a:pt x="112500" y="83988"/>
                </a:lnTo>
                <a:lnTo>
                  <a:pt x="112390" y="81260"/>
                </a:lnTo>
                <a:lnTo>
                  <a:pt x="112097" y="78651"/>
                </a:lnTo>
                <a:lnTo>
                  <a:pt x="111621" y="76070"/>
                </a:lnTo>
                <a:lnTo>
                  <a:pt x="110981" y="73636"/>
                </a:lnTo>
                <a:lnTo>
                  <a:pt x="110176" y="71290"/>
                </a:lnTo>
                <a:lnTo>
                  <a:pt x="109225" y="69149"/>
                </a:lnTo>
                <a:lnTo>
                  <a:pt x="108091" y="67155"/>
                </a:lnTo>
                <a:lnTo>
                  <a:pt x="106865" y="65425"/>
                </a:lnTo>
                <a:lnTo>
                  <a:pt x="105475" y="63841"/>
                </a:lnTo>
                <a:lnTo>
                  <a:pt x="103993" y="62492"/>
                </a:lnTo>
                <a:lnTo>
                  <a:pt x="102384" y="61466"/>
                </a:lnTo>
                <a:lnTo>
                  <a:pt x="97170" y="58533"/>
                </a:lnTo>
                <a:lnTo>
                  <a:pt x="97353" y="49736"/>
                </a:lnTo>
                <a:lnTo>
                  <a:pt x="97500" y="47536"/>
                </a:lnTo>
                <a:lnTo>
                  <a:pt x="97353" y="43929"/>
                </a:lnTo>
                <a:lnTo>
                  <a:pt x="97006" y="40381"/>
                </a:lnTo>
                <a:lnTo>
                  <a:pt x="96420" y="36979"/>
                </a:lnTo>
                <a:lnTo>
                  <a:pt x="95652" y="33724"/>
                </a:lnTo>
                <a:lnTo>
                  <a:pt x="94701" y="30586"/>
                </a:lnTo>
                <a:lnTo>
                  <a:pt x="93585" y="27683"/>
                </a:lnTo>
                <a:lnTo>
                  <a:pt x="92268" y="24926"/>
                </a:lnTo>
                <a:lnTo>
                  <a:pt x="90804" y="22434"/>
                </a:lnTo>
                <a:lnTo>
                  <a:pt x="89213" y="20087"/>
                </a:lnTo>
                <a:lnTo>
                  <a:pt x="87493" y="18064"/>
                </a:lnTo>
                <a:lnTo>
                  <a:pt x="85646" y="16246"/>
                </a:lnTo>
                <a:lnTo>
                  <a:pt x="83670" y="14809"/>
                </a:lnTo>
                <a:lnTo>
                  <a:pt x="81640" y="13577"/>
                </a:lnTo>
                <a:lnTo>
                  <a:pt x="79481" y="12697"/>
                </a:lnTo>
                <a:lnTo>
                  <a:pt x="77268" y="12170"/>
                </a:lnTo>
                <a:lnTo>
                  <a:pt x="74981" y="11994"/>
                </a:lnTo>
                <a:close/>
                <a:moveTo>
                  <a:pt x="74981" y="0"/>
                </a:moveTo>
                <a:lnTo>
                  <a:pt x="77597" y="175"/>
                </a:lnTo>
                <a:lnTo>
                  <a:pt x="80103" y="703"/>
                </a:lnTo>
                <a:lnTo>
                  <a:pt x="82591" y="1524"/>
                </a:lnTo>
                <a:lnTo>
                  <a:pt x="84951" y="2668"/>
                </a:lnTo>
                <a:lnTo>
                  <a:pt x="87237" y="4134"/>
                </a:lnTo>
                <a:lnTo>
                  <a:pt x="89432" y="5894"/>
                </a:lnTo>
                <a:lnTo>
                  <a:pt x="91500" y="7917"/>
                </a:lnTo>
                <a:lnTo>
                  <a:pt x="93475" y="10205"/>
                </a:lnTo>
                <a:lnTo>
                  <a:pt x="95323" y="12697"/>
                </a:lnTo>
                <a:lnTo>
                  <a:pt x="97042" y="15425"/>
                </a:lnTo>
                <a:lnTo>
                  <a:pt x="98634" y="18416"/>
                </a:lnTo>
                <a:lnTo>
                  <a:pt x="100060" y="21554"/>
                </a:lnTo>
                <a:lnTo>
                  <a:pt x="101286" y="24868"/>
                </a:lnTo>
                <a:lnTo>
                  <a:pt x="102384" y="28416"/>
                </a:lnTo>
                <a:lnTo>
                  <a:pt x="103298" y="32111"/>
                </a:lnTo>
                <a:lnTo>
                  <a:pt x="104030" y="35894"/>
                </a:lnTo>
                <a:lnTo>
                  <a:pt x="104560" y="39794"/>
                </a:lnTo>
                <a:lnTo>
                  <a:pt x="104890" y="43870"/>
                </a:lnTo>
                <a:lnTo>
                  <a:pt x="105000" y="48005"/>
                </a:lnTo>
                <a:lnTo>
                  <a:pt x="104926" y="49061"/>
                </a:lnTo>
                <a:lnTo>
                  <a:pt x="104853" y="50146"/>
                </a:lnTo>
                <a:lnTo>
                  <a:pt x="106865" y="51378"/>
                </a:lnTo>
                <a:lnTo>
                  <a:pt x="108713" y="52961"/>
                </a:lnTo>
                <a:lnTo>
                  <a:pt x="110506" y="54750"/>
                </a:lnTo>
                <a:lnTo>
                  <a:pt x="112170" y="56862"/>
                </a:lnTo>
                <a:lnTo>
                  <a:pt x="113707" y="59120"/>
                </a:lnTo>
                <a:lnTo>
                  <a:pt x="115079" y="61700"/>
                </a:lnTo>
                <a:lnTo>
                  <a:pt x="116323" y="64369"/>
                </a:lnTo>
                <a:lnTo>
                  <a:pt x="117420" y="67272"/>
                </a:lnTo>
                <a:lnTo>
                  <a:pt x="118298" y="70381"/>
                </a:lnTo>
                <a:lnTo>
                  <a:pt x="119012" y="73577"/>
                </a:lnTo>
                <a:lnTo>
                  <a:pt x="119560" y="76950"/>
                </a:lnTo>
                <a:lnTo>
                  <a:pt x="119890" y="80439"/>
                </a:lnTo>
                <a:lnTo>
                  <a:pt x="120000" y="83988"/>
                </a:lnTo>
                <a:lnTo>
                  <a:pt x="119890" y="87683"/>
                </a:lnTo>
                <a:lnTo>
                  <a:pt x="119524" y="91290"/>
                </a:lnTo>
                <a:lnTo>
                  <a:pt x="118975" y="94721"/>
                </a:lnTo>
                <a:lnTo>
                  <a:pt x="118225" y="98035"/>
                </a:lnTo>
                <a:lnTo>
                  <a:pt x="117274" y="101173"/>
                </a:lnTo>
                <a:lnTo>
                  <a:pt x="116140" y="104164"/>
                </a:lnTo>
                <a:lnTo>
                  <a:pt x="114859" y="106891"/>
                </a:lnTo>
                <a:lnTo>
                  <a:pt x="113414" y="109442"/>
                </a:lnTo>
                <a:lnTo>
                  <a:pt x="111804" y="111788"/>
                </a:lnTo>
                <a:lnTo>
                  <a:pt x="110067" y="113870"/>
                </a:lnTo>
                <a:lnTo>
                  <a:pt x="108201" y="115689"/>
                </a:lnTo>
                <a:lnTo>
                  <a:pt x="106243" y="117214"/>
                </a:lnTo>
                <a:lnTo>
                  <a:pt x="104176" y="118357"/>
                </a:lnTo>
                <a:lnTo>
                  <a:pt x="102018" y="119296"/>
                </a:lnTo>
                <a:lnTo>
                  <a:pt x="99804" y="119824"/>
                </a:lnTo>
                <a:lnTo>
                  <a:pt x="97500" y="120000"/>
                </a:lnTo>
                <a:lnTo>
                  <a:pt x="22500" y="120000"/>
                </a:lnTo>
                <a:lnTo>
                  <a:pt x="20195" y="119824"/>
                </a:lnTo>
                <a:lnTo>
                  <a:pt x="17981" y="119296"/>
                </a:lnTo>
                <a:lnTo>
                  <a:pt x="15804" y="118357"/>
                </a:lnTo>
                <a:lnTo>
                  <a:pt x="13756" y="117214"/>
                </a:lnTo>
                <a:lnTo>
                  <a:pt x="11798" y="115689"/>
                </a:lnTo>
                <a:lnTo>
                  <a:pt x="9932" y="113870"/>
                </a:lnTo>
                <a:lnTo>
                  <a:pt x="8195" y="111788"/>
                </a:lnTo>
                <a:lnTo>
                  <a:pt x="6585" y="109442"/>
                </a:lnTo>
                <a:lnTo>
                  <a:pt x="5140" y="106891"/>
                </a:lnTo>
                <a:lnTo>
                  <a:pt x="3859" y="104164"/>
                </a:lnTo>
                <a:lnTo>
                  <a:pt x="2725" y="101173"/>
                </a:lnTo>
                <a:lnTo>
                  <a:pt x="1774" y="98035"/>
                </a:lnTo>
                <a:lnTo>
                  <a:pt x="1024" y="94721"/>
                </a:lnTo>
                <a:lnTo>
                  <a:pt x="475" y="91290"/>
                </a:lnTo>
                <a:lnTo>
                  <a:pt x="109" y="87683"/>
                </a:lnTo>
                <a:lnTo>
                  <a:pt x="0" y="83988"/>
                </a:lnTo>
                <a:lnTo>
                  <a:pt x="109" y="80322"/>
                </a:lnTo>
                <a:lnTo>
                  <a:pt x="475" y="76774"/>
                </a:lnTo>
                <a:lnTo>
                  <a:pt x="1024" y="73284"/>
                </a:lnTo>
                <a:lnTo>
                  <a:pt x="1774" y="70029"/>
                </a:lnTo>
                <a:lnTo>
                  <a:pt x="2725" y="66862"/>
                </a:lnTo>
                <a:lnTo>
                  <a:pt x="3859" y="63900"/>
                </a:lnTo>
                <a:lnTo>
                  <a:pt x="5140" y="61114"/>
                </a:lnTo>
                <a:lnTo>
                  <a:pt x="6585" y="58533"/>
                </a:lnTo>
                <a:lnTo>
                  <a:pt x="8195" y="56217"/>
                </a:lnTo>
                <a:lnTo>
                  <a:pt x="9932" y="54164"/>
                </a:lnTo>
                <a:lnTo>
                  <a:pt x="11798" y="52375"/>
                </a:lnTo>
                <a:lnTo>
                  <a:pt x="13756" y="50850"/>
                </a:lnTo>
                <a:lnTo>
                  <a:pt x="15804" y="49618"/>
                </a:lnTo>
                <a:lnTo>
                  <a:pt x="17981" y="48709"/>
                </a:lnTo>
                <a:lnTo>
                  <a:pt x="20195" y="48181"/>
                </a:lnTo>
                <a:lnTo>
                  <a:pt x="22500" y="48005"/>
                </a:lnTo>
                <a:lnTo>
                  <a:pt x="23176" y="48064"/>
                </a:lnTo>
                <a:lnTo>
                  <a:pt x="23835" y="48240"/>
                </a:lnTo>
                <a:lnTo>
                  <a:pt x="24640" y="45014"/>
                </a:lnTo>
                <a:lnTo>
                  <a:pt x="25628" y="41994"/>
                </a:lnTo>
                <a:lnTo>
                  <a:pt x="26743" y="39149"/>
                </a:lnTo>
                <a:lnTo>
                  <a:pt x="28024" y="36510"/>
                </a:lnTo>
                <a:lnTo>
                  <a:pt x="29487" y="34076"/>
                </a:lnTo>
                <a:lnTo>
                  <a:pt x="31042" y="31876"/>
                </a:lnTo>
                <a:lnTo>
                  <a:pt x="32762" y="29882"/>
                </a:lnTo>
                <a:lnTo>
                  <a:pt x="34536" y="28123"/>
                </a:lnTo>
                <a:lnTo>
                  <a:pt x="36475" y="26686"/>
                </a:lnTo>
                <a:lnTo>
                  <a:pt x="38469" y="25513"/>
                </a:lnTo>
                <a:lnTo>
                  <a:pt x="40591" y="24692"/>
                </a:lnTo>
                <a:lnTo>
                  <a:pt x="42768" y="24164"/>
                </a:lnTo>
                <a:lnTo>
                  <a:pt x="44981" y="23988"/>
                </a:lnTo>
                <a:lnTo>
                  <a:pt x="46335" y="24046"/>
                </a:lnTo>
                <a:lnTo>
                  <a:pt x="47652" y="24281"/>
                </a:lnTo>
                <a:lnTo>
                  <a:pt x="48951" y="24633"/>
                </a:lnTo>
                <a:lnTo>
                  <a:pt x="50231" y="21319"/>
                </a:lnTo>
                <a:lnTo>
                  <a:pt x="51603" y="18240"/>
                </a:lnTo>
                <a:lnTo>
                  <a:pt x="53176" y="15307"/>
                </a:lnTo>
                <a:lnTo>
                  <a:pt x="54878" y="12580"/>
                </a:lnTo>
                <a:lnTo>
                  <a:pt x="56707" y="10087"/>
                </a:lnTo>
                <a:lnTo>
                  <a:pt x="58664" y="7859"/>
                </a:lnTo>
                <a:lnTo>
                  <a:pt x="60750" y="5835"/>
                </a:lnTo>
                <a:lnTo>
                  <a:pt x="62890" y="4134"/>
                </a:lnTo>
                <a:lnTo>
                  <a:pt x="65158" y="2668"/>
                </a:lnTo>
                <a:lnTo>
                  <a:pt x="67518" y="1524"/>
                </a:lnTo>
                <a:lnTo>
                  <a:pt x="69914" y="703"/>
                </a:lnTo>
                <a:lnTo>
                  <a:pt x="72420" y="175"/>
                </a:lnTo>
                <a:lnTo>
                  <a:pt x="74981"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 name="Title 1"/>
          <p:cNvSpPr txBox="1">
            <a:spLocks/>
          </p:cNvSpPr>
          <p:nvPr/>
        </p:nvSpPr>
        <p:spPr>
          <a:xfrm>
            <a:off x="2950765" y="139985"/>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smtClean="0">
                <a:solidFill>
                  <a:schemeClr val="bg1"/>
                </a:solidFill>
              </a:rPr>
              <a:t>Hotel Profile</a:t>
            </a:r>
            <a:endParaRPr lang="ko-KR" altLang="en-US" dirty="0">
              <a:solidFill>
                <a:schemeClr val="bg1"/>
              </a:solidFill>
            </a:endParaRPr>
          </a:p>
        </p:txBody>
      </p:sp>
      <p:grpSp>
        <p:nvGrpSpPr>
          <p:cNvPr id="28" name="Google Shape;371;p47"/>
          <p:cNvGrpSpPr/>
          <p:nvPr/>
        </p:nvGrpSpPr>
        <p:grpSpPr>
          <a:xfrm rot="5400000">
            <a:off x="8612837" y="315553"/>
            <a:ext cx="278152" cy="345818"/>
            <a:chOff x="0" y="46600"/>
            <a:chExt cx="3121800" cy="5004600"/>
          </a:xfrm>
        </p:grpSpPr>
        <p:sp>
          <p:nvSpPr>
            <p:cNvPr id="29"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1"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2" name="TextBox 31"/>
          <p:cNvSpPr txBox="1"/>
          <p:nvPr/>
        </p:nvSpPr>
        <p:spPr>
          <a:xfrm>
            <a:off x="587843" y="1702666"/>
            <a:ext cx="2399981" cy="369332"/>
          </a:xfrm>
          <a:prstGeom prst="rect">
            <a:avLst/>
          </a:prstGeom>
          <a:noFill/>
        </p:spPr>
        <p:txBody>
          <a:bodyPr wrap="square" rtlCol="0">
            <a:spAutoFit/>
          </a:bodyPr>
          <a:lstStyle/>
          <a:p>
            <a:r>
              <a:rPr lang="en-US" dirty="0" smtClean="0">
                <a:solidFill>
                  <a:schemeClr val="bg1"/>
                </a:solidFill>
              </a:rPr>
              <a:t>City of the hotel</a:t>
            </a:r>
          </a:p>
        </p:txBody>
      </p:sp>
      <p:sp>
        <p:nvSpPr>
          <p:cNvPr id="33" name="Google Shape;663;p44"/>
          <p:cNvSpPr/>
          <p:nvPr/>
        </p:nvSpPr>
        <p:spPr>
          <a:xfrm>
            <a:off x="2771800" y="1662526"/>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Google Shape;670;p44"/>
          <p:cNvSpPr/>
          <p:nvPr/>
        </p:nvSpPr>
        <p:spPr>
          <a:xfrm>
            <a:off x="2885789" y="1791225"/>
            <a:ext cx="237600" cy="208200"/>
          </a:xfrm>
          <a:custGeom>
            <a:avLst/>
            <a:gdLst/>
            <a:ahLst/>
            <a:cxnLst/>
            <a:rect l="l" t="t" r="r" b="b"/>
            <a:pathLst>
              <a:path w="120000" h="120000" extrusionOk="0">
                <a:moveTo>
                  <a:pt x="33305" y="11734"/>
                </a:moveTo>
                <a:lnTo>
                  <a:pt x="31275" y="11875"/>
                </a:lnTo>
                <a:lnTo>
                  <a:pt x="29269" y="12158"/>
                </a:lnTo>
                <a:lnTo>
                  <a:pt x="27338" y="12667"/>
                </a:lnTo>
                <a:lnTo>
                  <a:pt x="25406" y="13345"/>
                </a:lnTo>
                <a:lnTo>
                  <a:pt x="23574" y="14194"/>
                </a:lnTo>
                <a:lnTo>
                  <a:pt x="21791" y="15240"/>
                </a:lnTo>
                <a:lnTo>
                  <a:pt x="20107" y="16512"/>
                </a:lnTo>
                <a:lnTo>
                  <a:pt x="18497" y="17926"/>
                </a:lnTo>
                <a:lnTo>
                  <a:pt x="17011" y="19453"/>
                </a:lnTo>
                <a:lnTo>
                  <a:pt x="15600" y="21262"/>
                </a:lnTo>
                <a:lnTo>
                  <a:pt x="14337" y="23129"/>
                </a:lnTo>
                <a:lnTo>
                  <a:pt x="13248" y="25080"/>
                </a:lnTo>
                <a:lnTo>
                  <a:pt x="12331" y="27115"/>
                </a:lnTo>
                <a:lnTo>
                  <a:pt x="11613" y="29264"/>
                </a:lnTo>
                <a:lnTo>
                  <a:pt x="11019" y="31413"/>
                </a:lnTo>
                <a:lnTo>
                  <a:pt x="10598" y="33619"/>
                </a:lnTo>
                <a:lnTo>
                  <a:pt x="10375" y="35852"/>
                </a:lnTo>
                <a:lnTo>
                  <a:pt x="10251" y="38086"/>
                </a:lnTo>
                <a:lnTo>
                  <a:pt x="10375" y="40348"/>
                </a:lnTo>
                <a:lnTo>
                  <a:pt x="10598" y="42582"/>
                </a:lnTo>
                <a:lnTo>
                  <a:pt x="11019" y="44787"/>
                </a:lnTo>
                <a:lnTo>
                  <a:pt x="11613" y="46936"/>
                </a:lnTo>
                <a:lnTo>
                  <a:pt x="12331" y="49057"/>
                </a:lnTo>
                <a:lnTo>
                  <a:pt x="13248" y="51093"/>
                </a:lnTo>
                <a:lnTo>
                  <a:pt x="14337" y="53044"/>
                </a:lnTo>
                <a:lnTo>
                  <a:pt x="15600" y="54938"/>
                </a:lnTo>
                <a:lnTo>
                  <a:pt x="17011" y="56720"/>
                </a:lnTo>
                <a:lnTo>
                  <a:pt x="59975" y="105834"/>
                </a:lnTo>
                <a:lnTo>
                  <a:pt x="102988" y="56720"/>
                </a:lnTo>
                <a:lnTo>
                  <a:pt x="104424" y="54938"/>
                </a:lnTo>
                <a:lnTo>
                  <a:pt x="105662" y="53044"/>
                </a:lnTo>
                <a:lnTo>
                  <a:pt x="106727" y="51093"/>
                </a:lnTo>
                <a:lnTo>
                  <a:pt x="107618" y="49057"/>
                </a:lnTo>
                <a:lnTo>
                  <a:pt x="108386" y="46936"/>
                </a:lnTo>
                <a:lnTo>
                  <a:pt x="108980" y="44787"/>
                </a:lnTo>
                <a:lnTo>
                  <a:pt x="109376" y="42582"/>
                </a:lnTo>
                <a:lnTo>
                  <a:pt x="109624" y="40348"/>
                </a:lnTo>
                <a:lnTo>
                  <a:pt x="109698" y="38086"/>
                </a:lnTo>
                <a:lnTo>
                  <a:pt x="109624" y="35852"/>
                </a:lnTo>
                <a:lnTo>
                  <a:pt x="109376" y="33619"/>
                </a:lnTo>
                <a:lnTo>
                  <a:pt x="108980" y="31413"/>
                </a:lnTo>
                <a:lnTo>
                  <a:pt x="108386" y="29264"/>
                </a:lnTo>
                <a:lnTo>
                  <a:pt x="107618" y="27115"/>
                </a:lnTo>
                <a:lnTo>
                  <a:pt x="106727" y="25080"/>
                </a:lnTo>
                <a:lnTo>
                  <a:pt x="105662" y="23129"/>
                </a:lnTo>
                <a:lnTo>
                  <a:pt x="104424" y="21262"/>
                </a:lnTo>
                <a:lnTo>
                  <a:pt x="102988" y="19453"/>
                </a:lnTo>
                <a:lnTo>
                  <a:pt x="101502" y="17926"/>
                </a:lnTo>
                <a:lnTo>
                  <a:pt x="99892" y="16512"/>
                </a:lnTo>
                <a:lnTo>
                  <a:pt x="98184" y="15240"/>
                </a:lnTo>
                <a:lnTo>
                  <a:pt x="96425" y="14194"/>
                </a:lnTo>
                <a:lnTo>
                  <a:pt x="94568" y="13345"/>
                </a:lnTo>
                <a:lnTo>
                  <a:pt x="92661" y="12667"/>
                </a:lnTo>
                <a:lnTo>
                  <a:pt x="90730" y="12158"/>
                </a:lnTo>
                <a:lnTo>
                  <a:pt x="88724" y="11875"/>
                </a:lnTo>
                <a:lnTo>
                  <a:pt x="86694" y="11734"/>
                </a:lnTo>
                <a:lnTo>
                  <a:pt x="84638" y="11875"/>
                </a:lnTo>
                <a:lnTo>
                  <a:pt x="82633" y="12158"/>
                </a:lnTo>
                <a:lnTo>
                  <a:pt x="80701" y="12667"/>
                </a:lnTo>
                <a:lnTo>
                  <a:pt x="78819" y="13345"/>
                </a:lnTo>
                <a:lnTo>
                  <a:pt x="76937" y="14194"/>
                </a:lnTo>
                <a:lnTo>
                  <a:pt x="75204" y="15240"/>
                </a:lnTo>
                <a:lnTo>
                  <a:pt x="73470" y="16512"/>
                </a:lnTo>
                <a:lnTo>
                  <a:pt x="71886" y="17926"/>
                </a:lnTo>
                <a:lnTo>
                  <a:pt x="70375" y="19453"/>
                </a:lnTo>
                <a:lnTo>
                  <a:pt x="63640" y="27172"/>
                </a:lnTo>
                <a:lnTo>
                  <a:pt x="62946" y="27851"/>
                </a:lnTo>
                <a:lnTo>
                  <a:pt x="62179" y="28331"/>
                </a:lnTo>
                <a:lnTo>
                  <a:pt x="61337" y="28671"/>
                </a:lnTo>
                <a:lnTo>
                  <a:pt x="60470" y="28840"/>
                </a:lnTo>
                <a:lnTo>
                  <a:pt x="59554" y="28840"/>
                </a:lnTo>
                <a:lnTo>
                  <a:pt x="58662" y="28671"/>
                </a:lnTo>
                <a:lnTo>
                  <a:pt x="57820" y="28331"/>
                </a:lnTo>
                <a:lnTo>
                  <a:pt x="57078" y="27851"/>
                </a:lnTo>
                <a:lnTo>
                  <a:pt x="56384" y="27172"/>
                </a:lnTo>
                <a:lnTo>
                  <a:pt x="49624" y="19453"/>
                </a:lnTo>
                <a:lnTo>
                  <a:pt x="48089" y="17926"/>
                </a:lnTo>
                <a:lnTo>
                  <a:pt x="46479" y="16512"/>
                </a:lnTo>
                <a:lnTo>
                  <a:pt x="44820" y="15240"/>
                </a:lnTo>
                <a:lnTo>
                  <a:pt x="43062" y="14194"/>
                </a:lnTo>
                <a:lnTo>
                  <a:pt x="41205" y="13345"/>
                </a:lnTo>
                <a:lnTo>
                  <a:pt x="39298" y="12667"/>
                </a:lnTo>
                <a:lnTo>
                  <a:pt x="37366" y="12158"/>
                </a:lnTo>
                <a:lnTo>
                  <a:pt x="35361" y="11875"/>
                </a:lnTo>
                <a:lnTo>
                  <a:pt x="33305" y="11734"/>
                </a:lnTo>
                <a:close/>
                <a:moveTo>
                  <a:pt x="33305" y="0"/>
                </a:moveTo>
                <a:lnTo>
                  <a:pt x="35732" y="84"/>
                </a:lnTo>
                <a:lnTo>
                  <a:pt x="38085" y="367"/>
                </a:lnTo>
                <a:lnTo>
                  <a:pt x="40462" y="876"/>
                </a:lnTo>
                <a:lnTo>
                  <a:pt x="42740" y="1526"/>
                </a:lnTo>
                <a:lnTo>
                  <a:pt x="44993" y="2375"/>
                </a:lnTo>
                <a:lnTo>
                  <a:pt x="47172" y="3421"/>
                </a:lnTo>
                <a:lnTo>
                  <a:pt x="49252" y="4608"/>
                </a:lnTo>
                <a:lnTo>
                  <a:pt x="51308" y="5994"/>
                </a:lnTo>
                <a:lnTo>
                  <a:pt x="53264" y="7549"/>
                </a:lnTo>
                <a:lnTo>
                  <a:pt x="55121" y="9245"/>
                </a:lnTo>
                <a:lnTo>
                  <a:pt x="56879" y="11168"/>
                </a:lnTo>
                <a:lnTo>
                  <a:pt x="59975" y="14703"/>
                </a:lnTo>
                <a:lnTo>
                  <a:pt x="63095" y="11168"/>
                </a:lnTo>
                <a:lnTo>
                  <a:pt x="64878" y="9245"/>
                </a:lnTo>
                <a:lnTo>
                  <a:pt x="66735" y="7549"/>
                </a:lnTo>
                <a:lnTo>
                  <a:pt x="68691" y="5994"/>
                </a:lnTo>
                <a:lnTo>
                  <a:pt x="70697" y="4608"/>
                </a:lnTo>
                <a:lnTo>
                  <a:pt x="72827" y="3421"/>
                </a:lnTo>
                <a:lnTo>
                  <a:pt x="75006" y="2375"/>
                </a:lnTo>
                <a:lnTo>
                  <a:pt x="77234" y="1526"/>
                </a:lnTo>
                <a:lnTo>
                  <a:pt x="79537" y="876"/>
                </a:lnTo>
                <a:lnTo>
                  <a:pt x="81865" y="367"/>
                </a:lnTo>
                <a:lnTo>
                  <a:pt x="84292" y="84"/>
                </a:lnTo>
                <a:lnTo>
                  <a:pt x="86694" y="0"/>
                </a:lnTo>
                <a:lnTo>
                  <a:pt x="89096" y="84"/>
                </a:lnTo>
                <a:lnTo>
                  <a:pt x="91498" y="367"/>
                </a:lnTo>
                <a:lnTo>
                  <a:pt x="93825" y="876"/>
                </a:lnTo>
                <a:lnTo>
                  <a:pt x="96128" y="1526"/>
                </a:lnTo>
                <a:lnTo>
                  <a:pt x="98357" y="2375"/>
                </a:lnTo>
                <a:lnTo>
                  <a:pt x="100561" y="3421"/>
                </a:lnTo>
                <a:lnTo>
                  <a:pt x="102666" y="4608"/>
                </a:lnTo>
                <a:lnTo>
                  <a:pt x="104671" y="5994"/>
                </a:lnTo>
                <a:lnTo>
                  <a:pt x="106652" y="7549"/>
                </a:lnTo>
                <a:lnTo>
                  <a:pt x="108510" y="9245"/>
                </a:lnTo>
                <a:lnTo>
                  <a:pt x="110243" y="11168"/>
                </a:lnTo>
                <a:lnTo>
                  <a:pt x="112051" y="13345"/>
                </a:lnTo>
                <a:lnTo>
                  <a:pt x="113635" y="15636"/>
                </a:lnTo>
                <a:lnTo>
                  <a:pt x="115022" y="18039"/>
                </a:lnTo>
                <a:lnTo>
                  <a:pt x="116260" y="20556"/>
                </a:lnTo>
                <a:lnTo>
                  <a:pt x="117325" y="23072"/>
                </a:lnTo>
                <a:lnTo>
                  <a:pt x="118241" y="25758"/>
                </a:lnTo>
                <a:lnTo>
                  <a:pt x="118935" y="28416"/>
                </a:lnTo>
                <a:lnTo>
                  <a:pt x="119479" y="31159"/>
                </a:lnTo>
                <a:lnTo>
                  <a:pt x="119801" y="33930"/>
                </a:lnTo>
                <a:lnTo>
                  <a:pt x="119999" y="36701"/>
                </a:lnTo>
                <a:lnTo>
                  <a:pt x="119999" y="39500"/>
                </a:lnTo>
                <a:lnTo>
                  <a:pt x="119801" y="42271"/>
                </a:lnTo>
                <a:lnTo>
                  <a:pt x="119479" y="45042"/>
                </a:lnTo>
                <a:lnTo>
                  <a:pt x="118935" y="47756"/>
                </a:lnTo>
                <a:lnTo>
                  <a:pt x="118241" y="50471"/>
                </a:lnTo>
                <a:lnTo>
                  <a:pt x="117325" y="53100"/>
                </a:lnTo>
                <a:lnTo>
                  <a:pt x="116260" y="55673"/>
                </a:lnTo>
                <a:lnTo>
                  <a:pt x="115022" y="58133"/>
                </a:lnTo>
                <a:lnTo>
                  <a:pt x="113635" y="60565"/>
                </a:lnTo>
                <a:lnTo>
                  <a:pt x="112051" y="62855"/>
                </a:lnTo>
                <a:lnTo>
                  <a:pt x="110243" y="65061"/>
                </a:lnTo>
                <a:lnTo>
                  <a:pt x="63664" y="118275"/>
                </a:lnTo>
                <a:lnTo>
                  <a:pt x="63045" y="118897"/>
                </a:lnTo>
                <a:lnTo>
                  <a:pt x="62327" y="119377"/>
                </a:lnTo>
                <a:lnTo>
                  <a:pt x="61584" y="119745"/>
                </a:lnTo>
                <a:lnTo>
                  <a:pt x="60817" y="119943"/>
                </a:lnTo>
                <a:lnTo>
                  <a:pt x="60024" y="120000"/>
                </a:lnTo>
                <a:lnTo>
                  <a:pt x="59034" y="119915"/>
                </a:lnTo>
                <a:lnTo>
                  <a:pt x="58316" y="119660"/>
                </a:lnTo>
                <a:lnTo>
                  <a:pt x="57573" y="119321"/>
                </a:lnTo>
                <a:lnTo>
                  <a:pt x="56929" y="118868"/>
                </a:lnTo>
                <a:lnTo>
                  <a:pt x="56335" y="118275"/>
                </a:lnTo>
                <a:lnTo>
                  <a:pt x="9706" y="65061"/>
                </a:lnTo>
                <a:lnTo>
                  <a:pt x="7973" y="62855"/>
                </a:lnTo>
                <a:lnTo>
                  <a:pt x="6364" y="60565"/>
                </a:lnTo>
                <a:lnTo>
                  <a:pt x="4927" y="58133"/>
                </a:lnTo>
                <a:lnTo>
                  <a:pt x="3689" y="55673"/>
                </a:lnTo>
                <a:lnTo>
                  <a:pt x="2649" y="53100"/>
                </a:lnTo>
                <a:lnTo>
                  <a:pt x="1758" y="50471"/>
                </a:lnTo>
                <a:lnTo>
                  <a:pt x="1064" y="47756"/>
                </a:lnTo>
                <a:lnTo>
                  <a:pt x="520" y="45042"/>
                </a:lnTo>
                <a:lnTo>
                  <a:pt x="148" y="42271"/>
                </a:lnTo>
                <a:lnTo>
                  <a:pt x="0" y="39500"/>
                </a:lnTo>
                <a:lnTo>
                  <a:pt x="0" y="36701"/>
                </a:lnTo>
                <a:lnTo>
                  <a:pt x="148" y="33930"/>
                </a:lnTo>
                <a:lnTo>
                  <a:pt x="520" y="31159"/>
                </a:lnTo>
                <a:lnTo>
                  <a:pt x="1064" y="28416"/>
                </a:lnTo>
                <a:lnTo>
                  <a:pt x="1758" y="25758"/>
                </a:lnTo>
                <a:lnTo>
                  <a:pt x="2649" y="23072"/>
                </a:lnTo>
                <a:lnTo>
                  <a:pt x="3689" y="20556"/>
                </a:lnTo>
                <a:lnTo>
                  <a:pt x="4927" y="18039"/>
                </a:lnTo>
                <a:lnTo>
                  <a:pt x="6364" y="15636"/>
                </a:lnTo>
                <a:lnTo>
                  <a:pt x="7973" y="13345"/>
                </a:lnTo>
                <a:lnTo>
                  <a:pt x="9706" y="11168"/>
                </a:lnTo>
                <a:lnTo>
                  <a:pt x="11514" y="9245"/>
                </a:lnTo>
                <a:lnTo>
                  <a:pt x="13371" y="7549"/>
                </a:lnTo>
                <a:lnTo>
                  <a:pt x="15303" y="5994"/>
                </a:lnTo>
                <a:lnTo>
                  <a:pt x="17333" y="4608"/>
                </a:lnTo>
                <a:lnTo>
                  <a:pt x="19463" y="3421"/>
                </a:lnTo>
                <a:lnTo>
                  <a:pt x="21642" y="2375"/>
                </a:lnTo>
                <a:lnTo>
                  <a:pt x="23871" y="1526"/>
                </a:lnTo>
                <a:lnTo>
                  <a:pt x="26174" y="876"/>
                </a:lnTo>
                <a:lnTo>
                  <a:pt x="28501" y="367"/>
                </a:lnTo>
                <a:lnTo>
                  <a:pt x="30903" y="84"/>
                </a:lnTo>
                <a:lnTo>
                  <a:pt x="3330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 name="TextBox 34"/>
          <p:cNvSpPr txBox="1"/>
          <p:nvPr/>
        </p:nvSpPr>
        <p:spPr>
          <a:xfrm>
            <a:off x="611560" y="2387504"/>
            <a:ext cx="2399981" cy="369332"/>
          </a:xfrm>
          <a:prstGeom prst="rect">
            <a:avLst/>
          </a:prstGeom>
          <a:noFill/>
        </p:spPr>
        <p:txBody>
          <a:bodyPr wrap="square" rtlCol="0">
            <a:spAutoFit/>
          </a:bodyPr>
          <a:lstStyle/>
          <a:p>
            <a:r>
              <a:rPr lang="en-US" dirty="0">
                <a:solidFill>
                  <a:schemeClr val="bg1"/>
                </a:solidFill>
              </a:rPr>
              <a:t>Average price </a:t>
            </a:r>
          </a:p>
        </p:txBody>
      </p:sp>
      <p:sp>
        <p:nvSpPr>
          <p:cNvPr id="36" name="TextBox 35"/>
          <p:cNvSpPr txBox="1"/>
          <p:nvPr/>
        </p:nvSpPr>
        <p:spPr>
          <a:xfrm>
            <a:off x="625489" y="3077547"/>
            <a:ext cx="2290327" cy="646331"/>
          </a:xfrm>
          <a:prstGeom prst="rect">
            <a:avLst/>
          </a:prstGeom>
          <a:noFill/>
        </p:spPr>
        <p:txBody>
          <a:bodyPr wrap="square" rtlCol="0">
            <a:spAutoFit/>
          </a:bodyPr>
          <a:lstStyle/>
          <a:p>
            <a:r>
              <a:rPr lang="en-US" dirty="0" smtClean="0">
                <a:solidFill>
                  <a:schemeClr val="bg1"/>
                </a:solidFill>
              </a:rPr>
              <a:t>Top 4 most</a:t>
            </a:r>
          </a:p>
          <a:p>
            <a:r>
              <a:rPr lang="en-US" dirty="0" smtClean="0">
                <a:solidFill>
                  <a:schemeClr val="bg1"/>
                </a:solidFill>
              </a:rPr>
              <a:t>used rate codes</a:t>
            </a:r>
            <a:endParaRPr lang="en-US" dirty="0">
              <a:solidFill>
                <a:schemeClr val="bg1"/>
              </a:solidFill>
            </a:endParaRPr>
          </a:p>
        </p:txBody>
      </p:sp>
      <p:grpSp>
        <p:nvGrpSpPr>
          <p:cNvPr id="39" name="Google Shape;626;p43"/>
          <p:cNvGrpSpPr/>
          <p:nvPr/>
        </p:nvGrpSpPr>
        <p:grpSpPr>
          <a:xfrm>
            <a:off x="6026337" y="2560794"/>
            <a:ext cx="239402" cy="113447"/>
            <a:chOff x="3232150" y="2884488"/>
            <a:chExt cx="6505500" cy="3082800"/>
          </a:xfrm>
        </p:grpSpPr>
        <p:sp>
          <p:nvSpPr>
            <p:cNvPr id="40" name="Google Shape;627;p43"/>
            <p:cNvSpPr/>
            <p:nvPr/>
          </p:nvSpPr>
          <p:spPr>
            <a:xfrm>
              <a:off x="3232150" y="2884488"/>
              <a:ext cx="6505500" cy="3082800"/>
            </a:xfrm>
            <a:custGeom>
              <a:avLst/>
              <a:gdLst/>
              <a:ahLst/>
              <a:cxnLst/>
              <a:rect l="l" t="t" r="r" b="b"/>
              <a:pathLst>
                <a:path w="120000" h="120000" extrusionOk="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628;p43"/>
            <p:cNvSpPr/>
            <p:nvPr/>
          </p:nvSpPr>
          <p:spPr>
            <a:xfrm>
              <a:off x="4945063" y="4597401"/>
              <a:ext cx="574800" cy="574800"/>
            </a:xfrm>
            <a:custGeom>
              <a:avLst/>
              <a:gdLst/>
              <a:ahLst/>
              <a:cxnLst/>
              <a:rect l="l" t="t" r="r" b="b"/>
              <a:pathLst>
                <a:path w="120000" h="120000" extrusionOk="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 name="Google Shape;629;p43"/>
            <p:cNvSpPr/>
            <p:nvPr/>
          </p:nvSpPr>
          <p:spPr>
            <a:xfrm>
              <a:off x="7448550" y="3684588"/>
              <a:ext cx="576300" cy="574800"/>
            </a:xfrm>
            <a:custGeom>
              <a:avLst/>
              <a:gdLst/>
              <a:ahLst/>
              <a:cxnLst/>
              <a:rect l="l" t="t" r="r" b="b"/>
              <a:pathLst>
                <a:path w="120000" h="120000" extrusionOk="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3" name="Google Shape;662;p44"/>
          <p:cNvSpPr/>
          <p:nvPr/>
        </p:nvSpPr>
        <p:spPr>
          <a:xfrm>
            <a:off x="5906600" y="2372249"/>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45" name="Google Shape;987;p53"/>
          <p:cNvGrpSpPr/>
          <p:nvPr/>
        </p:nvGrpSpPr>
        <p:grpSpPr>
          <a:xfrm>
            <a:off x="2843808" y="2433989"/>
            <a:ext cx="313104" cy="269068"/>
            <a:chOff x="4121150" y="3970338"/>
            <a:chExt cx="3059100" cy="2578250"/>
          </a:xfrm>
          <a:solidFill>
            <a:schemeClr val="bg1"/>
          </a:solidFill>
        </p:grpSpPr>
        <p:sp>
          <p:nvSpPr>
            <p:cNvPr id="46" name="Google Shape;988;p53"/>
            <p:cNvSpPr/>
            <p:nvPr/>
          </p:nvSpPr>
          <p:spPr>
            <a:xfrm>
              <a:off x="4365625" y="5551488"/>
              <a:ext cx="485700" cy="996900"/>
            </a:xfrm>
            <a:custGeom>
              <a:avLst/>
              <a:gdLst/>
              <a:ahLst/>
              <a:cxnLst/>
              <a:rect l="l" t="t" r="r" b="b"/>
              <a:pathLst>
                <a:path w="120000" h="120000" extrusionOk="0">
                  <a:moveTo>
                    <a:pt x="119803" y="0"/>
                  </a:moveTo>
                  <a:lnTo>
                    <a:pt x="120000" y="2007"/>
                  </a:lnTo>
                  <a:lnTo>
                    <a:pt x="120000" y="106326"/>
                  </a:lnTo>
                  <a:lnTo>
                    <a:pt x="119607" y="109099"/>
                  </a:lnTo>
                  <a:lnTo>
                    <a:pt x="118036" y="111681"/>
                  </a:lnTo>
                  <a:lnTo>
                    <a:pt x="115286" y="113976"/>
                  </a:lnTo>
                  <a:lnTo>
                    <a:pt x="111751" y="115984"/>
                  </a:lnTo>
                  <a:lnTo>
                    <a:pt x="107626" y="117705"/>
                  </a:lnTo>
                  <a:lnTo>
                    <a:pt x="102913" y="119043"/>
                  </a:lnTo>
                  <a:lnTo>
                    <a:pt x="97610" y="119808"/>
                  </a:lnTo>
                  <a:lnTo>
                    <a:pt x="91914" y="120000"/>
                  </a:lnTo>
                  <a:lnTo>
                    <a:pt x="28281" y="120000"/>
                  </a:lnTo>
                  <a:lnTo>
                    <a:pt x="22585" y="119808"/>
                  </a:lnTo>
                  <a:lnTo>
                    <a:pt x="17283" y="119043"/>
                  </a:lnTo>
                  <a:lnTo>
                    <a:pt x="12373" y="117705"/>
                  </a:lnTo>
                  <a:lnTo>
                    <a:pt x="8248" y="115984"/>
                  </a:lnTo>
                  <a:lnTo>
                    <a:pt x="4909" y="113976"/>
                  </a:lnTo>
                  <a:lnTo>
                    <a:pt x="2160" y="111681"/>
                  </a:lnTo>
                  <a:lnTo>
                    <a:pt x="589" y="109099"/>
                  </a:lnTo>
                  <a:lnTo>
                    <a:pt x="0" y="106326"/>
                  </a:lnTo>
                  <a:lnTo>
                    <a:pt x="0" y="55171"/>
                  </a:lnTo>
                  <a:lnTo>
                    <a:pt x="7266" y="53450"/>
                  </a:lnTo>
                  <a:lnTo>
                    <a:pt x="13944" y="51155"/>
                  </a:lnTo>
                  <a:lnTo>
                    <a:pt x="19836" y="48669"/>
                  </a:lnTo>
                  <a:lnTo>
                    <a:pt x="119803"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 name="Google Shape;989;p53"/>
            <p:cNvSpPr/>
            <p:nvPr/>
          </p:nvSpPr>
          <p:spPr>
            <a:xfrm>
              <a:off x="4121150" y="4298950"/>
              <a:ext cx="3059100" cy="1720800"/>
            </a:xfrm>
            <a:custGeom>
              <a:avLst/>
              <a:gdLst/>
              <a:ahLst/>
              <a:cxnLst/>
              <a:rect l="l" t="t" r="r" b="b"/>
              <a:pathLst>
                <a:path w="120000" h="120000" extrusionOk="0">
                  <a:moveTo>
                    <a:pt x="116979" y="0"/>
                  </a:moveTo>
                  <a:lnTo>
                    <a:pt x="117259" y="0"/>
                  </a:lnTo>
                  <a:lnTo>
                    <a:pt x="118038" y="110"/>
                  </a:lnTo>
                  <a:lnTo>
                    <a:pt x="118692" y="443"/>
                  </a:lnTo>
                  <a:lnTo>
                    <a:pt x="119190" y="941"/>
                  </a:lnTo>
                  <a:lnTo>
                    <a:pt x="119564" y="1662"/>
                  </a:lnTo>
                  <a:lnTo>
                    <a:pt x="119813" y="2659"/>
                  </a:lnTo>
                  <a:lnTo>
                    <a:pt x="119968" y="3822"/>
                  </a:lnTo>
                  <a:lnTo>
                    <a:pt x="120000" y="5152"/>
                  </a:lnTo>
                  <a:lnTo>
                    <a:pt x="119532" y="22880"/>
                  </a:lnTo>
                  <a:lnTo>
                    <a:pt x="119065" y="40609"/>
                  </a:lnTo>
                  <a:lnTo>
                    <a:pt x="119003" y="41606"/>
                  </a:lnTo>
                  <a:lnTo>
                    <a:pt x="118910" y="42659"/>
                  </a:lnTo>
                  <a:lnTo>
                    <a:pt x="118723" y="43545"/>
                  </a:lnTo>
                  <a:lnTo>
                    <a:pt x="118443" y="44432"/>
                  </a:lnTo>
                  <a:lnTo>
                    <a:pt x="118038" y="45207"/>
                  </a:lnTo>
                  <a:lnTo>
                    <a:pt x="117477" y="45817"/>
                  </a:lnTo>
                  <a:lnTo>
                    <a:pt x="116979" y="46204"/>
                  </a:lnTo>
                  <a:lnTo>
                    <a:pt x="116512" y="46371"/>
                  </a:lnTo>
                  <a:lnTo>
                    <a:pt x="116045" y="46204"/>
                  </a:lnTo>
                  <a:lnTo>
                    <a:pt x="115640" y="45927"/>
                  </a:lnTo>
                  <a:lnTo>
                    <a:pt x="115236" y="45429"/>
                  </a:lnTo>
                  <a:lnTo>
                    <a:pt x="114893" y="44875"/>
                  </a:lnTo>
                  <a:lnTo>
                    <a:pt x="114551" y="44265"/>
                  </a:lnTo>
                  <a:lnTo>
                    <a:pt x="108386" y="33407"/>
                  </a:lnTo>
                  <a:lnTo>
                    <a:pt x="87275" y="70969"/>
                  </a:lnTo>
                  <a:lnTo>
                    <a:pt x="85594" y="73961"/>
                  </a:lnTo>
                  <a:lnTo>
                    <a:pt x="81484" y="81274"/>
                  </a:lnTo>
                  <a:lnTo>
                    <a:pt x="62086" y="115734"/>
                  </a:lnTo>
                  <a:lnTo>
                    <a:pt x="60996" y="117673"/>
                  </a:lnTo>
                  <a:lnTo>
                    <a:pt x="60280" y="118725"/>
                  </a:lnTo>
                  <a:lnTo>
                    <a:pt x="59501" y="119445"/>
                  </a:lnTo>
                  <a:lnTo>
                    <a:pt x="58661" y="119889"/>
                  </a:lnTo>
                  <a:lnTo>
                    <a:pt x="57820" y="120000"/>
                  </a:lnTo>
                  <a:lnTo>
                    <a:pt x="56948" y="119889"/>
                  </a:lnTo>
                  <a:lnTo>
                    <a:pt x="56139" y="119445"/>
                  </a:lnTo>
                  <a:lnTo>
                    <a:pt x="55360" y="118725"/>
                  </a:lnTo>
                  <a:lnTo>
                    <a:pt x="54644" y="117673"/>
                  </a:lnTo>
                  <a:lnTo>
                    <a:pt x="29112" y="72299"/>
                  </a:lnTo>
                  <a:lnTo>
                    <a:pt x="8780" y="108421"/>
                  </a:lnTo>
                  <a:lnTo>
                    <a:pt x="8064" y="109473"/>
                  </a:lnTo>
                  <a:lnTo>
                    <a:pt x="7285" y="110193"/>
                  </a:lnTo>
                  <a:lnTo>
                    <a:pt x="6445" y="110637"/>
                  </a:lnTo>
                  <a:lnTo>
                    <a:pt x="5604" y="110747"/>
                  </a:lnTo>
                  <a:lnTo>
                    <a:pt x="4732" y="110637"/>
                  </a:lnTo>
                  <a:lnTo>
                    <a:pt x="3892" y="110193"/>
                  </a:lnTo>
                  <a:lnTo>
                    <a:pt x="3113" y="109473"/>
                  </a:lnTo>
                  <a:lnTo>
                    <a:pt x="2397" y="108421"/>
                  </a:lnTo>
                  <a:lnTo>
                    <a:pt x="1307" y="106481"/>
                  </a:lnTo>
                  <a:lnTo>
                    <a:pt x="716" y="105207"/>
                  </a:lnTo>
                  <a:lnTo>
                    <a:pt x="342" y="103822"/>
                  </a:lnTo>
                  <a:lnTo>
                    <a:pt x="62" y="102326"/>
                  </a:lnTo>
                  <a:lnTo>
                    <a:pt x="0" y="100886"/>
                  </a:lnTo>
                  <a:lnTo>
                    <a:pt x="0" y="100775"/>
                  </a:lnTo>
                  <a:lnTo>
                    <a:pt x="62" y="99335"/>
                  </a:lnTo>
                  <a:lnTo>
                    <a:pt x="342" y="97839"/>
                  </a:lnTo>
                  <a:lnTo>
                    <a:pt x="716" y="96398"/>
                  </a:lnTo>
                  <a:lnTo>
                    <a:pt x="1307" y="95180"/>
                  </a:lnTo>
                  <a:lnTo>
                    <a:pt x="25936" y="51412"/>
                  </a:lnTo>
                  <a:lnTo>
                    <a:pt x="26621" y="50415"/>
                  </a:lnTo>
                  <a:lnTo>
                    <a:pt x="27431" y="49639"/>
                  </a:lnTo>
                  <a:lnTo>
                    <a:pt x="28271" y="49252"/>
                  </a:lnTo>
                  <a:lnTo>
                    <a:pt x="29112" y="49085"/>
                  </a:lnTo>
                  <a:lnTo>
                    <a:pt x="29984" y="49196"/>
                  </a:lnTo>
                  <a:lnTo>
                    <a:pt x="30793" y="49639"/>
                  </a:lnTo>
                  <a:lnTo>
                    <a:pt x="31572" y="50360"/>
                  </a:lnTo>
                  <a:lnTo>
                    <a:pt x="32288" y="51412"/>
                  </a:lnTo>
                  <a:lnTo>
                    <a:pt x="57820" y="96786"/>
                  </a:lnTo>
                  <a:lnTo>
                    <a:pt x="78121" y="60720"/>
                  </a:lnTo>
                  <a:lnTo>
                    <a:pt x="79802" y="57728"/>
                  </a:lnTo>
                  <a:lnTo>
                    <a:pt x="98640" y="24265"/>
                  </a:lnTo>
                  <a:lnTo>
                    <a:pt x="100975" y="20110"/>
                  </a:lnTo>
                  <a:lnTo>
                    <a:pt x="97799" y="14626"/>
                  </a:lnTo>
                  <a:lnTo>
                    <a:pt x="94686" y="8975"/>
                  </a:lnTo>
                  <a:lnTo>
                    <a:pt x="94343" y="8476"/>
                  </a:lnTo>
                  <a:lnTo>
                    <a:pt x="94094" y="7867"/>
                  </a:lnTo>
                  <a:lnTo>
                    <a:pt x="93876" y="7257"/>
                  </a:lnTo>
                  <a:lnTo>
                    <a:pt x="93689" y="6592"/>
                  </a:lnTo>
                  <a:lnTo>
                    <a:pt x="93627" y="5872"/>
                  </a:lnTo>
                  <a:lnTo>
                    <a:pt x="93689" y="5096"/>
                  </a:lnTo>
                  <a:lnTo>
                    <a:pt x="93876" y="4210"/>
                  </a:lnTo>
                  <a:lnTo>
                    <a:pt x="94218" y="3213"/>
                  </a:lnTo>
                  <a:lnTo>
                    <a:pt x="94561" y="2603"/>
                  </a:lnTo>
                  <a:lnTo>
                    <a:pt x="95059" y="2105"/>
                  </a:lnTo>
                  <a:lnTo>
                    <a:pt x="95526" y="1883"/>
                  </a:lnTo>
                  <a:lnTo>
                    <a:pt x="96024" y="1828"/>
                  </a:lnTo>
                  <a:lnTo>
                    <a:pt x="96523" y="1717"/>
                  </a:lnTo>
                  <a:lnTo>
                    <a:pt x="116979"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 name="Google Shape;990;p53"/>
            <p:cNvSpPr/>
            <p:nvPr/>
          </p:nvSpPr>
          <p:spPr>
            <a:xfrm>
              <a:off x="5276850" y="3970338"/>
              <a:ext cx="651000" cy="1257300"/>
            </a:xfrm>
            <a:custGeom>
              <a:avLst/>
              <a:gdLst/>
              <a:ahLst/>
              <a:cxnLst/>
              <a:rect l="l" t="t" r="r" b="b"/>
              <a:pathLst>
                <a:path w="120000" h="120000" extrusionOk="0">
                  <a:moveTo>
                    <a:pt x="54000" y="0"/>
                  </a:moveTo>
                  <a:lnTo>
                    <a:pt x="60292" y="0"/>
                  </a:lnTo>
                  <a:lnTo>
                    <a:pt x="64829" y="0"/>
                  </a:lnTo>
                  <a:lnTo>
                    <a:pt x="68048" y="151"/>
                  </a:lnTo>
                  <a:lnTo>
                    <a:pt x="70536" y="303"/>
                  </a:lnTo>
                  <a:lnTo>
                    <a:pt x="72439" y="681"/>
                  </a:lnTo>
                  <a:lnTo>
                    <a:pt x="73609" y="1287"/>
                  </a:lnTo>
                  <a:lnTo>
                    <a:pt x="74341" y="2272"/>
                  </a:lnTo>
                  <a:lnTo>
                    <a:pt x="74634" y="3560"/>
                  </a:lnTo>
                  <a:lnTo>
                    <a:pt x="74780" y="5303"/>
                  </a:lnTo>
                  <a:lnTo>
                    <a:pt x="75073" y="7575"/>
                  </a:lnTo>
                  <a:lnTo>
                    <a:pt x="75073" y="9318"/>
                  </a:lnTo>
                  <a:lnTo>
                    <a:pt x="75219" y="10606"/>
                  </a:lnTo>
                  <a:lnTo>
                    <a:pt x="75512" y="11590"/>
                  </a:lnTo>
                  <a:lnTo>
                    <a:pt x="76243" y="12348"/>
                  </a:lnTo>
                  <a:lnTo>
                    <a:pt x="77414" y="12727"/>
                  </a:lnTo>
                  <a:lnTo>
                    <a:pt x="79317" y="13106"/>
                  </a:lnTo>
                  <a:lnTo>
                    <a:pt x="81804" y="13484"/>
                  </a:lnTo>
                  <a:lnTo>
                    <a:pt x="85317" y="13712"/>
                  </a:lnTo>
                  <a:lnTo>
                    <a:pt x="92926" y="14545"/>
                  </a:lnTo>
                  <a:lnTo>
                    <a:pt x="100536" y="15681"/>
                  </a:lnTo>
                  <a:lnTo>
                    <a:pt x="107853" y="17196"/>
                  </a:lnTo>
                  <a:lnTo>
                    <a:pt x="109902" y="17803"/>
                  </a:lnTo>
                  <a:lnTo>
                    <a:pt x="111365" y="18484"/>
                  </a:lnTo>
                  <a:lnTo>
                    <a:pt x="112243" y="19469"/>
                  </a:lnTo>
                  <a:lnTo>
                    <a:pt x="112682" y="20530"/>
                  </a:lnTo>
                  <a:lnTo>
                    <a:pt x="112097" y="21666"/>
                  </a:lnTo>
                  <a:lnTo>
                    <a:pt x="109317" y="26666"/>
                  </a:lnTo>
                  <a:lnTo>
                    <a:pt x="106536" y="31515"/>
                  </a:lnTo>
                  <a:lnTo>
                    <a:pt x="105658" y="32803"/>
                  </a:lnTo>
                  <a:lnTo>
                    <a:pt x="104487" y="33712"/>
                  </a:lnTo>
                  <a:lnTo>
                    <a:pt x="103170" y="34242"/>
                  </a:lnTo>
                  <a:lnTo>
                    <a:pt x="101707" y="34318"/>
                  </a:lnTo>
                  <a:lnTo>
                    <a:pt x="99658" y="34166"/>
                  </a:lnTo>
                  <a:lnTo>
                    <a:pt x="97024" y="33560"/>
                  </a:lnTo>
                  <a:lnTo>
                    <a:pt x="88390" y="31742"/>
                  </a:lnTo>
                  <a:lnTo>
                    <a:pt x="79463" y="30530"/>
                  </a:lnTo>
                  <a:lnTo>
                    <a:pt x="70390" y="29924"/>
                  </a:lnTo>
                  <a:lnTo>
                    <a:pt x="61170" y="29924"/>
                  </a:lnTo>
                  <a:lnTo>
                    <a:pt x="57951" y="30075"/>
                  </a:lnTo>
                  <a:lnTo>
                    <a:pt x="54731" y="30454"/>
                  </a:lnTo>
                  <a:lnTo>
                    <a:pt x="51658" y="30984"/>
                  </a:lnTo>
                  <a:lnTo>
                    <a:pt x="48292" y="31893"/>
                  </a:lnTo>
                  <a:lnTo>
                    <a:pt x="45804" y="33106"/>
                  </a:lnTo>
                  <a:lnTo>
                    <a:pt x="43902" y="34393"/>
                  </a:lnTo>
                  <a:lnTo>
                    <a:pt x="42731" y="35909"/>
                  </a:lnTo>
                  <a:lnTo>
                    <a:pt x="42146" y="37424"/>
                  </a:lnTo>
                  <a:lnTo>
                    <a:pt x="42585" y="39015"/>
                  </a:lnTo>
                  <a:lnTo>
                    <a:pt x="43756" y="40530"/>
                  </a:lnTo>
                  <a:lnTo>
                    <a:pt x="45658" y="42045"/>
                  </a:lnTo>
                  <a:lnTo>
                    <a:pt x="48146" y="43409"/>
                  </a:lnTo>
                  <a:lnTo>
                    <a:pt x="53121" y="45227"/>
                  </a:lnTo>
                  <a:lnTo>
                    <a:pt x="58243" y="46742"/>
                  </a:lnTo>
                  <a:lnTo>
                    <a:pt x="63804" y="47954"/>
                  </a:lnTo>
                  <a:lnTo>
                    <a:pt x="73317" y="49999"/>
                  </a:lnTo>
                  <a:lnTo>
                    <a:pt x="82829" y="52121"/>
                  </a:lnTo>
                  <a:lnTo>
                    <a:pt x="92048" y="54545"/>
                  </a:lnTo>
                  <a:lnTo>
                    <a:pt x="97902" y="56515"/>
                  </a:lnTo>
                  <a:lnTo>
                    <a:pt x="103170" y="58712"/>
                  </a:lnTo>
                  <a:lnTo>
                    <a:pt x="107853" y="61212"/>
                  </a:lnTo>
                  <a:lnTo>
                    <a:pt x="111658" y="63939"/>
                  </a:lnTo>
                  <a:lnTo>
                    <a:pt x="114878" y="66818"/>
                  </a:lnTo>
                  <a:lnTo>
                    <a:pt x="117219" y="69772"/>
                  </a:lnTo>
                  <a:lnTo>
                    <a:pt x="118975" y="72878"/>
                  </a:lnTo>
                  <a:lnTo>
                    <a:pt x="119853" y="76060"/>
                  </a:lnTo>
                  <a:lnTo>
                    <a:pt x="120000" y="79318"/>
                  </a:lnTo>
                  <a:lnTo>
                    <a:pt x="119268" y="82499"/>
                  </a:lnTo>
                  <a:lnTo>
                    <a:pt x="117951" y="85681"/>
                  </a:lnTo>
                  <a:lnTo>
                    <a:pt x="115609" y="88787"/>
                  </a:lnTo>
                  <a:lnTo>
                    <a:pt x="112390" y="91818"/>
                  </a:lnTo>
                  <a:lnTo>
                    <a:pt x="108585" y="94621"/>
                  </a:lnTo>
                  <a:lnTo>
                    <a:pt x="103902" y="97196"/>
                  </a:lnTo>
                  <a:lnTo>
                    <a:pt x="98634" y="99393"/>
                  </a:lnTo>
                  <a:lnTo>
                    <a:pt x="92926" y="101363"/>
                  </a:lnTo>
                  <a:lnTo>
                    <a:pt x="86780" y="102878"/>
                  </a:lnTo>
                  <a:lnTo>
                    <a:pt x="80341" y="104015"/>
                  </a:lnTo>
                  <a:lnTo>
                    <a:pt x="77707" y="104469"/>
                  </a:lnTo>
                  <a:lnTo>
                    <a:pt x="75658" y="105151"/>
                  </a:lnTo>
                  <a:lnTo>
                    <a:pt x="74341" y="106060"/>
                  </a:lnTo>
                  <a:lnTo>
                    <a:pt x="73609" y="107196"/>
                  </a:lnTo>
                  <a:lnTo>
                    <a:pt x="73463" y="108636"/>
                  </a:lnTo>
                  <a:lnTo>
                    <a:pt x="73463" y="112575"/>
                  </a:lnTo>
                  <a:lnTo>
                    <a:pt x="73463" y="116363"/>
                  </a:lnTo>
                  <a:lnTo>
                    <a:pt x="73170" y="117651"/>
                  </a:lnTo>
                  <a:lnTo>
                    <a:pt x="72292" y="118712"/>
                  </a:lnTo>
                  <a:lnTo>
                    <a:pt x="71121" y="119393"/>
                  </a:lnTo>
                  <a:lnTo>
                    <a:pt x="69219" y="119848"/>
                  </a:lnTo>
                  <a:lnTo>
                    <a:pt x="66878" y="119999"/>
                  </a:lnTo>
                  <a:lnTo>
                    <a:pt x="58536" y="119999"/>
                  </a:lnTo>
                  <a:lnTo>
                    <a:pt x="50634" y="119999"/>
                  </a:lnTo>
                  <a:lnTo>
                    <a:pt x="48000" y="119848"/>
                  </a:lnTo>
                  <a:lnTo>
                    <a:pt x="46097" y="119318"/>
                  </a:lnTo>
                  <a:lnTo>
                    <a:pt x="44780" y="118484"/>
                  </a:lnTo>
                  <a:lnTo>
                    <a:pt x="43902" y="117424"/>
                  </a:lnTo>
                  <a:lnTo>
                    <a:pt x="43609" y="116212"/>
                  </a:lnTo>
                  <a:lnTo>
                    <a:pt x="43609" y="113257"/>
                  </a:lnTo>
                  <a:lnTo>
                    <a:pt x="43609" y="110454"/>
                  </a:lnTo>
                  <a:lnTo>
                    <a:pt x="43463" y="108939"/>
                  </a:lnTo>
                  <a:lnTo>
                    <a:pt x="43170" y="107803"/>
                  </a:lnTo>
                  <a:lnTo>
                    <a:pt x="42731" y="107045"/>
                  </a:lnTo>
                  <a:lnTo>
                    <a:pt x="41853" y="106515"/>
                  </a:lnTo>
                  <a:lnTo>
                    <a:pt x="40243" y="106060"/>
                  </a:lnTo>
                  <a:lnTo>
                    <a:pt x="38195" y="105757"/>
                  </a:lnTo>
                  <a:lnTo>
                    <a:pt x="35414" y="105530"/>
                  </a:lnTo>
                  <a:lnTo>
                    <a:pt x="27951" y="104924"/>
                  </a:lnTo>
                  <a:lnTo>
                    <a:pt x="20780" y="103939"/>
                  </a:lnTo>
                  <a:lnTo>
                    <a:pt x="13609" y="102803"/>
                  </a:lnTo>
                  <a:lnTo>
                    <a:pt x="6585" y="101287"/>
                  </a:lnTo>
                  <a:lnTo>
                    <a:pt x="4097" y="100530"/>
                  </a:lnTo>
                  <a:lnTo>
                    <a:pt x="2048" y="99848"/>
                  </a:lnTo>
                  <a:lnTo>
                    <a:pt x="878" y="99166"/>
                  </a:lnTo>
                  <a:lnTo>
                    <a:pt x="146" y="98257"/>
                  </a:lnTo>
                  <a:lnTo>
                    <a:pt x="0" y="97272"/>
                  </a:lnTo>
                  <a:lnTo>
                    <a:pt x="292" y="96060"/>
                  </a:lnTo>
                  <a:lnTo>
                    <a:pt x="1024" y="94545"/>
                  </a:lnTo>
                  <a:lnTo>
                    <a:pt x="3365" y="90303"/>
                  </a:lnTo>
                  <a:lnTo>
                    <a:pt x="5853" y="85984"/>
                  </a:lnTo>
                  <a:lnTo>
                    <a:pt x="6878" y="84545"/>
                  </a:lnTo>
                  <a:lnTo>
                    <a:pt x="7902" y="83560"/>
                  </a:lnTo>
                  <a:lnTo>
                    <a:pt x="9073" y="83030"/>
                  </a:lnTo>
                  <a:lnTo>
                    <a:pt x="10682" y="82878"/>
                  </a:lnTo>
                  <a:lnTo>
                    <a:pt x="12731" y="83106"/>
                  </a:lnTo>
                  <a:lnTo>
                    <a:pt x="15365" y="83787"/>
                  </a:lnTo>
                  <a:lnTo>
                    <a:pt x="22975" y="85606"/>
                  </a:lnTo>
                  <a:lnTo>
                    <a:pt x="30878" y="87045"/>
                  </a:lnTo>
                  <a:lnTo>
                    <a:pt x="39073" y="88106"/>
                  </a:lnTo>
                  <a:lnTo>
                    <a:pt x="47268" y="88787"/>
                  </a:lnTo>
                  <a:lnTo>
                    <a:pt x="52829" y="88863"/>
                  </a:lnTo>
                  <a:lnTo>
                    <a:pt x="57951" y="88787"/>
                  </a:lnTo>
                  <a:lnTo>
                    <a:pt x="63219" y="88257"/>
                  </a:lnTo>
                  <a:lnTo>
                    <a:pt x="68195" y="87272"/>
                  </a:lnTo>
                  <a:lnTo>
                    <a:pt x="71707" y="86287"/>
                  </a:lnTo>
                  <a:lnTo>
                    <a:pt x="74487" y="85151"/>
                  </a:lnTo>
                  <a:lnTo>
                    <a:pt x="76536" y="83787"/>
                  </a:lnTo>
                  <a:lnTo>
                    <a:pt x="78146" y="82196"/>
                  </a:lnTo>
                  <a:lnTo>
                    <a:pt x="78731" y="80606"/>
                  </a:lnTo>
                  <a:lnTo>
                    <a:pt x="79024" y="78863"/>
                  </a:lnTo>
                  <a:lnTo>
                    <a:pt x="78292" y="77196"/>
                  </a:lnTo>
                  <a:lnTo>
                    <a:pt x="77121" y="75530"/>
                  </a:lnTo>
                  <a:lnTo>
                    <a:pt x="75073" y="73939"/>
                  </a:lnTo>
                  <a:lnTo>
                    <a:pt x="72146" y="72500"/>
                  </a:lnTo>
                  <a:lnTo>
                    <a:pt x="68487" y="71212"/>
                  </a:lnTo>
                  <a:lnTo>
                    <a:pt x="64390" y="70000"/>
                  </a:lnTo>
                  <a:lnTo>
                    <a:pt x="60292" y="69015"/>
                  </a:lnTo>
                  <a:lnTo>
                    <a:pt x="52097" y="67196"/>
                  </a:lnTo>
                  <a:lnTo>
                    <a:pt x="43756" y="65454"/>
                  </a:lnTo>
                  <a:lnTo>
                    <a:pt x="35560" y="63636"/>
                  </a:lnTo>
                  <a:lnTo>
                    <a:pt x="27658" y="61363"/>
                  </a:lnTo>
                  <a:lnTo>
                    <a:pt x="22829" y="59772"/>
                  </a:lnTo>
                  <a:lnTo>
                    <a:pt x="18439" y="58106"/>
                  </a:lnTo>
                  <a:lnTo>
                    <a:pt x="14487" y="56136"/>
                  </a:lnTo>
                  <a:lnTo>
                    <a:pt x="10975" y="54242"/>
                  </a:lnTo>
                  <a:lnTo>
                    <a:pt x="7902" y="52045"/>
                  </a:lnTo>
                  <a:lnTo>
                    <a:pt x="5414" y="49696"/>
                  </a:lnTo>
                  <a:lnTo>
                    <a:pt x="3512" y="47272"/>
                  </a:lnTo>
                  <a:lnTo>
                    <a:pt x="2195" y="44469"/>
                  </a:lnTo>
                  <a:lnTo>
                    <a:pt x="1463" y="41666"/>
                  </a:lnTo>
                  <a:lnTo>
                    <a:pt x="1609" y="38560"/>
                  </a:lnTo>
                  <a:lnTo>
                    <a:pt x="2341" y="35151"/>
                  </a:lnTo>
                  <a:lnTo>
                    <a:pt x="3658" y="32045"/>
                  </a:lnTo>
                  <a:lnTo>
                    <a:pt x="6000" y="29090"/>
                  </a:lnTo>
                  <a:lnTo>
                    <a:pt x="8634" y="26363"/>
                  </a:lnTo>
                  <a:lnTo>
                    <a:pt x="12000" y="24015"/>
                  </a:lnTo>
                  <a:lnTo>
                    <a:pt x="15804" y="21742"/>
                  </a:lnTo>
                  <a:lnTo>
                    <a:pt x="20487" y="19848"/>
                  </a:lnTo>
                  <a:lnTo>
                    <a:pt x="25463" y="18181"/>
                  </a:lnTo>
                  <a:lnTo>
                    <a:pt x="31024" y="16666"/>
                  </a:lnTo>
                  <a:lnTo>
                    <a:pt x="37024" y="15303"/>
                  </a:lnTo>
                  <a:lnTo>
                    <a:pt x="39951" y="14772"/>
                  </a:lnTo>
                  <a:lnTo>
                    <a:pt x="42146" y="14318"/>
                  </a:lnTo>
                  <a:lnTo>
                    <a:pt x="43756" y="13939"/>
                  </a:lnTo>
                  <a:lnTo>
                    <a:pt x="44780" y="13409"/>
                  </a:lnTo>
                  <a:lnTo>
                    <a:pt x="45512" y="12651"/>
                  </a:lnTo>
                  <a:lnTo>
                    <a:pt x="45804" y="11818"/>
                  </a:lnTo>
                  <a:lnTo>
                    <a:pt x="45951" y="10606"/>
                  </a:lnTo>
                  <a:lnTo>
                    <a:pt x="45951" y="9015"/>
                  </a:lnTo>
                  <a:lnTo>
                    <a:pt x="45951" y="6666"/>
                  </a:lnTo>
                  <a:lnTo>
                    <a:pt x="45951" y="4242"/>
                  </a:lnTo>
                  <a:lnTo>
                    <a:pt x="46097" y="2651"/>
                  </a:lnTo>
                  <a:lnTo>
                    <a:pt x="46682" y="1590"/>
                  </a:lnTo>
                  <a:lnTo>
                    <a:pt x="47560" y="833"/>
                  </a:lnTo>
                  <a:lnTo>
                    <a:pt x="48878" y="378"/>
                  </a:lnTo>
                  <a:lnTo>
                    <a:pt x="51073" y="151"/>
                  </a:lnTo>
                  <a:lnTo>
                    <a:pt x="5400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 name="Google Shape;991;p53"/>
            <p:cNvSpPr/>
            <p:nvPr/>
          </p:nvSpPr>
          <p:spPr>
            <a:xfrm>
              <a:off x="5037138" y="5729288"/>
              <a:ext cx="485700" cy="819300"/>
            </a:xfrm>
            <a:custGeom>
              <a:avLst/>
              <a:gdLst/>
              <a:ahLst/>
              <a:cxnLst/>
              <a:rect l="l" t="t" r="r" b="b"/>
              <a:pathLst>
                <a:path w="120000" h="120000" extrusionOk="0">
                  <a:moveTo>
                    <a:pt x="3921" y="0"/>
                  </a:moveTo>
                  <a:lnTo>
                    <a:pt x="85686" y="48488"/>
                  </a:lnTo>
                  <a:lnTo>
                    <a:pt x="92549" y="52558"/>
                  </a:lnTo>
                  <a:lnTo>
                    <a:pt x="98823" y="55813"/>
                  </a:lnTo>
                  <a:lnTo>
                    <a:pt x="105294" y="58372"/>
                  </a:lnTo>
                  <a:lnTo>
                    <a:pt x="112549" y="60465"/>
                  </a:lnTo>
                  <a:lnTo>
                    <a:pt x="120000" y="62093"/>
                  </a:lnTo>
                  <a:lnTo>
                    <a:pt x="120000" y="103255"/>
                  </a:lnTo>
                  <a:lnTo>
                    <a:pt x="119607" y="106511"/>
                  </a:lnTo>
                  <a:lnTo>
                    <a:pt x="117843" y="109767"/>
                  </a:lnTo>
                  <a:lnTo>
                    <a:pt x="115294" y="112441"/>
                  </a:lnTo>
                  <a:lnTo>
                    <a:pt x="111764" y="115116"/>
                  </a:lnTo>
                  <a:lnTo>
                    <a:pt x="107647" y="117093"/>
                  </a:lnTo>
                  <a:lnTo>
                    <a:pt x="102941" y="118604"/>
                  </a:lnTo>
                  <a:lnTo>
                    <a:pt x="97647" y="119534"/>
                  </a:lnTo>
                  <a:lnTo>
                    <a:pt x="91960" y="120000"/>
                  </a:lnTo>
                  <a:lnTo>
                    <a:pt x="28235" y="120000"/>
                  </a:lnTo>
                  <a:lnTo>
                    <a:pt x="22745" y="119534"/>
                  </a:lnTo>
                  <a:lnTo>
                    <a:pt x="17450" y="118604"/>
                  </a:lnTo>
                  <a:lnTo>
                    <a:pt x="12549" y="117093"/>
                  </a:lnTo>
                  <a:lnTo>
                    <a:pt x="8235" y="115116"/>
                  </a:lnTo>
                  <a:lnTo>
                    <a:pt x="4901" y="112674"/>
                  </a:lnTo>
                  <a:lnTo>
                    <a:pt x="2352" y="109767"/>
                  </a:lnTo>
                  <a:lnTo>
                    <a:pt x="784" y="106627"/>
                  </a:lnTo>
                  <a:lnTo>
                    <a:pt x="0" y="103255"/>
                  </a:lnTo>
                  <a:lnTo>
                    <a:pt x="0" y="8372"/>
                  </a:lnTo>
                  <a:lnTo>
                    <a:pt x="392" y="5465"/>
                  </a:lnTo>
                  <a:lnTo>
                    <a:pt x="1764" y="2558"/>
                  </a:lnTo>
                  <a:lnTo>
                    <a:pt x="3921"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 name="Google Shape;992;p53"/>
            <p:cNvSpPr/>
            <p:nvPr/>
          </p:nvSpPr>
          <p:spPr>
            <a:xfrm>
              <a:off x="5707063" y="5707063"/>
              <a:ext cx="487500" cy="841500"/>
            </a:xfrm>
            <a:custGeom>
              <a:avLst/>
              <a:gdLst/>
              <a:ahLst/>
              <a:cxnLst/>
              <a:rect l="l" t="t" r="r" b="b"/>
              <a:pathLst>
                <a:path w="120000" h="120000" extrusionOk="0">
                  <a:moveTo>
                    <a:pt x="111764" y="0"/>
                  </a:moveTo>
                  <a:lnTo>
                    <a:pt x="115098" y="2488"/>
                  </a:lnTo>
                  <a:lnTo>
                    <a:pt x="117647" y="5202"/>
                  </a:lnTo>
                  <a:lnTo>
                    <a:pt x="119215" y="8143"/>
                  </a:lnTo>
                  <a:lnTo>
                    <a:pt x="120000" y="11423"/>
                  </a:lnTo>
                  <a:lnTo>
                    <a:pt x="120000" y="103713"/>
                  </a:lnTo>
                  <a:lnTo>
                    <a:pt x="119215" y="106880"/>
                  </a:lnTo>
                  <a:lnTo>
                    <a:pt x="117647" y="110047"/>
                  </a:lnTo>
                  <a:lnTo>
                    <a:pt x="115098" y="112648"/>
                  </a:lnTo>
                  <a:lnTo>
                    <a:pt x="111764" y="115249"/>
                  </a:lnTo>
                  <a:lnTo>
                    <a:pt x="107647" y="117172"/>
                  </a:lnTo>
                  <a:lnTo>
                    <a:pt x="102745" y="118642"/>
                  </a:lnTo>
                  <a:lnTo>
                    <a:pt x="97254" y="119547"/>
                  </a:lnTo>
                  <a:lnTo>
                    <a:pt x="91568" y="120000"/>
                  </a:lnTo>
                  <a:lnTo>
                    <a:pt x="28235" y="120000"/>
                  </a:lnTo>
                  <a:lnTo>
                    <a:pt x="22352" y="119547"/>
                  </a:lnTo>
                  <a:lnTo>
                    <a:pt x="17058" y="118642"/>
                  </a:lnTo>
                  <a:lnTo>
                    <a:pt x="12352" y="117172"/>
                  </a:lnTo>
                  <a:lnTo>
                    <a:pt x="8235" y="115249"/>
                  </a:lnTo>
                  <a:lnTo>
                    <a:pt x="4705" y="112874"/>
                  </a:lnTo>
                  <a:lnTo>
                    <a:pt x="1960" y="110047"/>
                  </a:lnTo>
                  <a:lnTo>
                    <a:pt x="392" y="106993"/>
                  </a:lnTo>
                  <a:lnTo>
                    <a:pt x="0" y="103713"/>
                  </a:lnTo>
                  <a:lnTo>
                    <a:pt x="0" y="61526"/>
                  </a:lnTo>
                  <a:lnTo>
                    <a:pt x="6078" y="59491"/>
                  </a:lnTo>
                  <a:lnTo>
                    <a:pt x="12156" y="57115"/>
                  </a:lnTo>
                  <a:lnTo>
                    <a:pt x="17450" y="54401"/>
                  </a:lnTo>
                  <a:lnTo>
                    <a:pt x="24509" y="50442"/>
                  </a:lnTo>
                  <a:lnTo>
                    <a:pt x="111764"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 name="Google Shape;993;p53"/>
            <p:cNvSpPr/>
            <p:nvPr/>
          </p:nvSpPr>
          <p:spPr>
            <a:xfrm>
              <a:off x="6378575" y="5005388"/>
              <a:ext cx="485700" cy="1542900"/>
            </a:xfrm>
            <a:custGeom>
              <a:avLst/>
              <a:gdLst/>
              <a:ahLst/>
              <a:cxnLst/>
              <a:rect l="l" t="t" r="r" b="b"/>
              <a:pathLst>
                <a:path w="120000" h="120000" extrusionOk="0">
                  <a:moveTo>
                    <a:pt x="119412" y="0"/>
                  </a:moveTo>
                  <a:lnTo>
                    <a:pt x="120000" y="1234"/>
                  </a:lnTo>
                  <a:lnTo>
                    <a:pt x="120000" y="111111"/>
                  </a:lnTo>
                  <a:lnTo>
                    <a:pt x="119216" y="112901"/>
                  </a:lnTo>
                  <a:lnTo>
                    <a:pt x="117650" y="114567"/>
                  </a:lnTo>
                  <a:lnTo>
                    <a:pt x="115106" y="116049"/>
                  </a:lnTo>
                  <a:lnTo>
                    <a:pt x="111778" y="117345"/>
                  </a:lnTo>
                  <a:lnTo>
                    <a:pt x="107275" y="118456"/>
                  </a:lnTo>
                  <a:lnTo>
                    <a:pt x="102773" y="119320"/>
                  </a:lnTo>
                  <a:lnTo>
                    <a:pt x="97292" y="119814"/>
                  </a:lnTo>
                  <a:lnTo>
                    <a:pt x="91615" y="120000"/>
                  </a:lnTo>
                  <a:lnTo>
                    <a:pt x="28189" y="120000"/>
                  </a:lnTo>
                  <a:lnTo>
                    <a:pt x="22512" y="119814"/>
                  </a:lnTo>
                  <a:lnTo>
                    <a:pt x="17226" y="119320"/>
                  </a:lnTo>
                  <a:lnTo>
                    <a:pt x="12528" y="118518"/>
                  </a:lnTo>
                  <a:lnTo>
                    <a:pt x="8417" y="117407"/>
                  </a:lnTo>
                  <a:lnTo>
                    <a:pt x="4893" y="116049"/>
                  </a:lnTo>
                  <a:lnTo>
                    <a:pt x="2153" y="114567"/>
                  </a:lnTo>
                  <a:lnTo>
                    <a:pt x="587" y="112901"/>
                  </a:lnTo>
                  <a:lnTo>
                    <a:pt x="0" y="111111"/>
                  </a:lnTo>
                  <a:lnTo>
                    <a:pt x="0" y="37654"/>
                  </a:lnTo>
                  <a:lnTo>
                    <a:pt x="7047" y="35493"/>
                  </a:lnTo>
                  <a:lnTo>
                    <a:pt x="17422" y="32222"/>
                  </a:lnTo>
                  <a:lnTo>
                    <a:pt x="119412"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5" name="TextBox 54"/>
          <p:cNvSpPr txBox="1"/>
          <p:nvPr/>
        </p:nvSpPr>
        <p:spPr>
          <a:xfrm>
            <a:off x="6659165" y="1737110"/>
            <a:ext cx="2521347" cy="369332"/>
          </a:xfrm>
          <a:prstGeom prst="rect">
            <a:avLst/>
          </a:prstGeom>
          <a:noFill/>
        </p:spPr>
        <p:txBody>
          <a:bodyPr wrap="square" rtlCol="0">
            <a:spAutoFit/>
          </a:bodyPr>
          <a:lstStyle/>
          <a:p>
            <a:r>
              <a:rPr lang="en-US" dirty="0" smtClean="0">
                <a:solidFill>
                  <a:schemeClr val="bg1"/>
                </a:solidFill>
              </a:rPr>
              <a:t>Months of Travelling</a:t>
            </a:r>
            <a:endParaRPr lang="en-US" dirty="0">
              <a:solidFill>
                <a:schemeClr val="bg1"/>
              </a:solidFill>
            </a:endParaRPr>
          </a:p>
        </p:txBody>
      </p:sp>
      <p:sp>
        <p:nvSpPr>
          <p:cNvPr id="56" name="TextBox 55"/>
          <p:cNvSpPr txBox="1"/>
          <p:nvPr/>
        </p:nvSpPr>
        <p:spPr>
          <a:xfrm>
            <a:off x="6738464" y="2355726"/>
            <a:ext cx="5034336" cy="369332"/>
          </a:xfrm>
          <a:prstGeom prst="rect">
            <a:avLst/>
          </a:prstGeom>
          <a:noFill/>
        </p:spPr>
        <p:txBody>
          <a:bodyPr wrap="square" rtlCol="0">
            <a:spAutoFit/>
          </a:bodyPr>
          <a:lstStyle>
            <a:defPPr>
              <a:defRPr lang="en-US"/>
            </a:defPPr>
            <a:lvl1pPr marL="285750" indent="-285750" defTabSz="457200" latinLnBrk="0">
              <a:buFont typeface="Arial" panose="020B0604020202020204" pitchFamily="34" charset="0"/>
              <a:buChar char="•"/>
            </a:lvl1pPr>
            <a:lvl2pPr defTabSz="457200" latinLnBrk="0"/>
            <a:lvl3pPr defTabSz="457200" latinLnBrk="0"/>
            <a:lvl4pPr defTabSz="457200" latinLnBrk="0"/>
            <a:lvl5pPr defTabSz="457200" latinLnBrk="0"/>
            <a:lvl6pPr defTabSz="457200" latinLnBrk="0"/>
            <a:lvl7pPr defTabSz="457200" latinLnBrk="0"/>
            <a:lvl8pPr defTabSz="457200" latinLnBrk="0"/>
            <a:lvl9pPr defTabSz="457200" latinLnBrk="0"/>
          </a:lstStyle>
          <a:p>
            <a:pPr marL="0" indent="0">
              <a:buNone/>
            </a:pPr>
            <a:r>
              <a:rPr lang="en-US" dirty="0">
                <a:solidFill>
                  <a:schemeClr val="bg1"/>
                </a:solidFill>
              </a:rPr>
              <a:t>Number </a:t>
            </a:r>
            <a:r>
              <a:rPr lang="en-US">
                <a:solidFill>
                  <a:schemeClr val="bg1"/>
                </a:solidFill>
              </a:rPr>
              <a:t>of </a:t>
            </a:r>
            <a:r>
              <a:rPr lang="en-US" smtClean="0">
                <a:solidFill>
                  <a:schemeClr val="bg1"/>
                </a:solidFill>
              </a:rPr>
              <a:t>Bookings</a:t>
            </a:r>
            <a:endParaRPr lang="en-IE" dirty="0">
              <a:solidFill>
                <a:schemeClr val="bg1"/>
              </a:solidFill>
            </a:endParaRPr>
          </a:p>
        </p:txBody>
      </p:sp>
      <p:sp>
        <p:nvSpPr>
          <p:cNvPr id="59" name="TextBox 58"/>
          <p:cNvSpPr txBox="1"/>
          <p:nvPr/>
        </p:nvSpPr>
        <p:spPr>
          <a:xfrm>
            <a:off x="6741672" y="3075806"/>
            <a:ext cx="2798880" cy="646331"/>
          </a:xfrm>
          <a:prstGeom prst="rect">
            <a:avLst/>
          </a:prstGeom>
          <a:noFill/>
        </p:spPr>
        <p:txBody>
          <a:bodyPr wrap="square" rtlCol="0">
            <a:spAutoFit/>
          </a:bodyPr>
          <a:lstStyle>
            <a:defPPr>
              <a:defRPr lang="en-US"/>
            </a:defPPr>
            <a:lvl1pPr marL="285750" indent="-285750" defTabSz="457200" latinLnBrk="0">
              <a:buFont typeface="Arial" panose="020B0604020202020204" pitchFamily="34" charset="0"/>
              <a:buChar char="•"/>
            </a:lvl1pPr>
            <a:lvl2pPr defTabSz="457200" latinLnBrk="0"/>
            <a:lvl3pPr defTabSz="457200" latinLnBrk="0"/>
            <a:lvl4pPr defTabSz="457200" latinLnBrk="0"/>
            <a:lvl5pPr defTabSz="457200" latinLnBrk="0"/>
            <a:lvl6pPr defTabSz="457200" latinLnBrk="0"/>
            <a:lvl7pPr defTabSz="457200" latinLnBrk="0"/>
            <a:lvl8pPr defTabSz="457200" latinLnBrk="0"/>
            <a:lvl9pPr defTabSz="457200" latinLnBrk="0"/>
          </a:lstStyle>
          <a:p>
            <a:pPr marL="0" indent="0">
              <a:buNone/>
            </a:pPr>
            <a:r>
              <a:rPr lang="en-US" dirty="0" smtClean="0">
                <a:solidFill>
                  <a:schemeClr val="bg1"/>
                </a:solidFill>
              </a:rPr>
              <a:t>Average Length of</a:t>
            </a:r>
          </a:p>
          <a:p>
            <a:pPr marL="0" indent="0">
              <a:buNone/>
            </a:pPr>
            <a:r>
              <a:rPr lang="en-US" dirty="0" smtClean="0">
                <a:solidFill>
                  <a:schemeClr val="bg1"/>
                </a:solidFill>
              </a:rPr>
              <a:t>Stay</a:t>
            </a:r>
            <a:endParaRPr lang="en-IE" dirty="0">
              <a:solidFill>
                <a:schemeClr val="bg1"/>
              </a:solidFill>
            </a:endParaRPr>
          </a:p>
        </p:txBody>
      </p:sp>
      <p:sp>
        <p:nvSpPr>
          <p:cNvPr id="61" name="Google Shape;662;p44"/>
          <p:cNvSpPr/>
          <p:nvPr/>
        </p:nvSpPr>
        <p:spPr>
          <a:xfrm>
            <a:off x="5940152" y="3141347"/>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Google Shape;1226;p53"/>
          <p:cNvSpPr/>
          <p:nvPr/>
        </p:nvSpPr>
        <p:spPr>
          <a:xfrm>
            <a:off x="6072691" y="3267164"/>
            <a:ext cx="241251" cy="192973"/>
          </a:xfrm>
          <a:custGeom>
            <a:avLst/>
            <a:gdLst/>
            <a:ahLst/>
            <a:cxnLst/>
            <a:rect l="l" t="t" r="r" b="b"/>
            <a:pathLst>
              <a:path w="120000" h="120000" extrusionOk="0">
                <a:moveTo>
                  <a:pt x="29828" y="80503"/>
                </a:moveTo>
                <a:lnTo>
                  <a:pt x="43067" y="80503"/>
                </a:lnTo>
                <a:lnTo>
                  <a:pt x="44065" y="80611"/>
                </a:lnTo>
                <a:lnTo>
                  <a:pt x="45019" y="80914"/>
                </a:lnTo>
                <a:lnTo>
                  <a:pt x="45839" y="81346"/>
                </a:lnTo>
                <a:lnTo>
                  <a:pt x="46593" y="81929"/>
                </a:lnTo>
                <a:lnTo>
                  <a:pt x="47192" y="82663"/>
                </a:lnTo>
                <a:lnTo>
                  <a:pt x="47636" y="83462"/>
                </a:lnTo>
                <a:lnTo>
                  <a:pt x="47946" y="84390"/>
                </a:lnTo>
                <a:lnTo>
                  <a:pt x="48013" y="85362"/>
                </a:lnTo>
                <a:lnTo>
                  <a:pt x="47946" y="86312"/>
                </a:lnTo>
                <a:lnTo>
                  <a:pt x="47636" y="87241"/>
                </a:lnTo>
                <a:lnTo>
                  <a:pt x="47192" y="88061"/>
                </a:lnTo>
                <a:lnTo>
                  <a:pt x="46593" y="88774"/>
                </a:lnTo>
                <a:lnTo>
                  <a:pt x="45839" y="89357"/>
                </a:lnTo>
                <a:lnTo>
                  <a:pt x="45019" y="89832"/>
                </a:lnTo>
                <a:lnTo>
                  <a:pt x="44065" y="90091"/>
                </a:lnTo>
                <a:lnTo>
                  <a:pt x="43067" y="90199"/>
                </a:lnTo>
                <a:lnTo>
                  <a:pt x="29828" y="90199"/>
                </a:lnTo>
                <a:lnTo>
                  <a:pt x="28830" y="90091"/>
                </a:lnTo>
                <a:lnTo>
                  <a:pt x="27876" y="89832"/>
                </a:lnTo>
                <a:lnTo>
                  <a:pt x="27055" y="89357"/>
                </a:lnTo>
                <a:lnTo>
                  <a:pt x="26301" y="88774"/>
                </a:lnTo>
                <a:lnTo>
                  <a:pt x="25703" y="88061"/>
                </a:lnTo>
                <a:lnTo>
                  <a:pt x="25259" y="87241"/>
                </a:lnTo>
                <a:lnTo>
                  <a:pt x="24949" y="86312"/>
                </a:lnTo>
                <a:lnTo>
                  <a:pt x="24838" y="85362"/>
                </a:lnTo>
                <a:lnTo>
                  <a:pt x="24949" y="84390"/>
                </a:lnTo>
                <a:lnTo>
                  <a:pt x="25259" y="83462"/>
                </a:lnTo>
                <a:lnTo>
                  <a:pt x="25703" y="82663"/>
                </a:lnTo>
                <a:lnTo>
                  <a:pt x="26301" y="81929"/>
                </a:lnTo>
                <a:lnTo>
                  <a:pt x="27055" y="81346"/>
                </a:lnTo>
                <a:lnTo>
                  <a:pt x="27876" y="80914"/>
                </a:lnTo>
                <a:lnTo>
                  <a:pt x="28830" y="80611"/>
                </a:lnTo>
                <a:lnTo>
                  <a:pt x="29828" y="80503"/>
                </a:lnTo>
                <a:close/>
                <a:moveTo>
                  <a:pt x="115143" y="74155"/>
                </a:moveTo>
                <a:lnTo>
                  <a:pt x="116008" y="74219"/>
                </a:lnTo>
                <a:lnTo>
                  <a:pt x="116828" y="74479"/>
                </a:lnTo>
                <a:lnTo>
                  <a:pt x="117582" y="74846"/>
                </a:lnTo>
                <a:lnTo>
                  <a:pt x="118336" y="75364"/>
                </a:lnTo>
                <a:lnTo>
                  <a:pt x="118935" y="76012"/>
                </a:lnTo>
                <a:lnTo>
                  <a:pt x="119423" y="76703"/>
                </a:lnTo>
                <a:lnTo>
                  <a:pt x="119756" y="77480"/>
                </a:lnTo>
                <a:lnTo>
                  <a:pt x="119955" y="78322"/>
                </a:lnTo>
                <a:lnTo>
                  <a:pt x="120000" y="79121"/>
                </a:lnTo>
                <a:lnTo>
                  <a:pt x="119889" y="79964"/>
                </a:lnTo>
                <a:lnTo>
                  <a:pt x="119622" y="80806"/>
                </a:lnTo>
                <a:lnTo>
                  <a:pt x="119201" y="81561"/>
                </a:lnTo>
                <a:lnTo>
                  <a:pt x="118669" y="82296"/>
                </a:lnTo>
                <a:lnTo>
                  <a:pt x="88020" y="115465"/>
                </a:lnTo>
                <a:lnTo>
                  <a:pt x="87466" y="116005"/>
                </a:lnTo>
                <a:lnTo>
                  <a:pt x="86823" y="116415"/>
                </a:lnTo>
                <a:lnTo>
                  <a:pt x="86113" y="116739"/>
                </a:lnTo>
                <a:lnTo>
                  <a:pt x="85359" y="116955"/>
                </a:lnTo>
                <a:lnTo>
                  <a:pt x="84538" y="117063"/>
                </a:lnTo>
                <a:lnTo>
                  <a:pt x="84383" y="117063"/>
                </a:lnTo>
                <a:lnTo>
                  <a:pt x="83407" y="116998"/>
                </a:lnTo>
                <a:lnTo>
                  <a:pt x="82498" y="116739"/>
                </a:lnTo>
                <a:lnTo>
                  <a:pt x="81633" y="116307"/>
                </a:lnTo>
                <a:lnTo>
                  <a:pt x="80924" y="115724"/>
                </a:lnTo>
                <a:lnTo>
                  <a:pt x="63537" y="99442"/>
                </a:lnTo>
                <a:lnTo>
                  <a:pt x="62849" y="98707"/>
                </a:lnTo>
                <a:lnTo>
                  <a:pt x="62361" y="97865"/>
                </a:lnTo>
                <a:lnTo>
                  <a:pt x="62095" y="96980"/>
                </a:lnTo>
                <a:lnTo>
                  <a:pt x="61984" y="96073"/>
                </a:lnTo>
                <a:lnTo>
                  <a:pt x="62029" y="95123"/>
                </a:lnTo>
                <a:lnTo>
                  <a:pt x="62295" y="94237"/>
                </a:lnTo>
                <a:lnTo>
                  <a:pt x="62738" y="93374"/>
                </a:lnTo>
                <a:lnTo>
                  <a:pt x="63337" y="92596"/>
                </a:lnTo>
                <a:lnTo>
                  <a:pt x="64136" y="91970"/>
                </a:lnTo>
                <a:lnTo>
                  <a:pt x="64956" y="91495"/>
                </a:lnTo>
                <a:lnTo>
                  <a:pt x="65888" y="91214"/>
                </a:lnTo>
                <a:lnTo>
                  <a:pt x="66841" y="91106"/>
                </a:lnTo>
                <a:lnTo>
                  <a:pt x="67773" y="91171"/>
                </a:lnTo>
                <a:lnTo>
                  <a:pt x="68704" y="91430"/>
                </a:lnTo>
                <a:lnTo>
                  <a:pt x="69569" y="91840"/>
                </a:lnTo>
                <a:lnTo>
                  <a:pt x="70412" y="92445"/>
                </a:lnTo>
                <a:lnTo>
                  <a:pt x="84051" y="105229"/>
                </a:lnTo>
                <a:lnTo>
                  <a:pt x="111284" y="75753"/>
                </a:lnTo>
                <a:lnTo>
                  <a:pt x="111949" y="75170"/>
                </a:lnTo>
                <a:lnTo>
                  <a:pt x="112659" y="74694"/>
                </a:lnTo>
                <a:lnTo>
                  <a:pt x="113457" y="74371"/>
                </a:lnTo>
                <a:lnTo>
                  <a:pt x="114278" y="74198"/>
                </a:lnTo>
                <a:lnTo>
                  <a:pt x="115143" y="74155"/>
                </a:lnTo>
                <a:close/>
                <a:moveTo>
                  <a:pt x="29828" y="54763"/>
                </a:moveTo>
                <a:lnTo>
                  <a:pt x="74537" y="54763"/>
                </a:lnTo>
                <a:lnTo>
                  <a:pt x="75512" y="54871"/>
                </a:lnTo>
                <a:lnTo>
                  <a:pt x="76444" y="55173"/>
                </a:lnTo>
                <a:lnTo>
                  <a:pt x="77309" y="55605"/>
                </a:lnTo>
                <a:lnTo>
                  <a:pt x="78041" y="56188"/>
                </a:lnTo>
                <a:lnTo>
                  <a:pt x="78639" y="56922"/>
                </a:lnTo>
                <a:lnTo>
                  <a:pt x="79127" y="57721"/>
                </a:lnTo>
                <a:lnTo>
                  <a:pt x="79393" y="58628"/>
                </a:lnTo>
                <a:lnTo>
                  <a:pt x="79504" y="59578"/>
                </a:lnTo>
                <a:lnTo>
                  <a:pt x="79393" y="60572"/>
                </a:lnTo>
                <a:lnTo>
                  <a:pt x="79127" y="61479"/>
                </a:lnTo>
                <a:lnTo>
                  <a:pt x="78639" y="62278"/>
                </a:lnTo>
                <a:lnTo>
                  <a:pt x="78041" y="63012"/>
                </a:lnTo>
                <a:lnTo>
                  <a:pt x="77309" y="63595"/>
                </a:lnTo>
                <a:lnTo>
                  <a:pt x="76444" y="64048"/>
                </a:lnTo>
                <a:lnTo>
                  <a:pt x="75512" y="64329"/>
                </a:lnTo>
                <a:lnTo>
                  <a:pt x="74537" y="64437"/>
                </a:lnTo>
                <a:lnTo>
                  <a:pt x="29828" y="64437"/>
                </a:lnTo>
                <a:lnTo>
                  <a:pt x="28830" y="64329"/>
                </a:lnTo>
                <a:lnTo>
                  <a:pt x="27876" y="64048"/>
                </a:lnTo>
                <a:lnTo>
                  <a:pt x="27055" y="63595"/>
                </a:lnTo>
                <a:lnTo>
                  <a:pt x="26301" y="63012"/>
                </a:lnTo>
                <a:lnTo>
                  <a:pt x="25703" y="62278"/>
                </a:lnTo>
                <a:lnTo>
                  <a:pt x="25259" y="61479"/>
                </a:lnTo>
                <a:lnTo>
                  <a:pt x="24949" y="60572"/>
                </a:lnTo>
                <a:lnTo>
                  <a:pt x="24838" y="59578"/>
                </a:lnTo>
                <a:lnTo>
                  <a:pt x="24949" y="58628"/>
                </a:lnTo>
                <a:lnTo>
                  <a:pt x="25259" y="57721"/>
                </a:lnTo>
                <a:lnTo>
                  <a:pt x="25703" y="56922"/>
                </a:lnTo>
                <a:lnTo>
                  <a:pt x="26301" y="56188"/>
                </a:lnTo>
                <a:lnTo>
                  <a:pt x="27055" y="55605"/>
                </a:lnTo>
                <a:lnTo>
                  <a:pt x="27876" y="55173"/>
                </a:lnTo>
                <a:lnTo>
                  <a:pt x="28830" y="54871"/>
                </a:lnTo>
                <a:lnTo>
                  <a:pt x="29828" y="54763"/>
                </a:lnTo>
                <a:close/>
                <a:moveTo>
                  <a:pt x="29828" y="28202"/>
                </a:moveTo>
                <a:lnTo>
                  <a:pt x="74537" y="28202"/>
                </a:lnTo>
                <a:lnTo>
                  <a:pt x="75512" y="28288"/>
                </a:lnTo>
                <a:lnTo>
                  <a:pt x="76444" y="28569"/>
                </a:lnTo>
                <a:lnTo>
                  <a:pt x="77309" y="29001"/>
                </a:lnTo>
                <a:lnTo>
                  <a:pt x="78041" y="29627"/>
                </a:lnTo>
                <a:lnTo>
                  <a:pt x="78639" y="30318"/>
                </a:lnTo>
                <a:lnTo>
                  <a:pt x="79127" y="31160"/>
                </a:lnTo>
                <a:lnTo>
                  <a:pt x="79393" y="32046"/>
                </a:lnTo>
                <a:lnTo>
                  <a:pt x="79504" y="33039"/>
                </a:lnTo>
                <a:lnTo>
                  <a:pt x="79393" y="34011"/>
                </a:lnTo>
                <a:lnTo>
                  <a:pt x="79127" y="34896"/>
                </a:lnTo>
                <a:lnTo>
                  <a:pt x="78639" y="35738"/>
                </a:lnTo>
                <a:lnTo>
                  <a:pt x="78041" y="36429"/>
                </a:lnTo>
                <a:lnTo>
                  <a:pt x="77309" y="37055"/>
                </a:lnTo>
                <a:lnTo>
                  <a:pt x="76444" y="37487"/>
                </a:lnTo>
                <a:lnTo>
                  <a:pt x="75512" y="37768"/>
                </a:lnTo>
                <a:lnTo>
                  <a:pt x="74537" y="37854"/>
                </a:lnTo>
                <a:lnTo>
                  <a:pt x="29828" y="37854"/>
                </a:lnTo>
                <a:lnTo>
                  <a:pt x="28830" y="37768"/>
                </a:lnTo>
                <a:lnTo>
                  <a:pt x="27876" y="37487"/>
                </a:lnTo>
                <a:lnTo>
                  <a:pt x="27055" y="37055"/>
                </a:lnTo>
                <a:lnTo>
                  <a:pt x="26301" y="36429"/>
                </a:lnTo>
                <a:lnTo>
                  <a:pt x="25703" y="35738"/>
                </a:lnTo>
                <a:lnTo>
                  <a:pt x="25259" y="34896"/>
                </a:lnTo>
                <a:lnTo>
                  <a:pt x="24949" y="34011"/>
                </a:lnTo>
                <a:lnTo>
                  <a:pt x="24838" y="33039"/>
                </a:lnTo>
                <a:lnTo>
                  <a:pt x="24949" y="32046"/>
                </a:lnTo>
                <a:lnTo>
                  <a:pt x="25259" y="31160"/>
                </a:lnTo>
                <a:lnTo>
                  <a:pt x="25703" y="30318"/>
                </a:lnTo>
                <a:lnTo>
                  <a:pt x="26301" y="29627"/>
                </a:lnTo>
                <a:lnTo>
                  <a:pt x="27055" y="29001"/>
                </a:lnTo>
                <a:lnTo>
                  <a:pt x="27876" y="28569"/>
                </a:lnTo>
                <a:lnTo>
                  <a:pt x="28830" y="28288"/>
                </a:lnTo>
                <a:lnTo>
                  <a:pt x="29828" y="28202"/>
                </a:lnTo>
                <a:close/>
                <a:moveTo>
                  <a:pt x="4967" y="0"/>
                </a:moveTo>
                <a:lnTo>
                  <a:pt x="97712" y="0"/>
                </a:lnTo>
                <a:lnTo>
                  <a:pt x="98732" y="129"/>
                </a:lnTo>
                <a:lnTo>
                  <a:pt x="99641" y="410"/>
                </a:lnTo>
                <a:lnTo>
                  <a:pt x="100484" y="842"/>
                </a:lnTo>
                <a:lnTo>
                  <a:pt x="101216" y="1425"/>
                </a:lnTo>
                <a:lnTo>
                  <a:pt x="101836" y="2159"/>
                </a:lnTo>
                <a:lnTo>
                  <a:pt x="102302" y="2958"/>
                </a:lnTo>
                <a:lnTo>
                  <a:pt x="102568" y="3886"/>
                </a:lnTo>
                <a:lnTo>
                  <a:pt x="102679" y="4858"/>
                </a:lnTo>
                <a:lnTo>
                  <a:pt x="102679" y="63638"/>
                </a:lnTo>
                <a:lnTo>
                  <a:pt x="102568" y="64588"/>
                </a:lnTo>
                <a:lnTo>
                  <a:pt x="102302" y="65495"/>
                </a:lnTo>
                <a:lnTo>
                  <a:pt x="101836" y="66294"/>
                </a:lnTo>
                <a:lnTo>
                  <a:pt x="101216" y="67028"/>
                </a:lnTo>
                <a:lnTo>
                  <a:pt x="100484" y="67612"/>
                </a:lnTo>
                <a:lnTo>
                  <a:pt x="99641" y="68065"/>
                </a:lnTo>
                <a:lnTo>
                  <a:pt x="98732" y="68346"/>
                </a:lnTo>
                <a:lnTo>
                  <a:pt x="97712" y="68454"/>
                </a:lnTo>
                <a:lnTo>
                  <a:pt x="96691" y="68346"/>
                </a:lnTo>
                <a:lnTo>
                  <a:pt x="95804" y="68065"/>
                </a:lnTo>
                <a:lnTo>
                  <a:pt x="94939" y="67612"/>
                </a:lnTo>
                <a:lnTo>
                  <a:pt x="94230" y="67028"/>
                </a:lnTo>
                <a:lnTo>
                  <a:pt x="93587" y="66294"/>
                </a:lnTo>
                <a:lnTo>
                  <a:pt x="93121" y="65495"/>
                </a:lnTo>
                <a:lnTo>
                  <a:pt x="92833" y="64588"/>
                </a:lnTo>
                <a:lnTo>
                  <a:pt x="92766" y="63638"/>
                </a:lnTo>
                <a:lnTo>
                  <a:pt x="92766" y="9695"/>
                </a:lnTo>
                <a:lnTo>
                  <a:pt x="9957" y="9695"/>
                </a:lnTo>
                <a:lnTo>
                  <a:pt x="9957" y="110325"/>
                </a:lnTo>
                <a:lnTo>
                  <a:pt x="48013" y="110325"/>
                </a:lnTo>
                <a:lnTo>
                  <a:pt x="49033" y="110433"/>
                </a:lnTo>
                <a:lnTo>
                  <a:pt x="49964" y="110671"/>
                </a:lnTo>
                <a:lnTo>
                  <a:pt x="50785" y="111146"/>
                </a:lnTo>
                <a:lnTo>
                  <a:pt x="51539" y="111750"/>
                </a:lnTo>
                <a:lnTo>
                  <a:pt x="52138" y="112441"/>
                </a:lnTo>
                <a:lnTo>
                  <a:pt x="52603" y="113284"/>
                </a:lnTo>
                <a:lnTo>
                  <a:pt x="52892" y="114191"/>
                </a:lnTo>
                <a:lnTo>
                  <a:pt x="53003" y="115141"/>
                </a:lnTo>
                <a:lnTo>
                  <a:pt x="52892" y="116113"/>
                </a:lnTo>
                <a:lnTo>
                  <a:pt x="52603" y="117041"/>
                </a:lnTo>
                <a:lnTo>
                  <a:pt x="52138" y="117840"/>
                </a:lnTo>
                <a:lnTo>
                  <a:pt x="51539" y="118574"/>
                </a:lnTo>
                <a:lnTo>
                  <a:pt x="50785" y="119157"/>
                </a:lnTo>
                <a:lnTo>
                  <a:pt x="49964" y="119589"/>
                </a:lnTo>
                <a:lnTo>
                  <a:pt x="49033" y="119892"/>
                </a:lnTo>
                <a:lnTo>
                  <a:pt x="48013" y="120000"/>
                </a:lnTo>
                <a:lnTo>
                  <a:pt x="4967" y="120000"/>
                </a:lnTo>
                <a:lnTo>
                  <a:pt x="3991" y="119892"/>
                </a:lnTo>
                <a:lnTo>
                  <a:pt x="3060" y="119589"/>
                </a:lnTo>
                <a:lnTo>
                  <a:pt x="2195" y="119157"/>
                </a:lnTo>
                <a:lnTo>
                  <a:pt x="1463" y="118574"/>
                </a:lnTo>
                <a:lnTo>
                  <a:pt x="864" y="117840"/>
                </a:lnTo>
                <a:lnTo>
                  <a:pt x="377" y="117041"/>
                </a:lnTo>
                <a:lnTo>
                  <a:pt x="110" y="116113"/>
                </a:lnTo>
                <a:lnTo>
                  <a:pt x="0" y="115141"/>
                </a:lnTo>
                <a:lnTo>
                  <a:pt x="0" y="4858"/>
                </a:lnTo>
                <a:lnTo>
                  <a:pt x="110" y="3886"/>
                </a:lnTo>
                <a:lnTo>
                  <a:pt x="377" y="2958"/>
                </a:lnTo>
                <a:lnTo>
                  <a:pt x="864" y="2159"/>
                </a:lnTo>
                <a:lnTo>
                  <a:pt x="1463" y="1425"/>
                </a:lnTo>
                <a:lnTo>
                  <a:pt x="2195" y="842"/>
                </a:lnTo>
                <a:lnTo>
                  <a:pt x="3060" y="410"/>
                </a:lnTo>
                <a:lnTo>
                  <a:pt x="3991" y="129"/>
                </a:lnTo>
                <a:lnTo>
                  <a:pt x="4967" y="0"/>
                </a:lnTo>
                <a:close/>
              </a:path>
            </a:pathLst>
          </a:custGeom>
          <a:solidFill>
            <a:schemeClr val="bg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 name="Google Shape;661;p44"/>
          <p:cNvSpPr/>
          <p:nvPr/>
        </p:nvSpPr>
        <p:spPr>
          <a:xfrm>
            <a:off x="2778675" y="3795886"/>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Google Shape;661;p44"/>
          <p:cNvSpPr/>
          <p:nvPr/>
        </p:nvSpPr>
        <p:spPr>
          <a:xfrm>
            <a:off x="5960777" y="3776084"/>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Google Shape;1259;p53"/>
          <p:cNvSpPr/>
          <p:nvPr/>
        </p:nvSpPr>
        <p:spPr>
          <a:xfrm>
            <a:off x="2915816" y="3910722"/>
            <a:ext cx="215486" cy="245204"/>
          </a:xfrm>
          <a:custGeom>
            <a:avLst/>
            <a:gdLst/>
            <a:ahLst/>
            <a:cxnLst/>
            <a:rect l="l" t="t" r="r" b="b"/>
            <a:pathLst>
              <a:path w="120000" h="120000" extrusionOk="0">
                <a:moveTo>
                  <a:pt x="120000" y="51673"/>
                </a:moveTo>
                <a:lnTo>
                  <a:pt x="120000" y="120000"/>
                </a:lnTo>
                <a:lnTo>
                  <a:pt x="0" y="120000"/>
                </a:lnTo>
                <a:lnTo>
                  <a:pt x="0" y="52529"/>
                </a:lnTo>
                <a:lnTo>
                  <a:pt x="1089" y="53942"/>
                </a:lnTo>
                <a:lnTo>
                  <a:pt x="2348" y="55269"/>
                </a:lnTo>
                <a:lnTo>
                  <a:pt x="3675" y="56425"/>
                </a:lnTo>
                <a:lnTo>
                  <a:pt x="5104" y="57367"/>
                </a:lnTo>
                <a:lnTo>
                  <a:pt x="6636" y="58180"/>
                </a:lnTo>
                <a:lnTo>
                  <a:pt x="8201" y="58737"/>
                </a:lnTo>
                <a:lnTo>
                  <a:pt x="9869" y="59036"/>
                </a:lnTo>
                <a:lnTo>
                  <a:pt x="11605" y="59165"/>
                </a:lnTo>
                <a:lnTo>
                  <a:pt x="17458" y="59165"/>
                </a:lnTo>
                <a:lnTo>
                  <a:pt x="17458" y="71195"/>
                </a:lnTo>
                <a:lnTo>
                  <a:pt x="31344" y="71195"/>
                </a:lnTo>
                <a:lnTo>
                  <a:pt x="31344" y="59165"/>
                </a:lnTo>
                <a:lnTo>
                  <a:pt x="84878" y="59165"/>
                </a:lnTo>
                <a:lnTo>
                  <a:pt x="84878" y="71195"/>
                </a:lnTo>
                <a:lnTo>
                  <a:pt x="98695" y="71195"/>
                </a:lnTo>
                <a:lnTo>
                  <a:pt x="98695" y="59165"/>
                </a:lnTo>
                <a:lnTo>
                  <a:pt x="107850" y="59165"/>
                </a:lnTo>
                <a:lnTo>
                  <a:pt x="109688" y="59036"/>
                </a:lnTo>
                <a:lnTo>
                  <a:pt x="111457" y="58694"/>
                </a:lnTo>
                <a:lnTo>
                  <a:pt x="113091" y="58009"/>
                </a:lnTo>
                <a:lnTo>
                  <a:pt x="114724" y="57153"/>
                </a:lnTo>
                <a:lnTo>
                  <a:pt x="116188" y="56039"/>
                </a:lnTo>
                <a:lnTo>
                  <a:pt x="117583" y="54798"/>
                </a:lnTo>
                <a:lnTo>
                  <a:pt x="118842" y="53300"/>
                </a:lnTo>
                <a:lnTo>
                  <a:pt x="120000" y="51673"/>
                </a:lnTo>
                <a:close/>
                <a:moveTo>
                  <a:pt x="44821" y="5693"/>
                </a:moveTo>
                <a:lnTo>
                  <a:pt x="44821" y="14983"/>
                </a:lnTo>
                <a:lnTo>
                  <a:pt x="75450" y="14983"/>
                </a:lnTo>
                <a:lnTo>
                  <a:pt x="75450" y="5693"/>
                </a:lnTo>
                <a:lnTo>
                  <a:pt x="44821" y="5693"/>
                </a:lnTo>
                <a:close/>
                <a:moveTo>
                  <a:pt x="42541" y="0"/>
                </a:moveTo>
                <a:lnTo>
                  <a:pt x="77731" y="0"/>
                </a:lnTo>
                <a:lnTo>
                  <a:pt x="78309" y="85"/>
                </a:lnTo>
                <a:lnTo>
                  <a:pt x="78854" y="385"/>
                </a:lnTo>
                <a:lnTo>
                  <a:pt x="79296" y="813"/>
                </a:lnTo>
                <a:lnTo>
                  <a:pt x="79671" y="1369"/>
                </a:lnTo>
                <a:lnTo>
                  <a:pt x="79909" y="2097"/>
                </a:lnTo>
                <a:lnTo>
                  <a:pt x="79977" y="2868"/>
                </a:lnTo>
                <a:lnTo>
                  <a:pt x="79977" y="14983"/>
                </a:lnTo>
                <a:lnTo>
                  <a:pt x="120000" y="14983"/>
                </a:lnTo>
                <a:lnTo>
                  <a:pt x="120000" y="42597"/>
                </a:lnTo>
                <a:lnTo>
                  <a:pt x="119591" y="44566"/>
                </a:lnTo>
                <a:lnTo>
                  <a:pt x="119047" y="46364"/>
                </a:lnTo>
                <a:lnTo>
                  <a:pt x="118298" y="48077"/>
                </a:lnTo>
                <a:lnTo>
                  <a:pt x="117413" y="49661"/>
                </a:lnTo>
                <a:lnTo>
                  <a:pt x="116392" y="51073"/>
                </a:lnTo>
                <a:lnTo>
                  <a:pt x="115201" y="52272"/>
                </a:lnTo>
                <a:lnTo>
                  <a:pt x="113908" y="53342"/>
                </a:lnTo>
                <a:lnTo>
                  <a:pt x="112512" y="54241"/>
                </a:lnTo>
                <a:lnTo>
                  <a:pt x="111049" y="54841"/>
                </a:lnTo>
                <a:lnTo>
                  <a:pt x="109449" y="55269"/>
                </a:lnTo>
                <a:lnTo>
                  <a:pt x="107850" y="55354"/>
                </a:lnTo>
                <a:lnTo>
                  <a:pt x="98695" y="55354"/>
                </a:lnTo>
                <a:lnTo>
                  <a:pt x="98695" y="50688"/>
                </a:lnTo>
                <a:lnTo>
                  <a:pt x="84878" y="50688"/>
                </a:lnTo>
                <a:lnTo>
                  <a:pt x="84878" y="55354"/>
                </a:lnTo>
                <a:lnTo>
                  <a:pt x="31344" y="55354"/>
                </a:lnTo>
                <a:lnTo>
                  <a:pt x="31344" y="50688"/>
                </a:lnTo>
                <a:lnTo>
                  <a:pt x="17458" y="50688"/>
                </a:lnTo>
                <a:lnTo>
                  <a:pt x="17458" y="55354"/>
                </a:lnTo>
                <a:lnTo>
                  <a:pt x="11605" y="55354"/>
                </a:lnTo>
                <a:lnTo>
                  <a:pt x="10005" y="55269"/>
                </a:lnTo>
                <a:lnTo>
                  <a:pt x="8508" y="54884"/>
                </a:lnTo>
                <a:lnTo>
                  <a:pt x="7078" y="54284"/>
                </a:lnTo>
                <a:lnTo>
                  <a:pt x="5717" y="53471"/>
                </a:lnTo>
                <a:lnTo>
                  <a:pt x="4458" y="52486"/>
                </a:lnTo>
                <a:lnTo>
                  <a:pt x="3267" y="51287"/>
                </a:lnTo>
                <a:lnTo>
                  <a:pt x="2246" y="49960"/>
                </a:lnTo>
                <a:lnTo>
                  <a:pt x="1361" y="48462"/>
                </a:lnTo>
                <a:lnTo>
                  <a:pt x="578" y="46835"/>
                </a:lnTo>
                <a:lnTo>
                  <a:pt x="0" y="45123"/>
                </a:lnTo>
                <a:lnTo>
                  <a:pt x="0" y="14983"/>
                </a:lnTo>
                <a:lnTo>
                  <a:pt x="40226" y="14983"/>
                </a:lnTo>
                <a:lnTo>
                  <a:pt x="40226" y="2868"/>
                </a:lnTo>
                <a:lnTo>
                  <a:pt x="40328" y="2097"/>
                </a:lnTo>
                <a:lnTo>
                  <a:pt x="40567" y="1369"/>
                </a:lnTo>
                <a:lnTo>
                  <a:pt x="40907" y="813"/>
                </a:lnTo>
                <a:lnTo>
                  <a:pt x="41384" y="385"/>
                </a:lnTo>
                <a:lnTo>
                  <a:pt x="41928" y="85"/>
                </a:lnTo>
                <a:lnTo>
                  <a:pt x="42541" y="0"/>
                </a:lnTo>
                <a:close/>
              </a:path>
            </a:pathLst>
          </a:custGeom>
          <a:solidFill>
            <a:schemeClr val="bg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 name="TextBox 56"/>
          <p:cNvSpPr txBox="1"/>
          <p:nvPr/>
        </p:nvSpPr>
        <p:spPr>
          <a:xfrm>
            <a:off x="625489" y="3858602"/>
            <a:ext cx="2290327" cy="369332"/>
          </a:xfrm>
          <a:prstGeom prst="rect">
            <a:avLst/>
          </a:prstGeom>
          <a:noFill/>
        </p:spPr>
        <p:txBody>
          <a:bodyPr wrap="square" rtlCol="0">
            <a:spAutoFit/>
          </a:bodyPr>
          <a:lstStyle/>
          <a:p>
            <a:r>
              <a:rPr lang="en-US" dirty="0" smtClean="0">
                <a:solidFill>
                  <a:schemeClr val="bg1"/>
                </a:solidFill>
              </a:rPr>
              <a:t>Supplier code</a:t>
            </a:r>
            <a:endParaRPr lang="en-US" dirty="0">
              <a:solidFill>
                <a:schemeClr val="bg1"/>
              </a:solidFill>
            </a:endParaRPr>
          </a:p>
        </p:txBody>
      </p:sp>
      <p:sp>
        <p:nvSpPr>
          <p:cNvPr id="58" name="TextBox 57"/>
          <p:cNvSpPr txBox="1"/>
          <p:nvPr/>
        </p:nvSpPr>
        <p:spPr>
          <a:xfrm>
            <a:off x="6727164" y="3840994"/>
            <a:ext cx="2798880" cy="369332"/>
          </a:xfrm>
          <a:prstGeom prst="rect">
            <a:avLst/>
          </a:prstGeom>
          <a:noFill/>
        </p:spPr>
        <p:txBody>
          <a:bodyPr wrap="square" rtlCol="0">
            <a:spAutoFit/>
          </a:bodyPr>
          <a:lstStyle>
            <a:defPPr>
              <a:defRPr lang="en-US"/>
            </a:defPPr>
            <a:lvl1pPr marL="285750" indent="-285750" defTabSz="457200" latinLnBrk="0">
              <a:buFont typeface="Arial" panose="020B0604020202020204" pitchFamily="34" charset="0"/>
              <a:buChar char="•"/>
            </a:lvl1pPr>
            <a:lvl2pPr defTabSz="457200" latinLnBrk="0"/>
            <a:lvl3pPr defTabSz="457200" latinLnBrk="0"/>
            <a:lvl4pPr defTabSz="457200" latinLnBrk="0"/>
            <a:lvl5pPr defTabSz="457200" latinLnBrk="0"/>
            <a:lvl6pPr defTabSz="457200" latinLnBrk="0"/>
            <a:lvl7pPr defTabSz="457200" latinLnBrk="0"/>
            <a:lvl8pPr defTabSz="457200" latinLnBrk="0"/>
            <a:lvl9pPr defTabSz="457200" latinLnBrk="0"/>
          </a:lstStyle>
          <a:p>
            <a:pPr marL="0" indent="0">
              <a:buNone/>
            </a:pPr>
            <a:r>
              <a:rPr lang="en-US" dirty="0" smtClean="0">
                <a:solidFill>
                  <a:schemeClr val="bg1"/>
                </a:solidFill>
              </a:rPr>
              <a:t>Average Lead Time</a:t>
            </a:r>
            <a:endParaRPr lang="en-IE" dirty="0">
              <a:solidFill>
                <a:schemeClr val="bg1"/>
              </a:solidFill>
            </a:endParaRPr>
          </a:p>
        </p:txBody>
      </p:sp>
      <p:sp>
        <p:nvSpPr>
          <p:cNvPr id="60" name="Google Shape;1260;p53"/>
          <p:cNvSpPr/>
          <p:nvPr/>
        </p:nvSpPr>
        <p:spPr>
          <a:xfrm>
            <a:off x="6070418" y="3881644"/>
            <a:ext cx="301782" cy="288032"/>
          </a:xfrm>
          <a:custGeom>
            <a:avLst/>
            <a:gdLst/>
            <a:ahLst/>
            <a:cxnLst/>
            <a:rect l="l" t="t" r="r" b="b"/>
            <a:pathLst>
              <a:path w="120000" h="120000" extrusionOk="0">
                <a:moveTo>
                  <a:pt x="86250" y="75009"/>
                </a:moveTo>
                <a:lnTo>
                  <a:pt x="87091" y="75082"/>
                </a:lnTo>
                <a:lnTo>
                  <a:pt x="87896" y="75375"/>
                </a:lnTo>
                <a:lnTo>
                  <a:pt x="88591" y="75814"/>
                </a:lnTo>
                <a:lnTo>
                  <a:pt x="89176" y="76400"/>
                </a:lnTo>
                <a:lnTo>
                  <a:pt x="89615" y="77095"/>
                </a:lnTo>
                <a:lnTo>
                  <a:pt x="89908" y="77901"/>
                </a:lnTo>
                <a:lnTo>
                  <a:pt x="90018" y="78743"/>
                </a:lnTo>
                <a:lnTo>
                  <a:pt x="90018" y="90018"/>
                </a:lnTo>
                <a:lnTo>
                  <a:pt x="101250" y="90018"/>
                </a:lnTo>
                <a:lnTo>
                  <a:pt x="102091" y="90091"/>
                </a:lnTo>
                <a:lnTo>
                  <a:pt x="102896" y="90366"/>
                </a:lnTo>
                <a:lnTo>
                  <a:pt x="103573" y="90805"/>
                </a:lnTo>
                <a:lnTo>
                  <a:pt x="104158" y="91391"/>
                </a:lnTo>
                <a:lnTo>
                  <a:pt x="104597" y="92086"/>
                </a:lnTo>
                <a:lnTo>
                  <a:pt x="104890" y="92892"/>
                </a:lnTo>
                <a:lnTo>
                  <a:pt x="105000" y="93770"/>
                </a:lnTo>
                <a:lnTo>
                  <a:pt x="104890" y="94612"/>
                </a:lnTo>
                <a:lnTo>
                  <a:pt x="104597" y="95417"/>
                </a:lnTo>
                <a:lnTo>
                  <a:pt x="104158" y="96095"/>
                </a:lnTo>
                <a:lnTo>
                  <a:pt x="103573" y="96680"/>
                </a:lnTo>
                <a:lnTo>
                  <a:pt x="102896" y="97120"/>
                </a:lnTo>
                <a:lnTo>
                  <a:pt x="102091" y="97413"/>
                </a:lnTo>
                <a:lnTo>
                  <a:pt x="101250" y="97486"/>
                </a:lnTo>
                <a:lnTo>
                  <a:pt x="86250" y="97486"/>
                </a:lnTo>
                <a:lnTo>
                  <a:pt x="85371" y="97413"/>
                </a:lnTo>
                <a:lnTo>
                  <a:pt x="84603" y="97120"/>
                </a:lnTo>
                <a:lnTo>
                  <a:pt x="83908" y="96680"/>
                </a:lnTo>
                <a:lnTo>
                  <a:pt x="83341" y="96095"/>
                </a:lnTo>
                <a:lnTo>
                  <a:pt x="82865" y="95417"/>
                </a:lnTo>
                <a:lnTo>
                  <a:pt x="82609" y="94612"/>
                </a:lnTo>
                <a:lnTo>
                  <a:pt x="82500" y="93770"/>
                </a:lnTo>
                <a:lnTo>
                  <a:pt x="82500" y="78743"/>
                </a:lnTo>
                <a:lnTo>
                  <a:pt x="82609" y="77901"/>
                </a:lnTo>
                <a:lnTo>
                  <a:pt x="82865" y="77095"/>
                </a:lnTo>
                <a:lnTo>
                  <a:pt x="83341" y="76400"/>
                </a:lnTo>
                <a:lnTo>
                  <a:pt x="83908" y="75814"/>
                </a:lnTo>
                <a:lnTo>
                  <a:pt x="84603" y="75375"/>
                </a:lnTo>
                <a:lnTo>
                  <a:pt x="85371" y="75082"/>
                </a:lnTo>
                <a:lnTo>
                  <a:pt x="86250" y="75009"/>
                </a:lnTo>
                <a:close/>
                <a:moveTo>
                  <a:pt x="90018" y="67504"/>
                </a:moveTo>
                <a:lnTo>
                  <a:pt x="87713" y="67614"/>
                </a:lnTo>
                <a:lnTo>
                  <a:pt x="85445" y="67980"/>
                </a:lnTo>
                <a:lnTo>
                  <a:pt x="83304" y="68511"/>
                </a:lnTo>
                <a:lnTo>
                  <a:pt x="81256" y="69280"/>
                </a:lnTo>
                <a:lnTo>
                  <a:pt x="79280" y="70231"/>
                </a:lnTo>
                <a:lnTo>
                  <a:pt x="77414" y="71366"/>
                </a:lnTo>
                <a:lnTo>
                  <a:pt x="75713" y="72647"/>
                </a:lnTo>
                <a:lnTo>
                  <a:pt x="74103" y="74093"/>
                </a:lnTo>
                <a:lnTo>
                  <a:pt x="72640" y="75704"/>
                </a:lnTo>
                <a:lnTo>
                  <a:pt x="71323" y="77425"/>
                </a:lnTo>
                <a:lnTo>
                  <a:pt x="70189" y="79273"/>
                </a:lnTo>
                <a:lnTo>
                  <a:pt x="69256" y="81250"/>
                </a:lnTo>
                <a:lnTo>
                  <a:pt x="68524" y="83337"/>
                </a:lnTo>
                <a:lnTo>
                  <a:pt x="67939" y="85478"/>
                </a:lnTo>
                <a:lnTo>
                  <a:pt x="67609" y="87712"/>
                </a:lnTo>
                <a:lnTo>
                  <a:pt x="67500" y="90018"/>
                </a:lnTo>
                <a:lnTo>
                  <a:pt x="67609" y="92306"/>
                </a:lnTo>
                <a:lnTo>
                  <a:pt x="67939" y="94539"/>
                </a:lnTo>
                <a:lnTo>
                  <a:pt x="68524" y="96680"/>
                </a:lnTo>
                <a:lnTo>
                  <a:pt x="69256" y="98767"/>
                </a:lnTo>
                <a:lnTo>
                  <a:pt x="70189" y="100707"/>
                </a:lnTo>
                <a:lnTo>
                  <a:pt x="71323" y="102556"/>
                </a:lnTo>
                <a:lnTo>
                  <a:pt x="72640" y="104313"/>
                </a:lnTo>
                <a:lnTo>
                  <a:pt x="74103" y="105924"/>
                </a:lnTo>
                <a:lnTo>
                  <a:pt x="75713" y="107333"/>
                </a:lnTo>
                <a:lnTo>
                  <a:pt x="77414" y="108651"/>
                </a:lnTo>
                <a:lnTo>
                  <a:pt x="79280" y="109786"/>
                </a:lnTo>
                <a:lnTo>
                  <a:pt x="81256" y="110738"/>
                </a:lnTo>
                <a:lnTo>
                  <a:pt x="83304" y="111507"/>
                </a:lnTo>
                <a:lnTo>
                  <a:pt x="85445" y="112056"/>
                </a:lnTo>
                <a:lnTo>
                  <a:pt x="87713" y="112367"/>
                </a:lnTo>
                <a:lnTo>
                  <a:pt x="90018" y="112477"/>
                </a:lnTo>
                <a:lnTo>
                  <a:pt x="92304" y="112367"/>
                </a:lnTo>
                <a:lnTo>
                  <a:pt x="94536" y="112056"/>
                </a:lnTo>
                <a:lnTo>
                  <a:pt x="96695" y="111507"/>
                </a:lnTo>
                <a:lnTo>
                  <a:pt x="98725" y="110738"/>
                </a:lnTo>
                <a:lnTo>
                  <a:pt x="100701" y="109786"/>
                </a:lnTo>
                <a:lnTo>
                  <a:pt x="102567" y="108651"/>
                </a:lnTo>
                <a:lnTo>
                  <a:pt x="104304" y="107333"/>
                </a:lnTo>
                <a:lnTo>
                  <a:pt x="105878" y="105924"/>
                </a:lnTo>
                <a:lnTo>
                  <a:pt x="107341" y="104313"/>
                </a:lnTo>
                <a:lnTo>
                  <a:pt x="108658" y="102556"/>
                </a:lnTo>
                <a:lnTo>
                  <a:pt x="109792" y="100707"/>
                </a:lnTo>
                <a:lnTo>
                  <a:pt x="110725" y="98767"/>
                </a:lnTo>
                <a:lnTo>
                  <a:pt x="111457" y="96680"/>
                </a:lnTo>
                <a:lnTo>
                  <a:pt x="112042" y="94539"/>
                </a:lnTo>
                <a:lnTo>
                  <a:pt x="112371" y="92306"/>
                </a:lnTo>
                <a:lnTo>
                  <a:pt x="112481" y="90018"/>
                </a:lnTo>
                <a:lnTo>
                  <a:pt x="112371" y="87712"/>
                </a:lnTo>
                <a:lnTo>
                  <a:pt x="112042" y="85478"/>
                </a:lnTo>
                <a:lnTo>
                  <a:pt x="111457" y="83337"/>
                </a:lnTo>
                <a:lnTo>
                  <a:pt x="110725" y="81250"/>
                </a:lnTo>
                <a:lnTo>
                  <a:pt x="109792" y="79273"/>
                </a:lnTo>
                <a:lnTo>
                  <a:pt x="108658" y="77425"/>
                </a:lnTo>
                <a:lnTo>
                  <a:pt x="107341" y="75704"/>
                </a:lnTo>
                <a:lnTo>
                  <a:pt x="105878" y="74093"/>
                </a:lnTo>
                <a:lnTo>
                  <a:pt x="104304" y="72647"/>
                </a:lnTo>
                <a:lnTo>
                  <a:pt x="102567" y="71366"/>
                </a:lnTo>
                <a:lnTo>
                  <a:pt x="100701" y="70231"/>
                </a:lnTo>
                <a:lnTo>
                  <a:pt x="98725" y="69280"/>
                </a:lnTo>
                <a:lnTo>
                  <a:pt x="96695" y="68511"/>
                </a:lnTo>
                <a:lnTo>
                  <a:pt x="94536" y="67980"/>
                </a:lnTo>
                <a:lnTo>
                  <a:pt x="92304" y="67614"/>
                </a:lnTo>
                <a:lnTo>
                  <a:pt x="90018" y="67504"/>
                </a:lnTo>
                <a:close/>
                <a:moveTo>
                  <a:pt x="37500" y="67504"/>
                </a:moveTo>
                <a:lnTo>
                  <a:pt x="52500" y="67504"/>
                </a:lnTo>
                <a:lnTo>
                  <a:pt x="52500" y="82495"/>
                </a:lnTo>
                <a:lnTo>
                  <a:pt x="37500" y="82495"/>
                </a:lnTo>
                <a:lnTo>
                  <a:pt x="37500" y="67504"/>
                </a:lnTo>
                <a:close/>
                <a:moveTo>
                  <a:pt x="15000" y="67504"/>
                </a:moveTo>
                <a:lnTo>
                  <a:pt x="30000" y="67504"/>
                </a:lnTo>
                <a:lnTo>
                  <a:pt x="30000" y="82495"/>
                </a:lnTo>
                <a:lnTo>
                  <a:pt x="15000" y="82495"/>
                </a:lnTo>
                <a:lnTo>
                  <a:pt x="15000" y="67504"/>
                </a:lnTo>
                <a:close/>
                <a:moveTo>
                  <a:pt x="90018" y="60018"/>
                </a:moveTo>
                <a:lnTo>
                  <a:pt x="92597" y="60128"/>
                </a:lnTo>
                <a:lnTo>
                  <a:pt x="95121" y="60457"/>
                </a:lnTo>
                <a:lnTo>
                  <a:pt x="97554" y="60970"/>
                </a:lnTo>
                <a:lnTo>
                  <a:pt x="99932" y="61702"/>
                </a:lnTo>
                <a:lnTo>
                  <a:pt x="102237" y="62617"/>
                </a:lnTo>
                <a:lnTo>
                  <a:pt x="104414" y="63697"/>
                </a:lnTo>
                <a:lnTo>
                  <a:pt x="106500" y="64942"/>
                </a:lnTo>
                <a:lnTo>
                  <a:pt x="108475" y="66369"/>
                </a:lnTo>
                <a:lnTo>
                  <a:pt x="110323" y="67943"/>
                </a:lnTo>
                <a:lnTo>
                  <a:pt x="112042" y="69646"/>
                </a:lnTo>
                <a:lnTo>
                  <a:pt x="113615" y="71513"/>
                </a:lnTo>
                <a:lnTo>
                  <a:pt x="115042" y="73489"/>
                </a:lnTo>
                <a:lnTo>
                  <a:pt x="116323" y="75558"/>
                </a:lnTo>
                <a:lnTo>
                  <a:pt x="117365" y="77754"/>
                </a:lnTo>
                <a:lnTo>
                  <a:pt x="118280" y="80042"/>
                </a:lnTo>
                <a:lnTo>
                  <a:pt x="119012" y="82422"/>
                </a:lnTo>
                <a:lnTo>
                  <a:pt x="119560" y="84893"/>
                </a:lnTo>
                <a:lnTo>
                  <a:pt x="119890" y="87419"/>
                </a:lnTo>
                <a:lnTo>
                  <a:pt x="120000" y="90018"/>
                </a:lnTo>
                <a:lnTo>
                  <a:pt x="119890" y="92599"/>
                </a:lnTo>
                <a:lnTo>
                  <a:pt x="119560" y="95125"/>
                </a:lnTo>
                <a:lnTo>
                  <a:pt x="119012" y="97559"/>
                </a:lnTo>
                <a:lnTo>
                  <a:pt x="118280" y="99938"/>
                </a:lnTo>
                <a:lnTo>
                  <a:pt x="117365" y="102226"/>
                </a:lnTo>
                <a:lnTo>
                  <a:pt x="116323" y="104423"/>
                </a:lnTo>
                <a:lnTo>
                  <a:pt x="115042" y="106546"/>
                </a:lnTo>
                <a:lnTo>
                  <a:pt x="113615" y="108505"/>
                </a:lnTo>
                <a:lnTo>
                  <a:pt x="112042" y="110335"/>
                </a:lnTo>
                <a:lnTo>
                  <a:pt x="110323" y="112056"/>
                </a:lnTo>
                <a:lnTo>
                  <a:pt x="108475" y="113611"/>
                </a:lnTo>
                <a:lnTo>
                  <a:pt x="106500" y="115039"/>
                </a:lnTo>
                <a:lnTo>
                  <a:pt x="104414" y="116320"/>
                </a:lnTo>
                <a:lnTo>
                  <a:pt x="102237" y="117419"/>
                </a:lnTo>
                <a:lnTo>
                  <a:pt x="99932" y="118316"/>
                </a:lnTo>
                <a:lnTo>
                  <a:pt x="97554" y="119048"/>
                </a:lnTo>
                <a:lnTo>
                  <a:pt x="95121" y="119560"/>
                </a:lnTo>
                <a:lnTo>
                  <a:pt x="92597" y="119890"/>
                </a:lnTo>
                <a:lnTo>
                  <a:pt x="90018" y="120000"/>
                </a:lnTo>
                <a:lnTo>
                  <a:pt x="87420" y="119890"/>
                </a:lnTo>
                <a:lnTo>
                  <a:pt x="84859" y="119560"/>
                </a:lnTo>
                <a:lnTo>
                  <a:pt x="82426" y="119048"/>
                </a:lnTo>
                <a:lnTo>
                  <a:pt x="80048" y="118316"/>
                </a:lnTo>
                <a:lnTo>
                  <a:pt x="77743" y="117419"/>
                </a:lnTo>
                <a:lnTo>
                  <a:pt x="75567" y="116320"/>
                </a:lnTo>
                <a:lnTo>
                  <a:pt x="73481" y="115039"/>
                </a:lnTo>
                <a:lnTo>
                  <a:pt x="71506" y="113611"/>
                </a:lnTo>
                <a:lnTo>
                  <a:pt x="69658" y="112056"/>
                </a:lnTo>
                <a:lnTo>
                  <a:pt x="67939" y="110335"/>
                </a:lnTo>
                <a:lnTo>
                  <a:pt x="66365" y="108505"/>
                </a:lnTo>
                <a:lnTo>
                  <a:pt x="64939" y="106546"/>
                </a:lnTo>
                <a:lnTo>
                  <a:pt x="63695" y="104423"/>
                </a:lnTo>
                <a:lnTo>
                  <a:pt x="62615" y="102226"/>
                </a:lnTo>
                <a:lnTo>
                  <a:pt x="61701" y="99938"/>
                </a:lnTo>
                <a:lnTo>
                  <a:pt x="60969" y="97559"/>
                </a:lnTo>
                <a:lnTo>
                  <a:pt x="60420" y="95125"/>
                </a:lnTo>
                <a:lnTo>
                  <a:pt x="60091" y="92599"/>
                </a:lnTo>
                <a:lnTo>
                  <a:pt x="59981" y="90018"/>
                </a:lnTo>
                <a:lnTo>
                  <a:pt x="60091" y="87419"/>
                </a:lnTo>
                <a:lnTo>
                  <a:pt x="60420" y="84893"/>
                </a:lnTo>
                <a:lnTo>
                  <a:pt x="60969" y="82422"/>
                </a:lnTo>
                <a:lnTo>
                  <a:pt x="61701" y="80042"/>
                </a:lnTo>
                <a:lnTo>
                  <a:pt x="62615" y="77754"/>
                </a:lnTo>
                <a:lnTo>
                  <a:pt x="63695" y="75558"/>
                </a:lnTo>
                <a:lnTo>
                  <a:pt x="64939" y="73489"/>
                </a:lnTo>
                <a:lnTo>
                  <a:pt x="66365" y="71513"/>
                </a:lnTo>
                <a:lnTo>
                  <a:pt x="67939" y="69646"/>
                </a:lnTo>
                <a:lnTo>
                  <a:pt x="69658" y="67943"/>
                </a:lnTo>
                <a:lnTo>
                  <a:pt x="71506" y="66369"/>
                </a:lnTo>
                <a:lnTo>
                  <a:pt x="73481" y="64942"/>
                </a:lnTo>
                <a:lnTo>
                  <a:pt x="75567" y="63697"/>
                </a:lnTo>
                <a:lnTo>
                  <a:pt x="77743" y="62617"/>
                </a:lnTo>
                <a:lnTo>
                  <a:pt x="80048" y="61702"/>
                </a:lnTo>
                <a:lnTo>
                  <a:pt x="82426" y="60970"/>
                </a:lnTo>
                <a:lnTo>
                  <a:pt x="84859" y="60457"/>
                </a:lnTo>
                <a:lnTo>
                  <a:pt x="87420" y="60128"/>
                </a:lnTo>
                <a:lnTo>
                  <a:pt x="90018" y="60018"/>
                </a:lnTo>
                <a:close/>
                <a:moveTo>
                  <a:pt x="59981" y="45027"/>
                </a:moveTo>
                <a:lnTo>
                  <a:pt x="74981" y="45027"/>
                </a:lnTo>
                <a:lnTo>
                  <a:pt x="74981" y="60018"/>
                </a:lnTo>
                <a:lnTo>
                  <a:pt x="59981" y="60018"/>
                </a:lnTo>
                <a:lnTo>
                  <a:pt x="59981" y="45027"/>
                </a:lnTo>
                <a:close/>
                <a:moveTo>
                  <a:pt x="37500" y="45027"/>
                </a:moveTo>
                <a:lnTo>
                  <a:pt x="52500" y="45027"/>
                </a:lnTo>
                <a:lnTo>
                  <a:pt x="52500" y="60018"/>
                </a:lnTo>
                <a:lnTo>
                  <a:pt x="37500" y="60018"/>
                </a:lnTo>
                <a:lnTo>
                  <a:pt x="37500" y="45027"/>
                </a:lnTo>
                <a:close/>
                <a:moveTo>
                  <a:pt x="15000" y="45027"/>
                </a:moveTo>
                <a:lnTo>
                  <a:pt x="30000" y="45027"/>
                </a:lnTo>
                <a:lnTo>
                  <a:pt x="30000" y="60018"/>
                </a:lnTo>
                <a:lnTo>
                  <a:pt x="15000" y="60018"/>
                </a:lnTo>
                <a:lnTo>
                  <a:pt x="15000" y="45027"/>
                </a:lnTo>
                <a:close/>
                <a:moveTo>
                  <a:pt x="8140" y="14990"/>
                </a:moveTo>
                <a:lnTo>
                  <a:pt x="11231" y="14990"/>
                </a:lnTo>
                <a:lnTo>
                  <a:pt x="11231" y="18761"/>
                </a:lnTo>
                <a:lnTo>
                  <a:pt x="11341" y="19951"/>
                </a:lnTo>
                <a:lnTo>
                  <a:pt x="11634" y="21122"/>
                </a:lnTo>
                <a:lnTo>
                  <a:pt x="12073" y="22184"/>
                </a:lnTo>
                <a:lnTo>
                  <a:pt x="12695" y="23172"/>
                </a:lnTo>
                <a:lnTo>
                  <a:pt x="13463" y="24051"/>
                </a:lnTo>
                <a:lnTo>
                  <a:pt x="14341" y="24801"/>
                </a:lnTo>
                <a:lnTo>
                  <a:pt x="15292" y="25424"/>
                </a:lnTo>
                <a:lnTo>
                  <a:pt x="16390" y="25863"/>
                </a:lnTo>
                <a:lnTo>
                  <a:pt x="17542" y="26156"/>
                </a:lnTo>
                <a:lnTo>
                  <a:pt x="18750" y="26266"/>
                </a:lnTo>
                <a:lnTo>
                  <a:pt x="19957" y="26156"/>
                </a:lnTo>
                <a:lnTo>
                  <a:pt x="21128" y="25863"/>
                </a:lnTo>
                <a:lnTo>
                  <a:pt x="22189" y="25424"/>
                </a:lnTo>
                <a:lnTo>
                  <a:pt x="23176" y="24801"/>
                </a:lnTo>
                <a:lnTo>
                  <a:pt x="24036" y="24051"/>
                </a:lnTo>
                <a:lnTo>
                  <a:pt x="24804" y="23172"/>
                </a:lnTo>
                <a:lnTo>
                  <a:pt x="25390" y="22184"/>
                </a:lnTo>
                <a:lnTo>
                  <a:pt x="25865" y="21122"/>
                </a:lnTo>
                <a:lnTo>
                  <a:pt x="26158" y="19951"/>
                </a:lnTo>
                <a:lnTo>
                  <a:pt x="26231" y="18761"/>
                </a:lnTo>
                <a:lnTo>
                  <a:pt x="26231" y="14990"/>
                </a:lnTo>
                <a:lnTo>
                  <a:pt x="71250" y="14990"/>
                </a:lnTo>
                <a:lnTo>
                  <a:pt x="71250" y="18761"/>
                </a:lnTo>
                <a:lnTo>
                  <a:pt x="71323" y="19951"/>
                </a:lnTo>
                <a:lnTo>
                  <a:pt x="71615" y="21122"/>
                </a:lnTo>
                <a:lnTo>
                  <a:pt x="72091" y="22184"/>
                </a:lnTo>
                <a:lnTo>
                  <a:pt x="72676" y="23172"/>
                </a:lnTo>
                <a:lnTo>
                  <a:pt x="73445" y="24051"/>
                </a:lnTo>
                <a:lnTo>
                  <a:pt x="74323" y="24801"/>
                </a:lnTo>
                <a:lnTo>
                  <a:pt x="75310" y="25424"/>
                </a:lnTo>
                <a:lnTo>
                  <a:pt x="76371" y="25863"/>
                </a:lnTo>
                <a:lnTo>
                  <a:pt x="77524" y="26156"/>
                </a:lnTo>
                <a:lnTo>
                  <a:pt x="78731" y="26266"/>
                </a:lnTo>
                <a:lnTo>
                  <a:pt x="79975" y="26156"/>
                </a:lnTo>
                <a:lnTo>
                  <a:pt x="81109" y="25863"/>
                </a:lnTo>
                <a:lnTo>
                  <a:pt x="82207" y="25424"/>
                </a:lnTo>
                <a:lnTo>
                  <a:pt x="83195" y="24801"/>
                </a:lnTo>
                <a:lnTo>
                  <a:pt x="84054" y="24051"/>
                </a:lnTo>
                <a:lnTo>
                  <a:pt x="84786" y="23172"/>
                </a:lnTo>
                <a:lnTo>
                  <a:pt x="85408" y="22184"/>
                </a:lnTo>
                <a:lnTo>
                  <a:pt x="85847" y="21122"/>
                </a:lnTo>
                <a:lnTo>
                  <a:pt x="86140" y="19951"/>
                </a:lnTo>
                <a:lnTo>
                  <a:pt x="86250" y="18761"/>
                </a:lnTo>
                <a:lnTo>
                  <a:pt x="86250" y="14990"/>
                </a:lnTo>
                <a:lnTo>
                  <a:pt x="89396" y="14990"/>
                </a:lnTo>
                <a:lnTo>
                  <a:pt x="90695" y="15100"/>
                </a:lnTo>
                <a:lnTo>
                  <a:pt x="91939" y="15430"/>
                </a:lnTo>
                <a:lnTo>
                  <a:pt x="93109" y="15942"/>
                </a:lnTo>
                <a:lnTo>
                  <a:pt x="94170" y="16601"/>
                </a:lnTo>
                <a:lnTo>
                  <a:pt x="95121" y="17406"/>
                </a:lnTo>
                <a:lnTo>
                  <a:pt x="95926" y="18395"/>
                </a:lnTo>
                <a:lnTo>
                  <a:pt x="96585" y="19438"/>
                </a:lnTo>
                <a:lnTo>
                  <a:pt x="97079" y="20646"/>
                </a:lnTo>
                <a:lnTo>
                  <a:pt x="97371" y="21928"/>
                </a:lnTo>
                <a:lnTo>
                  <a:pt x="97481" y="23245"/>
                </a:lnTo>
                <a:lnTo>
                  <a:pt x="97481" y="52495"/>
                </a:lnTo>
                <a:lnTo>
                  <a:pt x="90018" y="52495"/>
                </a:lnTo>
                <a:lnTo>
                  <a:pt x="90018" y="37504"/>
                </a:lnTo>
                <a:lnTo>
                  <a:pt x="7518" y="37504"/>
                </a:lnTo>
                <a:lnTo>
                  <a:pt x="7518" y="89249"/>
                </a:lnTo>
                <a:lnTo>
                  <a:pt x="7591" y="89615"/>
                </a:lnTo>
                <a:lnTo>
                  <a:pt x="7810" y="89908"/>
                </a:lnTo>
                <a:lnTo>
                  <a:pt x="8140" y="90018"/>
                </a:lnTo>
                <a:lnTo>
                  <a:pt x="52500" y="90018"/>
                </a:lnTo>
                <a:lnTo>
                  <a:pt x="52500" y="97486"/>
                </a:lnTo>
                <a:lnTo>
                  <a:pt x="8140" y="97486"/>
                </a:lnTo>
                <a:lnTo>
                  <a:pt x="6823" y="97376"/>
                </a:lnTo>
                <a:lnTo>
                  <a:pt x="5542" y="97083"/>
                </a:lnTo>
                <a:lnTo>
                  <a:pt x="4371" y="96571"/>
                </a:lnTo>
                <a:lnTo>
                  <a:pt x="3329" y="95912"/>
                </a:lnTo>
                <a:lnTo>
                  <a:pt x="2378" y="95088"/>
                </a:lnTo>
                <a:lnTo>
                  <a:pt x="1573" y="94136"/>
                </a:lnTo>
                <a:lnTo>
                  <a:pt x="914" y="93038"/>
                </a:lnTo>
                <a:lnTo>
                  <a:pt x="402" y="91866"/>
                </a:lnTo>
                <a:lnTo>
                  <a:pt x="109" y="90585"/>
                </a:lnTo>
                <a:lnTo>
                  <a:pt x="0" y="89249"/>
                </a:lnTo>
                <a:lnTo>
                  <a:pt x="0" y="23245"/>
                </a:lnTo>
                <a:lnTo>
                  <a:pt x="109" y="21928"/>
                </a:lnTo>
                <a:lnTo>
                  <a:pt x="402" y="20646"/>
                </a:lnTo>
                <a:lnTo>
                  <a:pt x="914" y="19438"/>
                </a:lnTo>
                <a:lnTo>
                  <a:pt x="1573" y="18395"/>
                </a:lnTo>
                <a:lnTo>
                  <a:pt x="2378" y="17406"/>
                </a:lnTo>
                <a:lnTo>
                  <a:pt x="3329" y="16601"/>
                </a:lnTo>
                <a:lnTo>
                  <a:pt x="4371" y="15942"/>
                </a:lnTo>
                <a:lnTo>
                  <a:pt x="5542" y="15430"/>
                </a:lnTo>
                <a:lnTo>
                  <a:pt x="6823" y="15100"/>
                </a:lnTo>
                <a:lnTo>
                  <a:pt x="8140" y="14990"/>
                </a:lnTo>
                <a:close/>
                <a:moveTo>
                  <a:pt x="78731" y="0"/>
                </a:moveTo>
                <a:lnTo>
                  <a:pt x="79609" y="109"/>
                </a:lnTo>
                <a:lnTo>
                  <a:pt x="80378" y="402"/>
                </a:lnTo>
                <a:lnTo>
                  <a:pt x="81109" y="841"/>
                </a:lnTo>
                <a:lnTo>
                  <a:pt x="81658" y="1427"/>
                </a:lnTo>
                <a:lnTo>
                  <a:pt x="82134" y="2123"/>
                </a:lnTo>
                <a:lnTo>
                  <a:pt x="82390" y="2873"/>
                </a:lnTo>
                <a:lnTo>
                  <a:pt x="82500" y="3752"/>
                </a:lnTo>
                <a:lnTo>
                  <a:pt x="82500" y="18761"/>
                </a:lnTo>
                <a:lnTo>
                  <a:pt x="82390" y="19621"/>
                </a:lnTo>
                <a:lnTo>
                  <a:pt x="82134" y="20390"/>
                </a:lnTo>
                <a:lnTo>
                  <a:pt x="81658" y="21086"/>
                </a:lnTo>
                <a:lnTo>
                  <a:pt x="81109" y="21671"/>
                </a:lnTo>
                <a:lnTo>
                  <a:pt x="80378" y="22111"/>
                </a:lnTo>
                <a:lnTo>
                  <a:pt x="79609" y="22403"/>
                </a:lnTo>
                <a:lnTo>
                  <a:pt x="78731" y="22513"/>
                </a:lnTo>
                <a:lnTo>
                  <a:pt x="77890" y="22403"/>
                </a:lnTo>
                <a:lnTo>
                  <a:pt x="77085" y="22111"/>
                </a:lnTo>
                <a:lnTo>
                  <a:pt x="76408" y="21671"/>
                </a:lnTo>
                <a:lnTo>
                  <a:pt x="75823" y="21086"/>
                </a:lnTo>
                <a:lnTo>
                  <a:pt x="75384" y="20390"/>
                </a:lnTo>
                <a:lnTo>
                  <a:pt x="75091" y="19621"/>
                </a:lnTo>
                <a:lnTo>
                  <a:pt x="74981" y="18761"/>
                </a:lnTo>
                <a:lnTo>
                  <a:pt x="74981" y="3752"/>
                </a:lnTo>
                <a:lnTo>
                  <a:pt x="75091" y="2873"/>
                </a:lnTo>
                <a:lnTo>
                  <a:pt x="75384" y="2123"/>
                </a:lnTo>
                <a:lnTo>
                  <a:pt x="75823" y="1427"/>
                </a:lnTo>
                <a:lnTo>
                  <a:pt x="76408" y="841"/>
                </a:lnTo>
                <a:lnTo>
                  <a:pt x="77085" y="402"/>
                </a:lnTo>
                <a:lnTo>
                  <a:pt x="77890" y="109"/>
                </a:lnTo>
                <a:lnTo>
                  <a:pt x="78731" y="0"/>
                </a:lnTo>
                <a:close/>
                <a:moveTo>
                  <a:pt x="18750" y="0"/>
                </a:moveTo>
                <a:lnTo>
                  <a:pt x="19591" y="109"/>
                </a:lnTo>
                <a:lnTo>
                  <a:pt x="20396" y="402"/>
                </a:lnTo>
                <a:lnTo>
                  <a:pt x="21091" y="841"/>
                </a:lnTo>
                <a:lnTo>
                  <a:pt x="21676" y="1427"/>
                </a:lnTo>
                <a:lnTo>
                  <a:pt x="22115" y="2123"/>
                </a:lnTo>
                <a:lnTo>
                  <a:pt x="22408" y="2873"/>
                </a:lnTo>
                <a:lnTo>
                  <a:pt x="22518" y="3752"/>
                </a:lnTo>
                <a:lnTo>
                  <a:pt x="22518" y="18761"/>
                </a:lnTo>
                <a:lnTo>
                  <a:pt x="22408" y="19621"/>
                </a:lnTo>
                <a:lnTo>
                  <a:pt x="22115" y="20390"/>
                </a:lnTo>
                <a:lnTo>
                  <a:pt x="21676" y="21086"/>
                </a:lnTo>
                <a:lnTo>
                  <a:pt x="21091" y="21671"/>
                </a:lnTo>
                <a:lnTo>
                  <a:pt x="20396" y="22111"/>
                </a:lnTo>
                <a:lnTo>
                  <a:pt x="19591" y="22403"/>
                </a:lnTo>
                <a:lnTo>
                  <a:pt x="18750" y="22513"/>
                </a:lnTo>
                <a:lnTo>
                  <a:pt x="17871" y="22403"/>
                </a:lnTo>
                <a:lnTo>
                  <a:pt x="17103" y="22111"/>
                </a:lnTo>
                <a:lnTo>
                  <a:pt x="16426" y="21671"/>
                </a:lnTo>
                <a:lnTo>
                  <a:pt x="15841" y="21086"/>
                </a:lnTo>
                <a:lnTo>
                  <a:pt x="15402" y="20390"/>
                </a:lnTo>
                <a:lnTo>
                  <a:pt x="15109" y="19621"/>
                </a:lnTo>
                <a:lnTo>
                  <a:pt x="15000" y="18761"/>
                </a:lnTo>
                <a:lnTo>
                  <a:pt x="15000" y="3752"/>
                </a:lnTo>
                <a:lnTo>
                  <a:pt x="15109" y="2873"/>
                </a:lnTo>
                <a:lnTo>
                  <a:pt x="15402" y="2123"/>
                </a:lnTo>
                <a:lnTo>
                  <a:pt x="15841" y="1427"/>
                </a:lnTo>
                <a:lnTo>
                  <a:pt x="16426" y="841"/>
                </a:lnTo>
                <a:lnTo>
                  <a:pt x="17103" y="402"/>
                </a:lnTo>
                <a:lnTo>
                  <a:pt x="17871" y="109"/>
                </a:lnTo>
                <a:lnTo>
                  <a:pt x="18750" y="0"/>
                </a:lnTo>
                <a:close/>
              </a:path>
            </a:pathLst>
          </a:custGeom>
          <a:solidFill>
            <a:schemeClr val="bg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 name="Google Shape;661;p44"/>
          <p:cNvSpPr/>
          <p:nvPr/>
        </p:nvSpPr>
        <p:spPr>
          <a:xfrm>
            <a:off x="4466440" y="4122374"/>
            <a:ext cx="465600" cy="465600"/>
          </a:xfrm>
          <a:prstGeom prst="ellipse">
            <a:avLst/>
          </a:prstGeom>
          <a:noFill/>
          <a:ln w="19050"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Google Shape;1047;p53"/>
          <p:cNvSpPr/>
          <p:nvPr/>
        </p:nvSpPr>
        <p:spPr>
          <a:xfrm>
            <a:off x="4652254" y="4227934"/>
            <a:ext cx="122020" cy="279129"/>
          </a:xfrm>
          <a:custGeom>
            <a:avLst/>
            <a:gdLst/>
            <a:ahLst/>
            <a:cxnLst/>
            <a:rect l="l" t="t" r="r" b="b"/>
            <a:pathLst>
              <a:path w="120000" h="120000" extrusionOk="0">
                <a:moveTo>
                  <a:pt x="52474" y="0"/>
                </a:moveTo>
                <a:lnTo>
                  <a:pt x="69845" y="0"/>
                </a:lnTo>
                <a:lnTo>
                  <a:pt x="70979" y="80"/>
                </a:lnTo>
                <a:lnTo>
                  <a:pt x="71958" y="267"/>
                </a:lnTo>
                <a:lnTo>
                  <a:pt x="72783" y="589"/>
                </a:lnTo>
                <a:lnTo>
                  <a:pt x="73453" y="1045"/>
                </a:lnTo>
                <a:lnTo>
                  <a:pt x="73814" y="1554"/>
                </a:lnTo>
                <a:lnTo>
                  <a:pt x="73917" y="2143"/>
                </a:lnTo>
                <a:lnTo>
                  <a:pt x="73917" y="13934"/>
                </a:lnTo>
                <a:lnTo>
                  <a:pt x="78814" y="14256"/>
                </a:lnTo>
                <a:lnTo>
                  <a:pt x="83505" y="14765"/>
                </a:lnTo>
                <a:lnTo>
                  <a:pt x="88195" y="15462"/>
                </a:lnTo>
                <a:lnTo>
                  <a:pt x="91443" y="16025"/>
                </a:lnTo>
                <a:lnTo>
                  <a:pt x="94381" y="16614"/>
                </a:lnTo>
                <a:lnTo>
                  <a:pt x="97010" y="17150"/>
                </a:lnTo>
                <a:lnTo>
                  <a:pt x="99329" y="17713"/>
                </a:lnTo>
                <a:lnTo>
                  <a:pt x="103556" y="18892"/>
                </a:lnTo>
                <a:lnTo>
                  <a:pt x="107525" y="20205"/>
                </a:lnTo>
                <a:lnTo>
                  <a:pt x="109278" y="20875"/>
                </a:lnTo>
                <a:lnTo>
                  <a:pt x="110670" y="21411"/>
                </a:lnTo>
                <a:lnTo>
                  <a:pt x="111752" y="21840"/>
                </a:lnTo>
                <a:lnTo>
                  <a:pt x="112525" y="22161"/>
                </a:lnTo>
                <a:lnTo>
                  <a:pt x="113608" y="22670"/>
                </a:lnTo>
                <a:lnTo>
                  <a:pt x="114432" y="23126"/>
                </a:lnTo>
                <a:lnTo>
                  <a:pt x="115257" y="23689"/>
                </a:lnTo>
                <a:lnTo>
                  <a:pt x="115721" y="24332"/>
                </a:lnTo>
                <a:lnTo>
                  <a:pt x="115618" y="24975"/>
                </a:lnTo>
                <a:lnTo>
                  <a:pt x="115051" y="25645"/>
                </a:lnTo>
                <a:lnTo>
                  <a:pt x="104690" y="35426"/>
                </a:lnTo>
                <a:lnTo>
                  <a:pt x="104123" y="35855"/>
                </a:lnTo>
                <a:lnTo>
                  <a:pt x="103402" y="36203"/>
                </a:lnTo>
                <a:lnTo>
                  <a:pt x="102628" y="36418"/>
                </a:lnTo>
                <a:lnTo>
                  <a:pt x="101752" y="36498"/>
                </a:lnTo>
                <a:lnTo>
                  <a:pt x="100515" y="36525"/>
                </a:lnTo>
                <a:lnTo>
                  <a:pt x="99381" y="36364"/>
                </a:lnTo>
                <a:lnTo>
                  <a:pt x="98298" y="36016"/>
                </a:lnTo>
                <a:lnTo>
                  <a:pt x="97835" y="35855"/>
                </a:lnTo>
                <a:lnTo>
                  <a:pt x="97216" y="35560"/>
                </a:lnTo>
                <a:lnTo>
                  <a:pt x="96391" y="35212"/>
                </a:lnTo>
                <a:lnTo>
                  <a:pt x="95515" y="34863"/>
                </a:lnTo>
                <a:lnTo>
                  <a:pt x="94381" y="34461"/>
                </a:lnTo>
                <a:lnTo>
                  <a:pt x="92989" y="33979"/>
                </a:lnTo>
                <a:lnTo>
                  <a:pt x="91340" y="33443"/>
                </a:lnTo>
                <a:lnTo>
                  <a:pt x="87680" y="32344"/>
                </a:lnTo>
                <a:lnTo>
                  <a:pt x="83814" y="31299"/>
                </a:lnTo>
                <a:lnTo>
                  <a:pt x="80979" y="30683"/>
                </a:lnTo>
                <a:lnTo>
                  <a:pt x="77835" y="30093"/>
                </a:lnTo>
                <a:lnTo>
                  <a:pt x="74278" y="29531"/>
                </a:lnTo>
                <a:lnTo>
                  <a:pt x="70567" y="29129"/>
                </a:lnTo>
                <a:lnTo>
                  <a:pt x="66855" y="28887"/>
                </a:lnTo>
                <a:lnTo>
                  <a:pt x="63298" y="28807"/>
                </a:lnTo>
                <a:lnTo>
                  <a:pt x="59329" y="28887"/>
                </a:lnTo>
                <a:lnTo>
                  <a:pt x="55567" y="29102"/>
                </a:lnTo>
                <a:lnTo>
                  <a:pt x="52216" y="29504"/>
                </a:lnTo>
                <a:lnTo>
                  <a:pt x="48969" y="30066"/>
                </a:lnTo>
                <a:lnTo>
                  <a:pt x="46082" y="30790"/>
                </a:lnTo>
                <a:lnTo>
                  <a:pt x="43298" y="31674"/>
                </a:lnTo>
                <a:lnTo>
                  <a:pt x="41237" y="32505"/>
                </a:lnTo>
                <a:lnTo>
                  <a:pt x="39587" y="33443"/>
                </a:lnTo>
                <a:lnTo>
                  <a:pt x="38144" y="34435"/>
                </a:lnTo>
                <a:lnTo>
                  <a:pt x="37010" y="35506"/>
                </a:lnTo>
                <a:lnTo>
                  <a:pt x="36237" y="36632"/>
                </a:lnTo>
                <a:lnTo>
                  <a:pt x="35773" y="37838"/>
                </a:lnTo>
                <a:lnTo>
                  <a:pt x="35618" y="39097"/>
                </a:lnTo>
                <a:lnTo>
                  <a:pt x="35773" y="40223"/>
                </a:lnTo>
                <a:lnTo>
                  <a:pt x="36134" y="41295"/>
                </a:lnTo>
                <a:lnTo>
                  <a:pt x="36649" y="42340"/>
                </a:lnTo>
                <a:lnTo>
                  <a:pt x="37577" y="43278"/>
                </a:lnTo>
                <a:lnTo>
                  <a:pt x="38865" y="44189"/>
                </a:lnTo>
                <a:lnTo>
                  <a:pt x="40463" y="45073"/>
                </a:lnTo>
                <a:lnTo>
                  <a:pt x="43092" y="46306"/>
                </a:lnTo>
                <a:lnTo>
                  <a:pt x="45567" y="47297"/>
                </a:lnTo>
                <a:lnTo>
                  <a:pt x="46907" y="47753"/>
                </a:lnTo>
                <a:lnTo>
                  <a:pt x="48608" y="48289"/>
                </a:lnTo>
                <a:lnTo>
                  <a:pt x="50515" y="48798"/>
                </a:lnTo>
                <a:lnTo>
                  <a:pt x="52783" y="49388"/>
                </a:lnTo>
                <a:lnTo>
                  <a:pt x="55103" y="49924"/>
                </a:lnTo>
                <a:lnTo>
                  <a:pt x="57113" y="50406"/>
                </a:lnTo>
                <a:lnTo>
                  <a:pt x="58969" y="50861"/>
                </a:lnTo>
                <a:lnTo>
                  <a:pt x="60515" y="51183"/>
                </a:lnTo>
                <a:lnTo>
                  <a:pt x="62216" y="51558"/>
                </a:lnTo>
                <a:lnTo>
                  <a:pt x="64278" y="51960"/>
                </a:lnTo>
                <a:lnTo>
                  <a:pt x="66752" y="52469"/>
                </a:lnTo>
                <a:lnTo>
                  <a:pt x="69536" y="53005"/>
                </a:lnTo>
                <a:lnTo>
                  <a:pt x="72783" y="53675"/>
                </a:lnTo>
                <a:lnTo>
                  <a:pt x="75567" y="54238"/>
                </a:lnTo>
                <a:lnTo>
                  <a:pt x="77938" y="54720"/>
                </a:lnTo>
                <a:lnTo>
                  <a:pt x="80000" y="55149"/>
                </a:lnTo>
                <a:lnTo>
                  <a:pt x="81958" y="55578"/>
                </a:lnTo>
                <a:lnTo>
                  <a:pt x="84226" y="56114"/>
                </a:lnTo>
                <a:lnTo>
                  <a:pt x="86855" y="56730"/>
                </a:lnTo>
                <a:lnTo>
                  <a:pt x="89742" y="57454"/>
                </a:lnTo>
                <a:lnTo>
                  <a:pt x="92680" y="58231"/>
                </a:lnTo>
                <a:lnTo>
                  <a:pt x="95257" y="58981"/>
                </a:lnTo>
                <a:lnTo>
                  <a:pt x="97577" y="59678"/>
                </a:lnTo>
                <a:lnTo>
                  <a:pt x="99484" y="60321"/>
                </a:lnTo>
                <a:lnTo>
                  <a:pt x="101958" y="61286"/>
                </a:lnTo>
                <a:lnTo>
                  <a:pt x="104536" y="62384"/>
                </a:lnTo>
                <a:lnTo>
                  <a:pt x="107422" y="63671"/>
                </a:lnTo>
                <a:lnTo>
                  <a:pt x="110206" y="65064"/>
                </a:lnTo>
                <a:lnTo>
                  <a:pt x="112474" y="66511"/>
                </a:lnTo>
                <a:lnTo>
                  <a:pt x="114278" y="67932"/>
                </a:lnTo>
                <a:lnTo>
                  <a:pt x="115773" y="69486"/>
                </a:lnTo>
                <a:lnTo>
                  <a:pt x="117113" y="71174"/>
                </a:lnTo>
                <a:lnTo>
                  <a:pt x="118298" y="73050"/>
                </a:lnTo>
                <a:lnTo>
                  <a:pt x="119226" y="75060"/>
                </a:lnTo>
                <a:lnTo>
                  <a:pt x="119793" y="77150"/>
                </a:lnTo>
                <a:lnTo>
                  <a:pt x="120000" y="79347"/>
                </a:lnTo>
                <a:lnTo>
                  <a:pt x="119845" y="81598"/>
                </a:lnTo>
                <a:lnTo>
                  <a:pt x="119381" y="83769"/>
                </a:lnTo>
                <a:lnTo>
                  <a:pt x="118608" y="85859"/>
                </a:lnTo>
                <a:lnTo>
                  <a:pt x="117474" y="87869"/>
                </a:lnTo>
                <a:lnTo>
                  <a:pt x="116030" y="89852"/>
                </a:lnTo>
                <a:lnTo>
                  <a:pt x="114278" y="91728"/>
                </a:lnTo>
                <a:lnTo>
                  <a:pt x="112268" y="93577"/>
                </a:lnTo>
                <a:lnTo>
                  <a:pt x="109896" y="95292"/>
                </a:lnTo>
                <a:lnTo>
                  <a:pt x="107164" y="96980"/>
                </a:lnTo>
                <a:lnTo>
                  <a:pt x="104278" y="98561"/>
                </a:lnTo>
                <a:lnTo>
                  <a:pt x="101185" y="100008"/>
                </a:lnTo>
                <a:lnTo>
                  <a:pt x="97835" y="101295"/>
                </a:lnTo>
                <a:lnTo>
                  <a:pt x="94329" y="102474"/>
                </a:lnTo>
                <a:lnTo>
                  <a:pt x="90567" y="103465"/>
                </a:lnTo>
                <a:lnTo>
                  <a:pt x="86701" y="104350"/>
                </a:lnTo>
                <a:lnTo>
                  <a:pt x="82680" y="105073"/>
                </a:lnTo>
                <a:lnTo>
                  <a:pt x="78350" y="105663"/>
                </a:lnTo>
                <a:lnTo>
                  <a:pt x="73917" y="106145"/>
                </a:lnTo>
                <a:lnTo>
                  <a:pt x="73917" y="117856"/>
                </a:lnTo>
                <a:lnTo>
                  <a:pt x="73814" y="118445"/>
                </a:lnTo>
                <a:lnTo>
                  <a:pt x="73453" y="118954"/>
                </a:lnTo>
                <a:lnTo>
                  <a:pt x="72783" y="119410"/>
                </a:lnTo>
                <a:lnTo>
                  <a:pt x="71958" y="119732"/>
                </a:lnTo>
                <a:lnTo>
                  <a:pt x="70979" y="119919"/>
                </a:lnTo>
                <a:lnTo>
                  <a:pt x="69845" y="120000"/>
                </a:lnTo>
                <a:lnTo>
                  <a:pt x="52474" y="120000"/>
                </a:lnTo>
                <a:lnTo>
                  <a:pt x="51443" y="119919"/>
                </a:lnTo>
                <a:lnTo>
                  <a:pt x="50412" y="119705"/>
                </a:lnTo>
                <a:lnTo>
                  <a:pt x="49587" y="119356"/>
                </a:lnTo>
                <a:lnTo>
                  <a:pt x="48865" y="118928"/>
                </a:lnTo>
                <a:lnTo>
                  <a:pt x="48453" y="118418"/>
                </a:lnTo>
                <a:lnTo>
                  <a:pt x="48402" y="117856"/>
                </a:lnTo>
                <a:lnTo>
                  <a:pt x="48402" y="106145"/>
                </a:lnTo>
                <a:lnTo>
                  <a:pt x="42731" y="105636"/>
                </a:lnTo>
                <a:lnTo>
                  <a:pt x="37319" y="104939"/>
                </a:lnTo>
                <a:lnTo>
                  <a:pt x="31958" y="104055"/>
                </a:lnTo>
                <a:lnTo>
                  <a:pt x="28144" y="103305"/>
                </a:lnTo>
                <a:lnTo>
                  <a:pt x="24742" y="102581"/>
                </a:lnTo>
                <a:lnTo>
                  <a:pt x="21649" y="101831"/>
                </a:lnTo>
                <a:lnTo>
                  <a:pt x="18917" y="101080"/>
                </a:lnTo>
                <a:lnTo>
                  <a:pt x="15567" y="100035"/>
                </a:lnTo>
                <a:lnTo>
                  <a:pt x="12422" y="98963"/>
                </a:lnTo>
                <a:lnTo>
                  <a:pt x="9381" y="97865"/>
                </a:lnTo>
                <a:lnTo>
                  <a:pt x="7731" y="97221"/>
                </a:lnTo>
                <a:lnTo>
                  <a:pt x="6340" y="96632"/>
                </a:lnTo>
                <a:lnTo>
                  <a:pt x="5154" y="96150"/>
                </a:lnTo>
                <a:lnTo>
                  <a:pt x="4123" y="95694"/>
                </a:lnTo>
                <a:lnTo>
                  <a:pt x="3350" y="95346"/>
                </a:lnTo>
                <a:lnTo>
                  <a:pt x="2474" y="94863"/>
                </a:lnTo>
                <a:lnTo>
                  <a:pt x="1649" y="94461"/>
                </a:lnTo>
                <a:lnTo>
                  <a:pt x="1185" y="94113"/>
                </a:lnTo>
                <a:lnTo>
                  <a:pt x="309" y="93416"/>
                </a:lnTo>
                <a:lnTo>
                  <a:pt x="0" y="92773"/>
                </a:lnTo>
                <a:lnTo>
                  <a:pt x="206" y="92076"/>
                </a:lnTo>
                <a:lnTo>
                  <a:pt x="876" y="91406"/>
                </a:lnTo>
                <a:lnTo>
                  <a:pt x="14175" y="82376"/>
                </a:lnTo>
                <a:lnTo>
                  <a:pt x="14845" y="81974"/>
                </a:lnTo>
                <a:lnTo>
                  <a:pt x="15876" y="81706"/>
                </a:lnTo>
                <a:lnTo>
                  <a:pt x="17113" y="81572"/>
                </a:lnTo>
                <a:lnTo>
                  <a:pt x="18350" y="81572"/>
                </a:lnTo>
                <a:lnTo>
                  <a:pt x="19329" y="81732"/>
                </a:lnTo>
                <a:lnTo>
                  <a:pt x="20154" y="82161"/>
                </a:lnTo>
                <a:lnTo>
                  <a:pt x="20463" y="82295"/>
                </a:lnTo>
                <a:lnTo>
                  <a:pt x="24587" y="84091"/>
                </a:lnTo>
                <a:lnTo>
                  <a:pt x="28917" y="85672"/>
                </a:lnTo>
                <a:lnTo>
                  <a:pt x="33298" y="87065"/>
                </a:lnTo>
                <a:lnTo>
                  <a:pt x="37731" y="88298"/>
                </a:lnTo>
                <a:lnTo>
                  <a:pt x="42319" y="89289"/>
                </a:lnTo>
                <a:lnTo>
                  <a:pt x="46958" y="90040"/>
                </a:lnTo>
                <a:lnTo>
                  <a:pt x="51701" y="90683"/>
                </a:lnTo>
                <a:lnTo>
                  <a:pt x="56443" y="91085"/>
                </a:lnTo>
                <a:lnTo>
                  <a:pt x="61237" y="91192"/>
                </a:lnTo>
                <a:lnTo>
                  <a:pt x="64639" y="91112"/>
                </a:lnTo>
                <a:lnTo>
                  <a:pt x="67886" y="90897"/>
                </a:lnTo>
                <a:lnTo>
                  <a:pt x="70979" y="90495"/>
                </a:lnTo>
                <a:lnTo>
                  <a:pt x="74020" y="89906"/>
                </a:lnTo>
                <a:lnTo>
                  <a:pt x="76804" y="89209"/>
                </a:lnTo>
                <a:lnTo>
                  <a:pt x="79484" y="88325"/>
                </a:lnTo>
                <a:lnTo>
                  <a:pt x="81597" y="87440"/>
                </a:lnTo>
                <a:lnTo>
                  <a:pt x="83402" y="86476"/>
                </a:lnTo>
                <a:lnTo>
                  <a:pt x="84845" y="85430"/>
                </a:lnTo>
                <a:lnTo>
                  <a:pt x="85979" y="84251"/>
                </a:lnTo>
                <a:lnTo>
                  <a:pt x="86752" y="82965"/>
                </a:lnTo>
                <a:lnTo>
                  <a:pt x="87268" y="81598"/>
                </a:lnTo>
                <a:lnTo>
                  <a:pt x="87474" y="80125"/>
                </a:lnTo>
                <a:lnTo>
                  <a:pt x="87268" y="78919"/>
                </a:lnTo>
                <a:lnTo>
                  <a:pt x="86546" y="77740"/>
                </a:lnTo>
                <a:lnTo>
                  <a:pt x="85515" y="76614"/>
                </a:lnTo>
                <a:lnTo>
                  <a:pt x="84175" y="75542"/>
                </a:lnTo>
                <a:lnTo>
                  <a:pt x="82731" y="74631"/>
                </a:lnTo>
                <a:lnTo>
                  <a:pt x="81185" y="73774"/>
                </a:lnTo>
                <a:lnTo>
                  <a:pt x="79845" y="73184"/>
                </a:lnTo>
                <a:lnTo>
                  <a:pt x="78144" y="72594"/>
                </a:lnTo>
                <a:lnTo>
                  <a:pt x="76134" y="71924"/>
                </a:lnTo>
                <a:lnTo>
                  <a:pt x="73711" y="71281"/>
                </a:lnTo>
                <a:lnTo>
                  <a:pt x="71237" y="70611"/>
                </a:lnTo>
                <a:lnTo>
                  <a:pt x="68969" y="70075"/>
                </a:lnTo>
                <a:lnTo>
                  <a:pt x="67010" y="69539"/>
                </a:lnTo>
                <a:lnTo>
                  <a:pt x="65206" y="69138"/>
                </a:lnTo>
                <a:lnTo>
                  <a:pt x="63711" y="68816"/>
                </a:lnTo>
                <a:lnTo>
                  <a:pt x="61958" y="68414"/>
                </a:lnTo>
                <a:lnTo>
                  <a:pt x="59896" y="67958"/>
                </a:lnTo>
                <a:lnTo>
                  <a:pt x="57577" y="67503"/>
                </a:lnTo>
                <a:lnTo>
                  <a:pt x="54896" y="66940"/>
                </a:lnTo>
                <a:lnTo>
                  <a:pt x="52525" y="66458"/>
                </a:lnTo>
                <a:lnTo>
                  <a:pt x="50412" y="65975"/>
                </a:lnTo>
                <a:lnTo>
                  <a:pt x="48608" y="65627"/>
                </a:lnTo>
                <a:lnTo>
                  <a:pt x="46958" y="65279"/>
                </a:lnTo>
                <a:lnTo>
                  <a:pt x="45412" y="64957"/>
                </a:lnTo>
                <a:lnTo>
                  <a:pt x="43608" y="64555"/>
                </a:lnTo>
                <a:lnTo>
                  <a:pt x="41494" y="64073"/>
                </a:lnTo>
                <a:lnTo>
                  <a:pt x="39072" y="63537"/>
                </a:lnTo>
                <a:lnTo>
                  <a:pt x="36649" y="62947"/>
                </a:lnTo>
                <a:lnTo>
                  <a:pt x="34536" y="62384"/>
                </a:lnTo>
                <a:lnTo>
                  <a:pt x="32628" y="61902"/>
                </a:lnTo>
                <a:lnTo>
                  <a:pt x="31030" y="61420"/>
                </a:lnTo>
                <a:lnTo>
                  <a:pt x="28917" y="60777"/>
                </a:lnTo>
                <a:lnTo>
                  <a:pt x="26443" y="59973"/>
                </a:lnTo>
                <a:lnTo>
                  <a:pt x="23762" y="59035"/>
                </a:lnTo>
                <a:lnTo>
                  <a:pt x="21134" y="58097"/>
                </a:lnTo>
                <a:lnTo>
                  <a:pt x="18814" y="57132"/>
                </a:lnTo>
                <a:lnTo>
                  <a:pt x="16907" y="56221"/>
                </a:lnTo>
                <a:lnTo>
                  <a:pt x="15103" y="55230"/>
                </a:lnTo>
                <a:lnTo>
                  <a:pt x="13247" y="54158"/>
                </a:lnTo>
                <a:lnTo>
                  <a:pt x="11288" y="52952"/>
                </a:lnTo>
                <a:lnTo>
                  <a:pt x="9484" y="51665"/>
                </a:lnTo>
                <a:lnTo>
                  <a:pt x="7938" y="50326"/>
                </a:lnTo>
                <a:lnTo>
                  <a:pt x="6752" y="49039"/>
                </a:lnTo>
                <a:lnTo>
                  <a:pt x="5721" y="47646"/>
                </a:lnTo>
                <a:lnTo>
                  <a:pt x="4845" y="46172"/>
                </a:lnTo>
                <a:lnTo>
                  <a:pt x="4020" y="44618"/>
                </a:lnTo>
                <a:lnTo>
                  <a:pt x="3453" y="42903"/>
                </a:lnTo>
                <a:lnTo>
                  <a:pt x="3092" y="41161"/>
                </a:lnTo>
                <a:lnTo>
                  <a:pt x="2938" y="39338"/>
                </a:lnTo>
                <a:lnTo>
                  <a:pt x="3144" y="37114"/>
                </a:lnTo>
                <a:lnTo>
                  <a:pt x="3711" y="34917"/>
                </a:lnTo>
                <a:lnTo>
                  <a:pt x="4690" y="32773"/>
                </a:lnTo>
                <a:lnTo>
                  <a:pt x="6134" y="30683"/>
                </a:lnTo>
                <a:lnTo>
                  <a:pt x="7886" y="28700"/>
                </a:lnTo>
                <a:lnTo>
                  <a:pt x="10000" y="26797"/>
                </a:lnTo>
                <a:lnTo>
                  <a:pt x="12628" y="24948"/>
                </a:lnTo>
                <a:lnTo>
                  <a:pt x="15515" y="23153"/>
                </a:lnTo>
                <a:lnTo>
                  <a:pt x="18814" y="21491"/>
                </a:lnTo>
                <a:lnTo>
                  <a:pt x="22371" y="19991"/>
                </a:lnTo>
                <a:lnTo>
                  <a:pt x="26082" y="18624"/>
                </a:lnTo>
                <a:lnTo>
                  <a:pt x="30051" y="17418"/>
                </a:lnTo>
                <a:lnTo>
                  <a:pt x="34278" y="16400"/>
                </a:lnTo>
                <a:lnTo>
                  <a:pt x="38711" y="15515"/>
                </a:lnTo>
                <a:lnTo>
                  <a:pt x="43402" y="14765"/>
                </a:lnTo>
                <a:lnTo>
                  <a:pt x="48298" y="14175"/>
                </a:lnTo>
                <a:lnTo>
                  <a:pt x="48298" y="2143"/>
                </a:lnTo>
                <a:lnTo>
                  <a:pt x="48453" y="1581"/>
                </a:lnTo>
                <a:lnTo>
                  <a:pt x="48865" y="1071"/>
                </a:lnTo>
                <a:lnTo>
                  <a:pt x="49587" y="643"/>
                </a:lnTo>
                <a:lnTo>
                  <a:pt x="50412" y="267"/>
                </a:lnTo>
                <a:lnTo>
                  <a:pt x="51443" y="80"/>
                </a:lnTo>
                <a:lnTo>
                  <a:pt x="52474" y="0"/>
                </a:lnTo>
                <a:close/>
              </a:path>
            </a:pathLst>
          </a:custGeom>
          <a:solidFill>
            <a:schemeClr val="bg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 name="TextBox 65"/>
          <p:cNvSpPr txBox="1"/>
          <p:nvPr/>
        </p:nvSpPr>
        <p:spPr>
          <a:xfrm>
            <a:off x="3187875" y="4686554"/>
            <a:ext cx="3249458" cy="369332"/>
          </a:xfrm>
          <a:prstGeom prst="rect">
            <a:avLst/>
          </a:prstGeom>
          <a:noFill/>
        </p:spPr>
        <p:txBody>
          <a:bodyPr wrap="square" rtlCol="0">
            <a:spAutoFit/>
          </a:bodyPr>
          <a:lstStyle>
            <a:defPPr>
              <a:defRPr lang="en-US"/>
            </a:defPPr>
            <a:lvl1pPr marL="285750" indent="-285750" defTabSz="457200" latinLnBrk="0">
              <a:buFont typeface="Arial" panose="020B0604020202020204" pitchFamily="34" charset="0"/>
              <a:buChar char="•"/>
            </a:lvl1pPr>
            <a:lvl2pPr defTabSz="457200" latinLnBrk="0"/>
            <a:lvl3pPr defTabSz="457200" latinLnBrk="0"/>
            <a:lvl4pPr defTabSz="457200" latinLnBrk="0"/>
            <a:lvl5pPr defTabSz="457200" latinLnBrk="0"/>
            <a:lvl6pPr defTabSz="457200" latinLnBrk="0"/>
            <a:lvl7pPr defTabSz="457200" latinLnBrk="0"/>
            <a:lvl8pPr defTabSz="457200" latinLnBrk="0"/>
            <a:lvl9pPr defTabSz="457200" latinLnBrk="0"/>
          </a:lstStyle>
          <a:p>
            <a:pPr marL="0" indent="0">
              <a:buNone/>
            </a:pPr>
            <a:r>
              <a:rPr lang="en-US" dirty="0" smtClean="0">
                <a:solidFill>
                  <a:schemeClr val="bg1"/>
                </a:solidFill>
              </a:rPr>
              <a:t>Average Commission Price</a:t>
            </a:r>
            <a:endParaRPr lang="en-IE" dirty="0">
              <a:solidFill>
                <a:schemeClr val="bg1"/>
              </a:solidFill>
            </a:endParaRPr>
          </a:p>
        </p:txBody>
      </p:sp>
      <p:sp>
        <p:nvSpPr>
          <p:cNvPr id="64" name="Google Shape;488;p40"/>
          <p:cNvSpPr txBox="1">
            <a:spLocks/>
          </p:cNvSpPr>
          <p:nvPr/>
        </p:nvSpPr>
        <p:spPr>
          <a:xfrm>
            <a:off x="397943" y="4697390"/>
            <a:ext cx="379800" cy="174600"/>
          </a:xfrm>
          <a:prstGeom prst="rect">
            <a:avLst/>
          </a:prstGeom>
        </p:spPr>
        <p:txBody>
          <a:bodyPr spcFirstLastPara="1" wrap="square" lIns="91425" tIns="91425" rIns="91425" bIns="91425" anchor="ctr" anchorCtr="0">
            <a:noAutofit/>
          </a:bodyPr>
          <a:lstStyle>
            <a:defPPr>
              <a:defRPr lang="ko-KR"/>
            </a:defPPr>
            <a:lvl1pPr>
              <a:defRPr sz="900">
                <a:solidFill>
                  <a:srgbClr val="FFFFFF"/>
                </a:solidFill>
              </a:defRPr>
            </a:lvl1pPr>
          </a:lstStyle>
          <a:p>
            <a:r>
              <a:rPr lang="en-GB" dirty="0" smtClean="0"/>
              <a:t>31</a:t>
            </a:r>
          </a:p>
        </p:txBody>
      </p:sp>
    </p:spTree>
    <p:extLst>
      <p:ext uri="{BB962C8B-B14F-4D97-AF65-F5344CB8AC3E}">
        <p14:creationId xmlns:p14="http://schemas.microsoft.com/office/powerpoint/2010/main" val="344233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left)">
                                      <p:cBhvr>
                                        <p:cTn id="11" dur="500"/>
                                        <p:tgtEl>
                                          <p:spTgt spid="3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left)">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wipe(left)">
                                      <p:cBhvr>
                                        <p:cTn id="21" dur="500"/>
                                        <p:tgtEl>
                                          <p:spTgt spid="5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left)">
                                      <p:cBhvr>
                                        <p:cTn id="26" dur="500"/>
                                        <p:tgtEl>
                                          <p:spTgt spid="5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left)">
                                      <p:cBhvr>
                                        <p:cTn id="31" dur="500"/>
                                        <p:tgtEl>
                                          <p:spTgt spid="5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9"/>
                                        </p:tgtEl>
                                        <p:attrNameLst>
                                          <p:attrName>style.visibility</p:attrName>
                                        </p:attrNameLst>
                                      </p:cBhvr>
                                      <p:to>
                                        <p:strVal val="visible"/>
                                      </p:to>
                                    </p:set>
                                    <p:animEffect transition="in" filter="wipe(left)">
                                      <p:cBhvr>
                                        <p:cTn id="36" dur="500"/>
                                        <p:tgtEl>
                                          <p:spTgt spid="5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left)">
                                      <p:cBhvr>
                                        <p:cTn id="41" dur="500"/>
                                        <p:tgtEl>
                                          <p:spTgt spid="5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wipe(left)">
                                      <p:cBhvr>
                                        <p:cTn id="46"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5" grpId="0"/>
      <p:bldP spid="36" grpId="0"/>
      <p:bldP spid="55" grpId="0"/>
      <p:bldP spid="56" grpId="0"/>
      <p:bldP spid="59" grpId="0"/>
      <p:bldP spid="57" grpId="0"/>
      <p:bldP spid="58" grpId="0"/>
      <p:bldP spid="6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Home.png">
            <a:hlinkClick r:id="" action="ppaction://hlinkshowjump?jump=firstslide"/>
          </p:cNvPr>
          <p:cNvPicPr>
            <a:picLocks noChangeAspect="1"/>
          </p:cNvPicPr>
          <p:nvPr/>
        </p:nvPicPr>
        <p:blipFill>
          <a:blip r:embed="rId3"/>
          <a:stretch>
            <a:fillRect/>
          </a:stretch>
        </p:blipFill>
        <p:spPr>
          <a:xfrm>
            <a:off x="786737" y="160718"/>
            <a:ext cx="250031" cy="250031"/>
          </a:xfrm>
          <a:prstGeom prst="rect">
            <a:avLst/>
          </a:prstGeom>
        </p:spPr>
      </p:pic>
      <p:pic>
        <p:nvPicPr>
          <p:cNvPr id="29" name="Picture 28" descr="Exit.png">
            <a:hlinkClick r:id="" action="ppaction://hlinkshowjump?jump=endshow"/>
          </p:cNvPr>
          <p:cNvPicPr>
            <a:picLocks noChangeAspect="1"/>
          </p:cNvPicPr>
          <p:nvPr/>
        </p:nvPicPr>
        <p:blipFill>
          <a:blip r:embed="rId4"/>
          <a:stretch>
            <a:fillRect/>
          </a:stretch>
        </p:blipFill>
        <p:spPr>
          <a:xfrm>
            <a:off x="447405" y="160718"/>
            <a:ext cx="250031" cy="250031"/>
          </a:xfrm>
          <a:prstGeom prst="rect">
            <a:avLst/>
          </a:prstGeom>
        </p:spPr>
      </p:pic>
      <p:sp>
        <p:nvSpPr>
          <p:cNvPr id="10" name="Rounded Rectangle 9"/>
          <p:cNvSpPr/>
          <p:nvPr/>
        </p:nvSpPr>
        <p:spPr>
          <a:xfrm>
            <a:off x="179513" y="803660"/>
            <a:ext cx="1017992"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latin typeface="+mj-lt"/>
                <a:cs typeface="B Behnam " pitchFamily="2" charset="-78"/>
              </a:rPr>
              <a:t>Introduction</a:t>
            </a:r>
            <a:endParaRPr lang="fa-IR" sz="1000" dirty="0">
              <a:latin typeface="+mj-lt"/>
              <a:cs typeface="B Behnam " pitchFamily="2" charset="-78"/>
            </a:endParaRPr>
          </a:p>
        </p:txBody>
      </p:sp>
      <p:sp>
        <p:nvSpPr>
          <p:cNvPr id="11" name="Rounded Rectangle 10">
            <a:hlinkClick r:id="rId5"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lvl="0" algn="ctr"/>
            <a:r>
              <a:rPr lang="en-IE" sz="900" dirty="0" smtClean="0">
                <a:solidFill>
                  <a:schemeClr val="tx1"/>
                </a:solidFill>
                <a:latin typeface="+mj-lt"/>
                <a:ea typeface="Muli"/>
                <a:cs typeface="Muli"/>
                <a:sym typeface="Muli"/>
              </a:rPr>
              <a:t>Literature</a:t>
            </a:r>
          </a:p>
          <a:p>
            <a:pPr lvl="0" algn="ctr"/>
            <a:r>
              <a:rPr lang="en-IE" sz="900" dirty="0" smtClean="0">
                <a:solidFill>
                  <a:schemeClr val="tx1"/>
                </a:solidFill>
                <a:latin typeface="+mj-lt"/>
                <a:ea typeface="Muli"/>
                <a:cs typeface="Muli"/>
                <a:sym typeface="Muli"/>
              </a:rPr>
              <a:t>Review</a:t>
            </a:r>
            <a:endParaRPr lang="en-IE" sz="900" dirty="0">
              <a:solidFill>
                <a:schemeClr val="tx1"/>
              </a:solidFill>
              <a:latin typeface="+mj-lt"/>
              <a:ea typeface="Muli"/>
              <a:cs typeface="Muli"/>
              <a:sym typeface="Muli"/>
            </a:endParaRPr>
          </a:p>
        </p:txBody>
      </p:sp>
      <p:sp>
        <p:nvSpPr>
          <p:cNvPr id="3" name="Slide Number Placeholder 2"/>
          <p:cNvSpPr>
            <a:spLocks noGrp="1"/>
          </p:cNvSpPr>
          <p:nvPr>
            <p:ph type="sldNum" sz="quarter" idx="12"/>
          </p:nvPr>
        </p:nvSpPr>
        <p:spPr/>
        <p:txBody>
          <a:bodyPr spcFirstLastPara="1" wrap="square" lIns="91425" tIns="91425" rIns="91425" bIns="91425" anchor="ctr" anchorCtr="0">
            <a:noAutofit/>
          </a:bodyPr>
          <a:lstStyle/>
          <a:p>
            <a:fld id="{695B5B37-FC00-4103-AE22-753B501E5D2B}" type="slidenum">
              <a:rPr lang="fa-IR" sz="900">
                <a:solidFill>
                  <a:srgbClr val="FFFFFF"/>
                </a:solidFill>
              </a:rPr>
              <a:pPr/>
              <a:t>3</a:t>
            </a:fld>
            <a:endParaRPr lang="fa-IR" sz="900">
              <a:solidFill>
                <a:srgbClr val="FFFFFF"/>
              </a:solidFill>
            </a:endParaRPr>
          </a:p>
        </p:txBody>
      </p:sp>
      <p:grpSp>
        <p:nvGrpSpPr>
          <p:cNvPr id="52" name="Group 51"/>
          <p:cNvGrpSpPr/>
          <p:nvPr/>
        </p:nvGrpSpPr>
        <p:grpSpPr>
          <a:xfrm>
            <a:off x="4151535" y="2683242"/>
            <a:ext cx="954592" cy="1162730"/>
            <a:chOff x="4677784" y="4167112"/>
            <a:chExt cx="1457278" cy="2100477"/>
          </a:xfrm>
        </p:grpSpPr>
        <p:pic>
          <p:nvPicPr>
            <p:cNvPr id="53" name="Picture 4" descr="Image result for travel agency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7786" y="4167112"/>
              <a:ext cx="1157275" cy="97082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Image result for travel agency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7784" y="4992470"/>
              <a:ext cx="1457278" cy="1275119"/>
            </a:xfrm>
            <a:prstGeom prst="rect">
              <a:avLst/>
            </a:prstGeom>
            <a:noFill/>
            <a:extLst>
              <a:ext uri="{909E8E84-426E-40DD-AFC4-6F175D3DCCD1}">
                <a14:hiddenFill xmlns:a14="http://schemas.microsoft.com/office/drawing/2010/main">
                  <a:solidFill>
                    <a:srgbClr val="FFFFFF"/>
                  </a:solidFill>
                </a14:hiddenFill>
              </a:ext>
            </a:extLst>
          </p:spPr>
        </p:pic>
      </p:grpSp>
      <p:pic>
        <p:nvPicPr>
          <p:cNvPr id="55" name="Picture 8" descr="Image result for company icon"/>
          <p:cNvPicPr>
            <a:picLocks noChangeAspect="1" noChangeArrowheads="1"/>
          </p:cNvPicPr>
          <p:nvPr/>
        </p:nvPicPr>
        <p:blipFill rotWithShape="1">
          <a:blip r:embed="rId8">
            <a:extLst>
              <a:ext uri="{28A0092B-C50C-407E-A947-70E740481C1C}">
                <a14:useLocalDpi xmlns:a14="http://schemas.microsoft.com/office/drawing/2010/main" val="0"/>
              </a:ext>
            </a:extLst>
          </a:blip>
          <a:srcRect r="9300" b="6142"/>
          <a:stretch/>
        </p:blipFill>
        <p:spPr bwMode="auto">
          <a:xfrm>
            <a:off x="1606452" y="2550780"/>
            <a:ext cx="877316" cy="93291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Image result for hotel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21512" y="1830700"/>
            <a:ext cx="914984" cy="895733"/>
          </a:xfrm>
          <a:prstGeom prst="rect">
            <a:avLst/>
          </a:prstGeom>
          <a:ln w="12700">
            <a:prstDash val="lgDash"/>
            <a:tailEnd type="triangle"/>
          </a:ln>
          <a:extLst>
            <a:ext uri="{909E8E84-426E-40DD-AFC4-6F175D3DCCD1}">
              <a14:hiddenFill xmlns:a14="http://schemas.microsoft.com/office/drawing/2010/main">
                <a:solidFill>
                  <a:srgbClr val="FFFFFF"/>
                </a:solidFill>
              </a14:hiddenFill>
            </a:ext>
          </a:extLst>
        </p:spPr>
      </p:pic>
      <p:cxnSp>
        <p:nvCxnSpPr>
          <p:cNvPr id="57" name="Curved Connector 56"/>
          <p:cNvCxnSpPr/>
          <p:nvPr/>
        </p:nvCxnSpPr>
        <p:spPr>
          <a:xfrm>
            <a:off x="2733359" y="3220647"/>
            <a:ext cx="1334733" cy="352318"/>
          </a:xfrm>
          <a:prstGeom prst="curvedConnector3">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p:cNvCxnSpPr/>
          <p:nvPr/>
        </p:nvCxnSpPr>
        <p:spPr>
          <a:xfrm flipV="1">
            <a:off x="5189571" y="2658164"/>
            <a:ext cx="2931941" cy="769734"/>
          </a:xfrm>
          <a:prstGeom prst="curvedConnector3">
            <a:avLst/>
          </a:prstGeom>
          <a:ln w="12700">
            <a:prstDash val="lgDash"/>
            <a:tailEnd type="triangle"/>
          </a:ln>
        </p:spPr>
        <p:style>
          <a:lnRef idx="1">
            <a:schemeClr val="accent1"/>
          </a:lnRef>
          <a:fillRef idx="0">
            <a:schemeClr val="accent1"/>
          </a:fillRef>
          <a:effectRef idx="0">
            <a:schemeClr val="accent1"/>
          </a:effectRef>
          <a:fontRef idx="minor">
            <a:schemeClr val="tx1"/>
          </a:fontRef>
        </p:style>
      </p:cxnSp>
      <p:pic>
        <p:nvPicPr>
          <p:cNvPr id="50" name="Picture 6" descr="Image result for business travelers icon"/>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7198" r="16729"/>
          <a:stretch/>
        </p:blipFill>
        <p:spPr bwMode="auto">
          <a:xfrm>
            <a:off x="2389064" y="3224633"/>
            <a:ext cx="344295" cy="5181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93340" y="1326644"/>
            <a:ext cx="1642555" cy="1860288"/>
          </a:xfrm>
          <a:prstGeom prst="rect">
            <a:avLst/>
          </a:prstGeom>
        </p:spPr>
      </p:pic>
      <p:sp>
        <p:nvSpPr>
          <p:cNvPr id="7" name="TextBox 6"/>
          <p:cNvSpPr txBox="1"/>
          <p:nvPr/>
        </p:nvSpPr>
        <p:spPr>
          <a:xfrm>
            <a:off x="2367136" y="1737603"/>
            <a:ext cx="906595" cy="307777"/>
          </a:xfrm>
          <a:prstGeom prst="rect">
            <a:avLst/>
          </a:prstGeom>
          <a:noFill/>
        </p:spPr>
        <p:txBody>
          <a:bodyPr wrap="none" rtlCol="0">
            <a:spAutoFit/>
          </a:bodyPr>
          <a:lstStyle/>
          <a:p>
            <a:pPr algn="ctr"/>
            <a:r>
              <a:rPr lang="en-US" sz="1400" dirty="0" smtClean="0">
                <a:latin typeface="Bell MT" panose="02020503060305020303" pitchFamily="18" charset="0"/>
              </a:rPr>
              <a:t>Contracts</a:t>
            </a:r>
            <a:endParaRPr lang="en-IE" sz="1400" dirty="0">
              <a:latin typeface="Bell MT" panose="02020503060305020303" pitchFamily="18" charset="0"/>
            </a:endParaRPr>
          </a:p>
        </p:txBody>
      </p:sp>
      <p:pic>
        <p:nvPicPr>
          <p:cNvPr id="61" name="Picture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6301138" y="1059582"/>
            <a:ext cx="1537476" cy="1851238"/>
          </a:xfrm>
          <a:prstGeom prst="rect">
            <a:avLst/>
          </a:prstGeom>
        </p:spPr>
      </p:pic>
      <p:sp>
        <p:nvSpPr>
          <p:cNvPr id="62" name="TextBox 61"/>
          <p:cNvSpPr txBox="1"/>
          <p:nvPr/>
        </p:nvSpPr>
        <p:spPr>
          <a:xfrm flipH="1">
            <a:off x="6559716" y="1542668"/>
            <a:ext cx="1012803" cy="307777"/>
          </a:xfrm>
          <a:prstGeom prst="rect">
            <a:avLst/>
          </a:prstGeom>
          <a:noFill/>
        </p:spPr>
        <p:txBody>
          <a:bodyPr wrap="square" rtlCol="0">
            <a:spAutoFit/>
          </a:bodyPr>
          <a:lstStyle/>
          <a:p>
            <a:pPr algn="ctr"/>
            <a:r>
              <a:rPr lang="en-US" sz="1400" dirty="0" smtClean="0">
                <a:latin typeface="Bell MT" panose="02020503060305020303" pitchFamily="18" charset="0"/>
              </a:rPr>
              <a:t>Contracts</a:t>
            </a:r>
            <a:endParaRPr lang="en-IE" sz="1400" dirty="0">
              <a:latin typeface="Bell MT" panose="02020503060305020303" pitchFamily="18" charset="0"/>
            </a:endParaRPr>
          </a:p>
        </p:txBody>
      </p:sp>
      <p:pic>
        <p:nvPicPr>
          <p:cNvPr id="64" name="Picture 2" descr="Image result for Business Polic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932040" y="4459315"/>
            <a:ext cx="4211960" cy="678277"/>
          </a:xfrm>
          <a:prstGeom prst="rect">
            <a:avLst/>
          </a:prstGeom>
          <a:noFill/>
          <a:extLst>
            <a:ext uri="{909E8E84-426E-40DD-AFC4-6F175D3DCCD1}">
              <a14:hiddenFill xmlns:a14="http://schemas.microsoft.com/office/drawing/2010/main">
                <a:solidFill>
                  <a:srgbClr val="FFFFFF"/>
                </a:solidFill>
              </a14:hiddenFill>
            </a:ext>
          </a:extLst>
        </p:spPr>
      </p:pic>
      <p:sp>
        <p:nvSpPr>
          <p:cNvPr id="65"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a:t>Problem Statement</a:t>
            </a:r>
            <a:endParaRPr lang="ko-KR" altLang="en-US" dirty="0"/>
          </a:p>
        </p:txBody>
      </p:sp>
      <p:pic>
        <p:nvPicPr>
          <p:cNvPr id="2" name="Picture 1"/>
          <p:cNvPicPr>
            <a:picLocks noChangeAspect="1"/>
          </p:cNvPicPr>
          <p:nvPr/>
        </p:nvPicPr>
        <p:blipFill>
          <a:blip r:embed="rId14"/>
          <a:stretch>
            <a:fillRect/>
          </a:stretch>
        </p:blipFill>
        <p:spPr>
          <a:xfrm>
            <a:off x="1600207" y="267494"/>
            <a:ext cx="161917" cy="641191"/>
          </a:xfrm>
          <a:prstGeom prst="rect">
            <a:avLst/>
          </a:prstGeom>
        </p:spPr>
      </p:pic>
      <p:grpSp>
        <p:nvGrpSpPr>
          <p:cNvPr id="32" name="Google Shape;371;p47"/>
          <p:cNvGrpSpPr/>
          <p:nvPr/>
        </p:nvGrpSpPr>
        <p:grpSpPr>
          <a:xfrm rot="5400000">
            <a:off x="8612837" y="315553"/>
            <a:ext cx="278152" cy="345818"/>
            <a:chOff x="0" y="46600"/>
            <a:chExt cx="3121800" cy="5004600"/>
          </a:xfrm>
        </p:grpSpPr>
        <p:sp>
          <p:nvSpPr>
            <p:cNvPr id="3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6" name="Rounded Rectangle 35">
            <a:hlinkClick r:id="rId15"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smtClean="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37" name="Rounded Rectangle 36">
            <a:hlinkClick r:id="rId15" action="ppaction://hlinksldjump"/>
          </p:cNvPr>
          <p:cNvSpPr/>
          <p:nvPr/>
        </p:nvSpPr>
        <p:spPr>
          <a:xfrm>
            <a:off x="179513" y="2089544"/>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Solution</a:t>
            </a:r>
            <a:endParaRPr lang="fa-IR" sz="900" dirty="0">
              <a:solidFill>
                <a:schemeClr val="tx1"/>
              </a:solidFill>
              <a:latin typeface="+mj-lt"/>
              <a:ea typeface="Muli"/>
              <a:cs typeface="Muli"/>
            </a:endParaRPr>
          </a:p>
        </p:txBody>
      </p:sp>
      <p:sp>
        <p:nvSpPr>
          <p:cNvPr id="38" name="Rounded Rectangle 37">
            <a:hlinkClick r:id="rId16" action="ppaction://hlinksldjump"/>
          </p:cNvPr>
          <p:cNvSpPr/>
          <p:nvPr/>
        </p:nvSpPr>
        <p:spPr>
          <a:xfrm>
            <a:off x="179513" y="2518172"/>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39" name="Rounded Rectangle 38">
            <a:hlinkClick r:id="rId17" action="ppaction://hlinksldjump"/>
          </p:cNvPr>
          <p:cNvSpPr/>
          <p:nvPr/>
        </p:nvSpPr>
        <p:spPr>
          <a:xfrm>
            <a:off x="179513" y="2946800"/>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
        <p:nvSpPr>
          <p:cNvPr id="4" name="TextBox 3"/>
          <p:cNvSpPr txBox="1"/>
          <p:nvPr/>
        </p:nvSpPr>
        <p:spPr>
          <a:xfrm>
            <a:off x="1622026" y="3556102"/>
            <a:ext cx="804491" cy="307777"/>
          </a:xfrm>
          <a:prstGeom prst="rect">
            <a:avLst/>
          </a:prstGeom>
          <a:noFill/>
        </p:spPr>
        <p:txBody>
          <a:bodyPr wrap="square" rtlCol="0">
            <a:spAutoFit/>
          </a:bodyPr>
          <a:lstStyle/>
          <a:p>
            <a:r>
              <a:rPr lang="en-US" sz="1400" dirty="0" smtClean="0"/>
              <a:t>Users</a:t>
            </a:r>
            <a:endParaRPr lang="en-US" sz="1400" dirty="0"/>
          </a:p>
        </p:txBody>
      </p:sp>
      <p:sp>
        <p:nvSpPr>
          <p:cNvPr id="31" name="TextBox 30"/>
          <p:cNvSpPr txBox="1"/>
          <p:nvPr/>
        </p:nvSpPr>
        <p:spPr>
          <a:xfrm>
            <a:off x="8295891" y="2910820"/>
            <a:ext cx="680743" cy="307777"/>
          </a:xfrm>
          <a:prstGeom prst="rect">
            <a:avLst/>
          </a:prstGeom>
          <a:noFill/>
        </p:spPr>
        <p:txBody>
          <a:bodyPr wrap="square" rtlCol="0">
            <a:spAutoFit/>
          </a:bodyPr>
          <a:lstStyle/>
          <a:p>
            <a:r>
              <a:rPr lang="en-US" sz="1400" dirty="0" smtClean="0"/>
              <a:t>Items</a:t>
            </a:r>
            <a:endParaRPr lang="en-US" sz="1400" dirty="0"/>
          </a:p>
        </p:txBody>
      </p:sp>
      <p:sp>
        <p:nvSpPr>
          <p:cNvPr id="5" name="TextBox 4"/>
          <p:cNvSpPr txBox="1"/>
          <p:nvPr/>
        </p:nvSpPr>
        <p:spPr>
          <a:xfrm>
            <a:off x="3635895" y="3937200"/>
            <a:ext cx="2160241" cy="430887"/>
          </a:xfrm>
          <a:prstGeom prst="rect">
            <a:avLst/>
          </a:prstGeom>
          <a:noFill/>
        </p:spPr>
        <p:txBody>
          <a:bodyPr wrap="square" rtlCol="0">
            <a:spAutoFit/>
          </a:bodyPr>
          <a:lstStyle/>
          <a:p>
            <a:pPr algn="ctr"/>
            <a:r>
              <a:rPr lang="en-US" sz="1100" dirty="0" smtClean="0"/>
              <a:t>Booking data is gathering </a:t>
            </a:r>
          </a:p>
          <a:p>
            <a:pPr algn="ctr"/>
            <a:r>
              <a:rPr lang="en-US" sz="1100" dirty="0" smtClean="0"/>
              <a:t>From different travel agencies</a:t>
            </a:r>
            <a:endParaRPr lang="en-US" sz="1100" dirty="0"/>
          </a:p>
        </p:txBody>
      </p:sp>
    </p:spTree>
    <p:extLst>
      <p:ext uri="{BB962C8B-B14F-4D97-AF65-F5344CB8AC3E}">
        <p14:creationId xmlns:p14="http://schemas.microsoft.com/office/powerpoint/2010/main" val="14978059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wipe(left)">
                                      <p:cBhvr>
                                        <p:cTn id="12" dur="1000"/>
                                        <p:tgtEl>
                                          <p:spTgt spid="57"/>
                                        </p:tgtEl>
                                      </p:cBhvr>
                                    </p:animEffect>
                                  </p:childTnLst>
                                </p:cTn>
                              </p:par>
                              <p:par>
                                <p:cTn id="13" presetID="0" presetClass="path" presetSubtype="0" accel="50000" decel="50000" fill="hold" nodeType="withEffect">
                                  <p:stCondLst>
                                    <p:cond delay="0"/>
                                  </p:stCondLst>
                                  <p:childTnLst>
                                    <p:animMotion origin="layout" path="M -4.72222E-6 -4.32099E-6 L -4.72222E-6 0.00031 C 0.00851 0.00031 0.01719 -4.32099E-6 0.02587 0.00124 C 0.03195 0.00216 0.02865 0.00402 0.03264 0.00741 C 0.03629 0.01019 0.03889 0.0105 0.04289 0.01173 C 0.04375 0.01235 0.04428 0.01297 0.04514 0.01328 C 0.04948 0.01451 0.05244 0.01389 0.05625 0.01605 C 0.05869 0.01729 0.06077 0.01914 0.06303 0.02068 C 0.06372 0.02099 0.06441 0.02161 0.06528 0.02223 C 0.06615 0.02254 0.06719 0.02284 0.06823 0.02346 C 0.0698 0.02439 0.07119 0.02562 0.07275 0.02655 C 0.07344 0.02716 0.07414 0.02747 0.07483 0.02809 C 0.07587 0.0284 0.07691 0.02871 0.07796 0.02963 C 0.07882 0.03025 0.07987 0.03149 0.08091 0.03241 C 0.0816 0.03303 0.0823 0.03334 0.08299 0.03395 C 0.08386 0.0355 0.08455 0.03673 0.08542 0.03828 C 0.08646 0.04105 0.08716 0.04476 0.08837 0.04723 L 0.09046 0.05186 C 0.09202 0.06358 0.08976 0.05278 0.09584 0.0605 C 0.10209 0.06914 0.0941 0.05895 0.10018 0.06513 C 0.10105 0.06575 0.10157 0.0676 0.10244 0.06791 C 0.10573 0.06976 0.11337 0.07161 0.11737 0.07254 C 0.11806 0.07284 0.11875 0.07377 0.11945 0.07408 C 0.13039 0.07747 0.12882 0.07686 0.1375 0.07686 L 0.13143 0.08149 L 0.13594 0.07531 " pathEditMode="relative" rAng="0" ptsTypes="AAAAAAAAAAAAAAAAAAAAAAAAAA">
                                      <p:cBhvr>
                                        <p:cTn id="14" dur="2000" fill="hold"/>
                                        <p:tgtEl>
                                          <p:spTgt spid="50"/>
                                        </p:tgtEl>
                                        <p:attrNameLst>
                                          <p:attrName>ppt_x</p:attrName>
                                          <p:attrName>ppt_y</p:attrName>
                                        </p:attrNameLst>
                                      </p:cBhvr>
                                      <p:rCtr x="6875" y="4074"/>
                                    </p:animMotion>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52"/>
                                        </p:tgtEl>
                                        <p:attrNameLst>
                                          <p:attrName>style.visibility</p:attrName>
                                        </p:attrNameLst>
                                      </p:cBhvr>
                                      <p:to>
                                        <p:strVal val="visible"/>
                                      </p:to>
                                    </p:set>
                                  </p:childTnLst>
                                </p:cTn>
                              </p:par>
                            </p:childTnLst>
                          </p:cTn>
                        </p:par>
                        <p:par>
                          <p:cTn id="18" fill="hold">
                            <p:stCondLst>
                              <p:cond delay="2000"/>
                            </p:stCondLst>
                            <p:childTnLst>
                              <p:par>
                                <p:cTn id="19" presetID="53" presetClass="entr" presetSubtype="16"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left)">
                                      <p:cBhvr>
                                        <p:cTn id="33" dur="1000"/>
                                        <p:tgtEl>
                                          <p:spTgt spid="58"/>
                                        </p:tgtEl>
                                      </p:cBhvr>
                                    </p:animEffect>
                                  </p:childTnLst>
                                </p:cTn>
                              </p:par>
                              <p:par>
                                <p:cTn id="34" presetID="0" presetClass="path" presetSubtype="0" accel="50000" decel="50000" fill="hold" nodeType="withEffect">
                                  <p:stCondLst>
                                    <p:cond delay="0"/>
                                  </p:stCondLst>
                                  <p:childTnLst>
                                    <p:animMotion origin="layout" path="M 0.28907 0.07531 L 0.28907 0.07562 C 0.29046 0.07624 0.29549 0.07933 0.29757 0.08087 C 0.29827 0.08149 0.29862 0.08303 0.29931 0.08334 C 0.30139 0.08426 0.30348 0.08395 0.30556 0.08457 C 0.3066 0.08457 0.30764 0.08519 0.30851 0.08581 L 0.38421 0.08457 C 0.38959 0.08426 0.38664 0.08179 0.39289 0.08087 L 0.40139 0.07994 L 0.41632 0.07747 C 0.41875 0.07099 0.4165 0.075 0.4231 0.07315 C 0.42379 0.07284 0.42431 0.07223 0.425 0.07192 C 0.42761 0.07037 0.42691 0.0713 0.42935 0.06945 C 0.43039 0.06883 0.43125 0.06791 0.43247 0.06729 C 0.43351 0.06667 0.43455 0.06667 0.43542 0.06605 C 0.43681 0.06544 0.43803 0.06451 0.43924 0.06389 L 0.44167 0.06297 C 0.4441 0.05988 0.44497 0.05865 0.44792 0.0571 C 0.44896 0.05649 0.45 0.05649 0.45087 0.05587 C 0.45157 0.05587 0.45209 0.05494 0.45278 0.05494 C 0.45365 0.05433 0.45452 0.05402 0.45521 0.05371 C 0.46094 0.0497 0.45365 0.05247 0.46198 0.05031 C 0.46303 0.0497 0.46372 0.04877 0.46459 0.04784 C 0.46511 0.04754 0.4658 0.04754 0.4665 0.04661 C 0.46737 0.04568 0.46789 0.04476 0.46893 0.04352 C 0.46945 0.0426 0.47014 0.04167 0.47066 0.04105 C 0.47257 0.04044 0.47448 0.04044 0.47639 0.04013 C 0.47691 0.03951 0.47744 0.03951 0.4783 0.03889 C 0.48195 0.03581 0.47952 0.03704 0.48386 0.03426 C 0.48455 0.03395 0.48542 0.03334 0.48612 0.03334 C 0.48855 0.03025 0.48855 0.03056 0.49185 0.02747 C 0.49237 0.02716 0.49306 0.02686 0.49375 0.02624 C 0.49445 0.02562 0.49532 0.0247 0.49601 0.02408 C 0.49775 0.02315 0.49948 0.02254 0.50122 0.02192 C 0.50591 0.01945 0.49983 0.02223 0.50469 0.01821 C 0.50556 0.01791 0.50643 0.0176 0.50712 0.01729 C 0.50782 0.01636 0.50851 0.01605 0.50921 0.01482 C 0.50973 0.01389 0.51025 0.01266 0.51094 0.01173 C 0.51198 0.01019 0.51303 0.00926 0.51407 0.00803 C 0.51441 0.00679 0.51476 0.00556 0.51528 0.00463 C 0.51667 0.00155 0.51719 0.00124 0.5191 -0.00092 C 0.51945 -0.00216 0.51997 -0.00308 0.52014 -0.00463 C 0.52101 -0.00709 0.52119 -0.0108 0.52153 -0.01358 C 0.52171 -0.01574 0.52292 -0.02098 0.52327 -0.02253 C 0.52379 -0.02808 0.52414 -0.03642 0.52448 -0.04197 C 0.52518 -0.04969 0.52448 -0.04722 0.52639 -0.05216 C 0.52726 -0.05895 0.52657 -0.05493 0.52882 -0.06111 C 0.52935 -0.06234 0.52969 -0.06388 0.53004 -0.06481 C 0.53073 -0.06543 0.53143 -0.06512 0.53195 -0.06605 C 0.53264 -0.06635 0.53334 -0.06759 0.53386 -0.06821 C 0.53507 -0.06913 0.53629 -0.06975 0.53768 -0.07037 C 0.5382 -0.07067 0.53889 -0.07098 0.53941 -0.0716 C 0.53994 -0.07222 0.54063 -0.07314 0.54115 -0.07376 C 0.54254 -0.0753 0.5448 -0.0753 0.54619 -0.07623 C 0.54775 -0.07685 0.54879 -0.07808 0.55053 -0.07839 C 0.56285 -0.08024 0.58716 -0.08302 0.58716 -0.08271 C 0.59428 -0.08518 0.58733 -0.08333 0.59827 -0.08518 C 0.59983 -0.08549 0.60139 -0.08642 0.60313 -0.08642 C 0.60695 -0.08642 0.6106 -0.08642 0.61424 -0.08642 L 0.61424 -0.07932 L 0.61511 -0.08642 L 0.61372 -0.08642 " pathEditMode="relative" rAng="0" ptsTypes="AAAAAAAAAAAAAAAAAAAAAAAAAAAAAAAAAAAAAAAAAAAAAAAAAAAAAAAAAAAAAA">
                                      <p:cBhvr>
                                        <p:cTn id="35" dur="2000" fill="hold"/>
                                        <p:tgtEl>
                                          <p:spTgt spid="50"/>
                                        </p:tgtEl>
                                        <p:attrNameLst>
                                          <p:attrName>ppt_x</p:attrName>
                                          <p:attrName>ppt_y</p:attrName>
                                        </p:attrNameLst>
                                      </p:cBhvr>
                                      <p:rCtr x="16302" y="-7562"/>
                                    </p:animMotion>
                                  </p:childTnLst>
                                </p:cTn>
                              </p:par>
                            </p:childTnLst>
                          </p:cTn>
                        </p:par>
                        <p:par>
                          <p:cTn id="36" fill="hold">
                            <p:stCondLst>
                              <p:cond delay="2000"/>
                            </p:stCondLst>
                            <p:childTnLst>
                              <p:par>
                                <p:cTn id="37" presetID="1" presetClass="entr" presetSubtype="0" fill="hold" nodeType="after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par>
                          <p:cTn id="41" fill="hold">
                            <p:stCondLst>
                              <p:cond delay="2000"/>
                            </p:stCondLst>
                            <p:childTnLst>
                              <p:par>
                                <p:cTn id="42" presetID="53" presetClass="entr" presetSubtype="16" fill="hold" grpId="0" nodeType="afterEffect">
                                  <p:stCondLst>
                                    <p:cond delay="0"/>
                                  </p:stCondLst>
                                  <p:childTnLst>
                                    <p:set>
                                      <p:cBhvr>
                                        <p:cTn id="43" dur="1" fill="hold">
                                          <p:stCondLst>
                                            <p:cond delay="0"/>
                                          </p:stCondLst>
                                        </p:cTn>
                                        <p:tgtEl>
                                          <p:spTgt spid="62"/>
                                        </p:tgtEl>
                                        <p:attrNameLst>
                                          <p:attrName>style.visibility</p:attrName>
                                        </p:attrNameLst>
                                      </p:cBhvr>
                                      <p:to>
                                        <p:strVal val="visible"/>
                                      </p:to>
                                    </p:set>
                                    <p:anim calcmode="lin" valueType="num">
                                      <p:cBhvr>
                                        <p:cTn id="44" dur="500" fill="hold"/>
                                        <p:tgtEl>
                                          <p:spTgt spid="62"/>
                                        </p:tgtEl>
                                        <p:attrNameLst>
                                          <p:attrName>ppt_w</p:attrName>
                                        </p:attrNameLst>
                                      </p:cBhvr>
                                      <p:tavLst>
                                        <p:tav tm="0">
                                          <p:val>
                                            <p:fltVal val="0"/>
                                          </p:val>
                                        </p:tav>
                                        <p:tav tm="100000">
                                          <p:val>
                                            <p:strVal val="#ppt_w"/>
                                          </p:val>
                                        </p:tav>
                                      </p:tavLst>
                                    </p:anim>
                                    <p:anim calcmode="lin" valueType="num">
                                      <p:cBhvr>
                                        <p:cTn id="45" dur="500" fill="hold"/>
                                        <p:tgtEl>
                                          <p:spTgt spid="62"/>
                                        </p:tgtEl>
                                        <p:attrNameLst>
                                          <p:attrName>ppt_h</p:attrName>
                                        </p:attrNameLst>
                                      </p:cBhvr>
                                      <p:tavLst>
                                        <p:tav tm="0">
                                          <p:val>
                                            <p:fltVal val="0"/>
                                          </p:val>
                                        </p:tav>
                                        <p:tav tm="100000">
                                          <p:val>
                                            <p:strVal val="#ppt_h"/>
                                          </p:val>
                                        </p:tav>
                                      </p:tavLst>
                                    </p:anim>
                                    <p:animEffect transition="in" filter="fade">
                                      <p:cBhvr>
                                        <p:cTn id="46" dur="500"/>
                                        <p:tgtEl>
                                          <p:spTgt spid="62"/>
                                        </p:tgtEl>
                                      </p:cBhvr>
                                    </p:animEffect>
                                  </p:childTnLst>
                                </p:cTn>
                              </p:par>
                              <p:par>
                                <p:cTn id="47" presetID="53" presetClass="entr" presetSubtype="16" fill="hold" nodeType="withEffect">
                                  <p:stCondLst>
                                    <p:cond delay="0"/>
                                  </p:stCondLst>
                                  <p:childTnLst>
                                    <p:set>
                                      <p:cBhvr>
                                        <p:cTn id="48" dur="1" fill="hold">
                                          <p:stCondLst>
                                            <p:cond delay="0"/>
                                          </p:stCondLst>
                                        </p:cTn>
                                        <p:tgtEl>
                                          <p:spTgt spid="61"/>
                                        </p:tgtEl>
                                        <p:attrNameLst>
                                          <p:attrName>style.visibility</p:attrName>
                                        </p:attrNameLst>
                                      </p:cBhvr>
                                      <p:to>
                                        <p:strVal val="visible"/>
                                      </p:to>
                                    </p:set>
                                    <p:anim calcmode="lin" valueType="num">
                                      <p:cBhvr>
                                        <p:cTn id="49" dur="500" fill="hold"/>
                                        <p:tgtEl>
                                          <p:spTgt spid="61"/>
                                        </p:tgtEl>
                                        <p:attrNameLst>
                                          <p:attrName>ppt_w</p:attrName>
                                        </p:attrNameLst>
                                      </p:cBhvr>
                                      <p:tavLst>
                                        <p:tav tm="0">
                                          <p:val>
                                            <p:fltVal val="0"/>
                                          </p:val>
                                        </p:tav>
                                        <p:tav tm="100000">
                                          <p:val>
                                            <p:strVal val="#ppt_w"/>
                                          </p:val>
                                        </p:tav>
                                      </p:tavLst>
                                    </p:anim>
                                    <p:anim calcmode="lin" valueType="num">
                                      <p:cBhvr>
                                        <p:cTn id="50" dur="500" fill="hold"/>
                                        <p:tgtEl>
                                          <p:spTgt spid="61"/>
                                        </p:tgtEl>
                                        <p:attrNameLst>
                                          <p:attrName>ppt_h</p:attrName>
                                        </p:attrNameLst>
                                      </p:cBhvr>
                                      <p:tavLst>
                                        <p:tav tm="0">
                                          <p:val>
                                            <p:fltVal val="0"/>
                                          </p:val>
                                        </p:tav>
                                        <p:tav tm="100000">
                                          <p:val>
                                            <p:strVal val="#ppt_h"/>
                                          </p:val>
                                        </p:tav>
                                      </p:tavLst>
                                    </p:anim>
                                    <p:animEffect transition="in" filter="fade">
                                      <p:cBhvr>
                                        <p:cTn id="51" dur="500"/>
                                        <p:tgtEl>
                                          <p:spTgt spid="61"/>
                                        </p:tgtEl>
                                      </p:cBhvr>
                                    </p:animEffect>
                                  </p:childTnLst>
                                </p:cTn>
                              </p:par>
                            </p:childTnLst>
                          </p:cTn>
                        </p:par>
                        <p:par>
                          <p:cTn id="52" fill="hold">
                            <p:stCondLst>
                              <p:cond delay="2500"/>
                            </p:stCondLst>
                            <p:childTnLst>
                              <p:par>
                                <p:cTn id="53" presetID="1" presetClass="entr" presetSubtype="0" fill="hold" nodeType="after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childTnLst>
                          </p:cTn>
                        </p:par>
                        <p:par>
                          <p:cTn id="55" fill="hold">
                            <p:stCondLst>
                              <p:cond delay="2500"/>
                            </p:stCondLst>
                            <p:childTnLst>
                              <p:par>
                                <p:cTn id="56" presetID="1" presetClass="entr" presetSubtype="0" fill="hold" grpId="0" nodeType="afterEffect">
                                  <p:stCondLst>
                                    <p:cond delay="1500"/>
                                  </p:stCondLst>
                                  <p:childTnLst>
                                    <p:set>
                                      <p:cBhvr>
                                        <p:cTn id="5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2" grpId="0"/>
      <p:bldP spid="31"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14454"/>
        </a:solidFill>
        <a:effectLst/>
      </p:bgPr>
    </p:bg>
    <p:spTree>
      <p:nvGrpSpPr>
        <p:cNvPr id="1" name=""/>
        <p:cNvGrpSpPr/>
        <p:nvPr/>
      </p:nvGrpSpPr>
      <p:grpSpPr>
        <a:xfrm>
          <a:off x="0" y="0"/>
          <a:ext cx="0" cy="0"/>
          <a:chOff x="0" y="0"/>
          <a:chExt cx="0" cy="0"/>
        </a:xfrm>
      </p:grpSpPr>
      <p:pic>
        <p:nvPicPr>
          <p:cNvPr id="22" name="Picture Placeholder 21"/>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2500" b="12500"/>
          <a:stretch>
            <a:fillRect/>
          </a:stretch>
        </p:blipFill>
        <p:spPr/>
      </p:pic>
      <p:sp>
        <p:nvSpPr>
          <p:cNvPr id="37" name="Rectangle 36">
            <a:extLst>
              <a:ext uri="{FF2B5EF4-FFF2-40B4-BE49-F238E27FC236}">
                <a16:creationId xmlns:a16="http://schemas.microsoft.com/office/drawing/2014/main" id="{D3CCD742-5A12-44AA-9BB7-73C45CA0876A}"/>
              </a:ext>
            </a:extLst>
          </p:cNvPr>
          <p:cNvSpPr/>
          <p:nvPr/>
        </p:nvSpPr>
        <p:spPr>
          <a:xfrm>
            <a:off x="-250324" y="-94903"/>
            <a:ext cx="9798101" cy="2542839"/>
          </a:xfrm>
          <a:prstGeom prst="rect">
            <a:avLst/>
          </a:prstGeom>
          <a:solidFill>
            <a:srgbClr val="114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25" name="Rectangle 24">
            <a:extLst>
              <a:ext uri="{FF2B5EF4-FFF2-40B4-BE49-F238E27FC236}">
                <a16:creationId xmlns:a16="http://schemas.microsoft.com/office/drawing/2014/main" id="{8D33B112-6F62-40D0-B85A-8C65727516FD}"/>
              </a:ext>
            </a:extLst>
          </p:cNvPr>
          <p:cNvSpPr/>
          <p:nvPr/>
        </p:nvSpPr>
        <p:spPr>
          <a:xfrm>
            <a:off x="3267590" y="364837"/>
            <a:ext cx="2655983" cy="338554"/>
          </a:xfrm>
          <a:prstGeom prst="rect">
            <a:avLst/>
          </a:prstGeom>
        </p:spPr>
        <p:txBody>
          <a:bodyPr wrap="none">
            <a:spAutoFit/>
          </a:bodyPr>
          <a:lstStyle/>
          <a:p>
            <a:pPr algn="ctr"/>
            <a:r>
              <a:rPr lang="en-IE" sz="1600" b="1" dirty="0">
                <a:solidFill>
                  <a:schemeClr val="bg1"/>
                </a:solidFill>
              </a:rPr>
              <a:t>Hotel Nice </a:t>
            </a:r>
            <a:r>
              <a:rPr lang="en-IE" sz="1600" b="1" dirty="0" smtClean="0">
                <a:solidFill>
                  <a:schemeClr val="bg1"/>
                </a:solidFill>
              </a:rPr>
              <a:t>Riviera Profile</a:t>
            </a:r>
            <a:endParaRPr lang="en-US" sz="1600" b="1" spc="225" dirty="0">
              <a:solidFill>
                <a:schemeClr val="bg1"/>
              </a:solidFill>
              <a:latin typeface="+mj-lt"/>
            </a:endParaRPr>
          </a:p>
        </p:txBody>
      </p:sp>
      <p:sp>
        <p:nvSpPr>
          <p:cNvPr id="26" name="TextBox 25">
            <a:extLst>
              <a:ext uri="{FF2B5EF4-FFF2-40B4-BE49-F238E27FC236}">
                <a16:creationId xmlns:a16="http://schemas.microsoft.com/office/drawing/2014/main" id="{82BE1070-AF4D-4F56-AF32-C96F0CF9C6AC}"/>
              </a:ext>
            </a:extLst>
          </p:cNvPr>
          <p:cNvSpPr txBox="1"/>
          <p:nvPr/>
        </p:nvSpPr>
        <p:spPr>
          <a:xfrm>
            <a:off x="323528" y="1134870"/>
            <a:ext cx="489493" cy="253916"/>
          </a:xfrm>
          <a:prstGeom prst="rect">
            <a:avLst/>
          </a:prstGeom>
          <a:noFill/>
        </p:spPr>
        <p:txBody>
          <a:bodyPr wrap="none" rtlCol="0">
            <a:spAutoFit/>
          </a:bodyPr>
          <a:lstStyle/>
          <a:p>
            <a:r>
              <a:rPr lang="en-US" sz="1050" b="1" spc="113" dirty="0" smtClean="0">
                <a:solidFill>
                  <a:schemeClr val="bg1"/>
                </a:solidFill>
              </a:rPr>
              <a:t>City</a:t>
            </a:r>
            <a:endParaRPr lang="en-US" sz="750" b="1" spc="113" dirty="0">
              <a:solidFill>
                <a:schemeClr val="bg1"/>
              </a:solidFill>
            </a:endParaRPr>
          </a:p>
        </p:txBody>
      </p:sp>
      <p:sp>
        <p:nvSpPr>
          <p:cNvPr id="32" name="TextBox 31">
            <a:extLst>
              <a:ext uri="{FF2B5EF4-FFF2-40B4-BE49-F238E27FC236}">
                <a16:creationId xmlns:a16="http://schemas.microsoft.com/office/drawing/2014/main" id="{DF116AE6-9201-414A-933A-E0DE9974003C}"/>
              </a:ext>
            </a:extLst>
          </p:cNvPr>
          <p:cNvSpPr txBox="1"/>
          <p:nvPr/>
        </p:nvSpPr>
        <p:spPr>
          <a:xfrm>
            <a:off x="323528" y="1561465"/>
            <a:ext cx="725271" cy="230832"/>
          </a:xfrm>
          <a:prstGeom prst="rect">
            <a:avLst/>
          </a:prstGeom>
          <a:noFill/>
        </p:spPr>
        <p:txBody>
          <a:bodyPr wrap="square" rtlCol="0">
            <a:spAutoFit/>
          </a:bodyPr>
          <a:lstStyle/>
          <a:p>
            <a:r>
              <a:rPr lang="en-US" sz="900" dirty="0" smtClean="0">
                <a:solidFill>
                  <a:schemeClr val="bg1"/>
                </a:solidFill>
              </a:rPr>
              <a:t>Nice</a:t>
            </a:r>
            <a:endParaRPr lang="en-US" sz="900" dirty="0">
              <a:solidFill>
                <a:schemeClr val="bg1"/>
              </a:solidFill>
            </a:endParaRPr>
          </a:p>
        </p:txBody>
      </p:sp>
      <p:sp>
        <p:nvSpPr>
          <p:cNvPr id="27" name="TextBox 26">
            <a:extLst>
              <a:ext uri="{FF2B5EF4-FFF2-40B4-BE49-F238E27FC236}">
                <a16:creationId xmlns:a16="http://schemas.microsoft.com/office/drawing/2014/main" id="{FFDE2E3E-4398-45B1-BA48-089BA7CA5F40}"/>
              </a:ext>
            </a:extLst>
          </p:cNvPr>
          <p:cNvSpPr txBox="1"/>
          <p:nvPr/>
        </p:nvSpPr>
        <p:spPr>
          <a:xfrm>
            <a:off x="1187624" y="1134870"/>
            <a:ext cx="860044" cy="415498"/>
          </a:xfrm>
          <a:prstGeom prst="rect">
            <a:avLst/>
          </a:prstGeom>
          <a:noFill/>
        </p:spPr>
        <p:txBody>
          <a:bodyPr wrap="none" rtlCol="0">
            <a:spAutoFit/>
          </a:bodyPr>
          <a:lstStyle/>
          <a:p>
            <a:r>
              <a:rPr lang="en-US" sz="1050" b="1" spc="113" dirty="0">
                <a:solidFill>
                  <a:schemeClr val="bg1"/>
                </a:solidFill>
              </a:rPr>
              <a:t>Average</a:t>
            </a:r>
            <a:r>
              <a:rPr lang="en-US" sz="750" b="1" spc="113" dirty="0" smtClean="0"/>
              <a:t> </a:t>
            </a:r>
          </a:p>
          <a:p>
            <a:pPr algn="ctr"/>
            <a:r>
              <a:rPr lang="en-US" sz="1050" b="1" spc="113" dirty="0">
                <a:solidFill>
                  <a:schemeClr val="bg1"/>
                </a:solidFill>
              </a:rPr>
              <a:t>Price</a:t>
            </a:r>
          </a:p>
        </p:txBody>
      </p:sp>
      <p:sp>
        <p:nvSpPr>
          <p:cNvPr id="33" name="TextBox 32">
            <a:extLst>
              <a:ext uri="{FF2B5EF4-FFF2-40B4-BE49-F238E27FC236}">
                <a16:creationId xmlns:a16="http://schemas.microsoft.com/office/drawing/2014/main" id="{C9912E96-3C99-4A88-9F77-FD32902416F2}"/>
              </a:ext>
            </a:extLst>
          </p:cNvPr>
          <p:cNvSpPr txBox="1"/>
          <p:nvPr/>
        </p:nvSpPr>
        <p:spPr>
          <a:xfrm>
            <a:off x="1255580" y="1561465"/>
            <a:ext cx="779354" cy="507831"/>
          </a:xfrm>
          <a:prstGeom prst="rect">
            <a:avLst/>
          </a:prstGeom>
          <a:noFill/>
        </p:spPr>
        <p:txBody>
          <a:bodyPr wrap="square" rtlCol="0">
            <a:spAutoFit/>
          </a:bodyPr>
          <a:lstStyle>
            <a:defPPr>
              <a:defRPr lang="ko-KR"/>
            </a:defPPr>
            <a:lvl1pPr>
              <a:defRPr sz="900"/>
            </a:lvl1pPr>
          </a:lstStyle>
          <a:p>
            <a:r>
              <a:rPr lang="en-US" dirty="0">
                <a:solidFill>
                  <a:schemeClr val="bg1"/>
                </a:solidFill>
              </a:rPr>
              <a:t>Category </a:t>
            </a:r>
            <a:r>
              <a:rPr lang="en-US" dirty="0" smtClean="0">
                <a:solidFill>
                  <a:schemeClr val="bg1"/>
                </a:solidFill>
              </a:rPr>
              <a:t>5:</a:t>
            </a:r>
            <a:endParaRPr lang="en-US" dirty="0">
              <a:solidFill>
                <a:schemeClr val="bg1"/>
              </a:solidFill>
            </a:endParaRPr>
          </a:p>
          <a:p>
            <a:r>
              <a:rPr lang="en-US" dirty="0" smtClean="0">
                <a:solidFill>
                  <a:schemeClr val="bg1"/>
                </a:solidFill>
              </a:rPr>
              <a:t>64 - 125</a:t>
            </a:r>
            <a:endParaRPr lang="en-US" dirty="0">
              <a:solidFill>
                <a:schemeClr val="bg1"/>
              </a:solidFill>
            </a:endParaRPr>
          </a:p>
          <a:p>
            <a:endParaRPr lang="en-US" dirty="0"/>
          </a:p>
        </p:txBody>
      </p:sp>
      <p:sp>
        <p:nvSpPr>
          <p:cNvPr id="28" name="TextBox 27">
            <a:extLst>
              <a:ext uri="{FF2B5EF4-FFF2-40B4-BE49-F238E27FC236}">
                <a16:creationId xmlns:a16="http://schemas.microsoft.com/office/drawing/2014/main" id="{340D2724-DF03-4136-9212-CAD3B9976CE6}"/>
              </a:ext>
            </a:extLst>
          </p:cNvPr>
          <p:cNvSpPr txBox="1"/>
          <p:nvPr/>
        </p:nvSpPr>
        <p:spPr>
          <a:xfrm>
            <a:off x="2195736" y="1134870"/>
            <a:ext cx="1091068" cy="415498"/>
          </a:xfrm>
          <a:prstGeom prst="rect">
            <a:avLst/>
          </a:prstGeom>
          <a:noFill/>
        </p:spPr>
        <p:txBody>
          <a:bodyPr wrap="none" rtlCol="0">
            <a:spAutoFit/>
          </a:bodyPr>
          <a:lstStyle/>
          <a:p>
            <a:pPr algn="ctr"/>
            <a:r>
              <a:rPr lang="en-US" sz="1050" b="1" spc="113" dirty="0">
                <a:solidFill>
                  <a:schemeClr val="bg1"/>
                </a:solidFill>
              </a:rPr>
              <a:t>Number</a:t>
            </a:r>
            <a:r>
              <a:rPr lang="en-US" sz="750" b="1" spc="113" dirty="0" smtClean="0"/>
              <a:t> </a:t>
            </a:r>
          </a:p>
          <a:p>
            <a:pPr algn="ctr"/>
            <a:r>
              <a:rPr lang="en-US" sz="1050" b="1" spc="113" dirty="0">
                <a:solidFill>
                  <a:schemeClr val="bg1"/>
                </a:solidFill>
              </a:rPr>
              <a:t>of Booking</a:t>
            </a:r>
            <a:r>
              <a:rPr lang="en-US" sz="750" b="1" spc="113" dirty="0" smtClean="0"/>
              <a:t> </a:t>
            </a:r>
            <a:endParaRPr lang="en-US" sz="750" b="1" spc="113" dirty="0"/>
          </a:p>
        </p:txBody>
      </p:sp>
      <p:sp>
        <p:nvSpPr>
          <p:cNvPr id="34" name="TextBox 33">
            <a:extLst>
              <a:ext uri="{FF2B5EF4-FFF2-40B4-BE49-F238E27FC236}">
                <a16:creationId xmlns:a16="http://schemas.microsoft.com/office/drawing/2014/main" id="{D20EA73C-355A-439C-8E12-7A0081304031}"/>
              </a:ext>
            </a:extLst>
          </p:cNvPr>
          <p:cNvSpPr txBox="1"/>
          <p:nvPr/>
        </p:nvSpPr>
        <p:spPr>
          <a:xfrm>
            <a:off x="2339752" y="1561465"/>
            <a:ext cx="855830" cy="369332"/>
          </a:xfrm>
          <a:prstGeom prst="rect">
            <a:avLst/>
          </a:prstGeom>
          <a:noFill/>
        </p:spPr>
        <p:txBody>
          <a:bodyPr wrap="square" rtlCol="0">
            <a:spAutoFit/>
          </a:bodyPr>
          <a:lstStyle>
            <a:defPPr>
              <a:defRPr lang="ko-KR"/>
            </a:defPPr>
            <a:lvl1pPr>
              <a:defRPr sz="900"/>
            </a:lvl1pPr>
          </a:lstStyle>
          <a:p>
            <a:r>
              <a:rPr lang="en-US" dirty="0">
                <a:solidFill>
                  <a:schemeClr val="bg1"/>
                </a:solidFill>
              </a:rPr>
              <a:t>Category </a:t>
            </a:r>
            <a:r>
              <a:rPr lang="en-US" dirty="0" smtClean="0">
                <a:solidFill>
                  <a:schemeClr val="bg1"/>
                </a:solidFill>
              </a:rPr>
              <a:t>3:</a:t>
            </a:r>
            <a:endParaRPr lang="en-US" dirty="0">
              <a:solidFill>
                <a:schemeClr val="bg1"/>
              </a:solidFill>
            </a:endParaRPr>
          </a:p>
          <a:p>
            <a:r>
              <a:rPr lang="en-US" dirty="0" smtClean="0">
                <a:solidFill>
                  <a:schemeClr val="bg1"/>
                </a:solidFill>
              </a:rPr>
              <a:t>8 - 27</a:t>
            </a:r>
            <a:endParaRPr lang="en-US" dirty="0">
              <a:solidFill>
                <a:schemeClr val="bg1"/>
              </a:solidFill>
            </a:endParaRPr>
          </a:p>
        </p:txBody>
      </p:sp>
      <p:sp>
        <p:nvSpPr>
          <p:cNvPr id="29" name="TextBox 28">
            <a:extLst>
              <a:ext uri="{FF2B5EF4-FFF2-40B4-BE49-F238E27FC236}">
                <a16:creationId xmlns:a16="http://schemas.microsoft.com/office/drawing/2014/main" id="{4D5EE492-4732-4027-97E0-CAD022E1975B}"/>
              </a:ext>
            </a:extLst>
          </p:cNvPr>
          <p:cNvSpPr txBox="1"/>
          <p:nvPr/>
        </p:nvSpPr>
        <p:spPr>
          <a:xfrm>
            <a:off x="3170522" y="1134870"/>
            <a:ext cx="1113446" cy="415498"/>
          </a:xfrm>
          <a:prstGeom prst="rect">
            <a:avLst/>
          </a:prstGeom>
          <a:noFill/>
        </p:spPr>
        <p:txBody>
          <a:bodyPr wrap="none" rtlCol="0">
            <a:spAutoFit/>
          </a:bodyPr>
          <a:lstStyle/>
          <a:p>
            <a:pPr algn="ctr"/>
            <a:r>
              <a:rPr lang="en-US" sz="1050" b="1" spc="113" dirty="0">
                <a:solidFill>
                  <a:schemeClr val="bg1"/>
                </a:solidFill>
              </a:rPr>
              <a:t>Average</a:t>
            </a:r>
            <a:r>
              <a:rPr lang="en-US" sz="750" b="1" spc="113" dirty="0" smtClean="0"/>
              <a:t> </a:t>
            </a:r>
          </a:p>
          <a:p>
            <a:pPr algn="ctr"/>
            <a:r>
              <a:rPr lang="en-US" sz="1050" b="1" spc="113" dirty="0">
                <a:solidFill>
                  <a:schemeClr val="bg1"/>
                </a:solidFill>
              </a:rPr>
              <a:t>Commission</a:t>
            </a:r>
          </a:p>
        </p:txBody>
      </p:sp>
      <p:sp>
        <p:nvSpPr>
          <p:cNvPr id="35" name="TextBox 34">
            <a:extLst>
              <a:ext uri="{FF2B5EF4-FFF2-40B4-BE49-F238E27FC236}">
                <a16:creationId xmlns:a16="http://schemas.microsoft.com/office/drawing/2014/main" id="{098F886F-5678-4091-8248-08759ABB0B5A}"/>
              </a:ext>
            </a:extLst>
          </p:cNvPr>
          <p:cNvSpPr txBox="1"/>
          <p:nvPr/>
        </p:nvSpPr>
        <p:spPr>
          <a:xfrm>
            <a:off x="3305700" y="1581268"/>
            <a:ext cx="792811" cy="369332"/>
          </a:xfrm>
          <a:prstGeom prst="rect">
            <a:avLst/>
          </a:prstGeom>
          <a:noFill/>
        </p:spPr>
        <p:txBody>
          <a:bodyPr wrap="square" rtlCol="0">
            <a:spAutoFit/>
          </a:bodyPr>
          <a:lstStyle>
            <a:defPPr>
              <a:defRPr lang="ko-KR"/>
            </a:defPPr>
            <a:lvl1pPr>
              <a:defRPr sz="900"/>
            </a:lvl1pPr>
          </a:lstStyle>
          <a:p>
            <a:r>
              <a:rPr lang="en-US" dirty="0" smtClean="0">
                <a:solidFill>
                  <a:schemeClr val="bg1"/>
                </a:solidFill>
              </a:rPr>
              <a:t>Category 2:</a:t>
            </a:r>
          </a:p>
          <a:p>
            <a:r>
              <a:rPr lang="en-US" dirty="0" smtClean="0">
                <a:solidFill>
                  <a:schemeClr val="bg1"/>
                </a:solidFill>
              </a:rPr>
              <a:t>1 – 2 </a:t>
            </a:r>
          </a:p>
        </p:txBody>
      </p:sp>
      <p:sp>
        <p:nvSpPr>
          <p:cNvPr id="30" name="TextBox 29">
            <a:extLst>
              <a:ext uri="{FF2B5EF4-FFF2-40B4-BE49-F238E27FC236}">
                <a16:creationId xmlns:a16="http://schemas.microsoft.com/office/drawing/2014/main" id="{EED91B3C-8DE9-49CF-9607-82918155415C}"/>
              </a:ext>
            </a:extLst>
          </p:cNvPr>
          <p:cNvSpPr txBox="1"/>
          <p:nvPr/>
        </p:nvSpPr>
        <p:spPr>
          <a:xfrm>
            <a:off x="4246470" y="1134870"/>
            <a:ext cx="829586" cy="415498"/>
          </a:xfrm>
          <a:prstGeom prst="rect">
            <a:avLst/>
          </a:prstGeom>
          <a:noFill/>
        </p:spPr>
        <p:txBody>
          <a:bodyPr wrap="none" rtlCol="0">
            <a:spAutoFit/>
          </a:bodyPr>
          <a:lstStyle/>
          <a:p>
            <a:pPr algn="ctr"/>
            <a:r>
              <a:rPr lang="en-US" sz="1050" b="1" spc="113" dirty="0">
                <a:solidFill>
                  <a:schemeClr val="bg1"/>
                </a:solidFill>
              </a:rPr>
              <a:t>Supplier</a:t>
            </a:r>
          </a:p>
          <a:p>
            <a:pPr algn="ctr"/>
            <a:r>
              <a:rPr lang="en-US" sz="1050" b="1" spc="113" dirty="0">
                <a:solidFill>
                  <a:schemeClr val="bg1"/>
                </a:solidFill>
              </a:rPr>
              <a:t>Code</a:t>
            </a:r>
          </a:p>
        </p:txBody>
      </p:sp>
      <p:sp>
        <p:nvSpPr>
          <p:cNvPr id="36" name="TextBox 35">
            <a:extLst>
              <a:ext uri="{FF2B5EF4-FFF2-40B4-BE49-F238E27FC236}">
                <a16:creationId xmlns:a16="http://schemas.microsoft.com/office/drawing/2014/main" id="{1DBFFD9B-B025-4209-9ABE-01DA5F9F1517}"/>
              </a:ext>
            </a:extLst>
          </p:cNvPr>
          <p:cNvSpPr txBox="1"/>
          <p:nvPr/>
        </p:nvSpPr>
        <p:spPr>
          <a:xfrm>
            <a:off x="4278777" y="1561465"/>
            <a:ext cx="725271" cy="230832"/>
          </a:xfrm>
          <a:prstGeom prst="rect">
            <a:avLst/>
          </a:prstGeom>
          <a:noFill/>
        </p:spPr>
        <p:txBody>
          <a:bodyPr wrap="square" rtlCol="0">
            <a:spAutoFit/>
          </a:bodyPr>
          <a:lstStyle>
            <a:defPPr>
              <a:defRPr lang="ko-KR"/>
            </a:defPPr>
            <a:lvl1pPr>
              <a:defRPr sz="900"/>
            </a:lvl1pPr>
          </a:lstStyle>
          <a:p>
            <a:r>
              <a:rPr lang="en-US" dirty="0">
                <a:solidFill>
                  <a:schemeClr val="bg1"/>
                </a:solidFill>
              </a:rPr>
              <a:t>Default</a:t>
            </a:r>
          </a:p>
        </p:txBody>
      </p:sp>
      <p:sp>
        <p:nvSpPr>
          <p:cNvPr id="24" name="TextBox 23">
            <a:extLst>
              <a:ext uri="{FF2B5EF4-FFF2-40B4-BE49-F238E27FC236}">
                <a16:creationId xmlns:a16="http://schemas.microsoft.com/office/drawing/2014/main" id="{EED91B3C-8DE9-49CF-9607-82918155415C}"/>
              </a:ext>
            </a:extLst>
          </p:cNvPr>
          <p:cNvSpPr txBox="1"/>
          <p:nvPr/>
        </p:nvSpPr>
        <p:spPr>
          <a:xfrm>
            <a:off x="5178020" y="1165706"/>
            <a:ext cx="762132" cy="253916"/>
          </a:xfrm>
          <a:prstGeom prst="rect">
            <a:avLst/>
          </a:prstGeom>
          <a:noFill/>
        </p:spPr>
        <p:txBody>
          <a:bodyPr wrap="none" rtlCol="0">
            <a:spAutoFit/>
          </a:bodyPr>
          <a:lstStyle/>
          <a:p>
            <a:pPr algn="ctr"/>
            <a:r>
              <a:rPr lang="en-US" sz="1050" b="1" spc="113" dirty="0">
                <a:solidFill>
                  <a:schemeClr val="bg1"/>
                </a:solidFill>
              </a:rPr>
              <a:t>Months</a:t>
            </a:r>
          </a:p>
        </p:txBody>
      </p:sp>
      <p:sp>
        <p:nvSpPr>
          <p:cNvPr id="31" name="TextBox 30">
            <a:extLst>
              <a:ext uri="{FF2B5EF4-FFF2-40B4-BE49-F238E27FC236}">
                <a16:creationId xmlns:a16="http://schemas.microsoft.com/office/drawing/2014/main" id="{1DBFFD9B-B025-4209-9ABE-01DA5F9F1517}"/>
              </a:ext>
            </a:extLst>
          </p:cNvPr>
          <p:cNvSpPr txBox="1"/>
          <p:nvPr/>
        </p:nvSpPr>
        <p:spPr>
          <a:xfrm>
            <a:off x="5220072" y="1558185"/>
            <a:ext cx="859161" cy="784830"/>
          </a:xfrm>
          <a:prstGeom prst="rect">
            <a:avLst/>
          </a:prstGeom>
          <a:noFill/>
        </p:spPr>
        <p:txBody>
          <a:bodyPr wrap="square" rtlCol="0">
            <a:spAutoFit/>
          </a:bodyPr>
          <a:lstStyle>
            <a:defPPr>
              <a:defRPr lang="ko-KR"/>
            </a:defPPr>
            <a:lvl1pPr>
              <a:defRPr sz="900"/>
            </a:lvl1pPr>
          </a:lstStyle>
          <a:p>
            <a:r>
              <a:rPr lang="en-US" dirty="0">
                <a:solidFill>
                  <a:schemeClr val="bg1"/>
                </a:solidFill>
              </a:rPr>
              <a:t>January</a:t>
            </a:r>
          </a:p>
          <a:p>
            <a:r>
              <a:rPr lang="en-US" dirty="0">
                <a:solidFill>
                  <a:schemeClr val="bg1"/>
                </a:solidFill>
              </a:rPr>
              <a:t>October</a:t>
            </a:r>
          </a:p>
          <a:p>
            <a:r>
              <a:rPr lang="en-US" dirty="0">
                <a:solidFill>
                  <a:schemeClr val="bg1"/>
                </a:solidFill>
              </a:rPr>
              <a:t>November</a:t>
            </a:r>
          </a:p>
          <a:p>
            <a:r>
              <a:rPr lang="en-US" dirty="0">
                <a:solidFill>
                  <a:schemeClr val="bg1"/>
                </a:solidFill>
              </a:rPr>
              <a:t>September</a:t>
            </a:r>
          </a:p>
          <a:p>
            <a:r>
              <a:rPr lang="en-US" dirty="0">
                <a:solidFill>
                  <a:schemeClr val="bg1"/>
                </a:solidFill>
              </a:rPr>
              <a:t>February</a:t>
            </a:r>
          </a:p>
        </p:txBody>
      </p:sp>
      <p:sp>
        <p:nvSpPr>
          <p:cNvPr id="38" name="TextBox 37">
            <a:extLst>
              <a:ext uri="{FF2B5EF4-FFF2-40B4-BE49-F238E27FC236}">
                <a16:creationId xmlns:a16="http://schemas.microsoft.com/office/drawing/2014/main" id="{EED91B3C-8DE9-49CF-9607-82918155415C}"/>
              </a:ext>
            </a:extLst>
          </p:cNvPr>
          <p:cNvSpPr txBox="1"/>
          <p:nvPr/>
        </p:nvSpPr>
        <p:spPr>
          <a:xfrm>
            <a:off x="5986656" y="1128308"/>
            <a:ext cx="1033360" cy="415498"/>
          </a:xfrm>
          <a:prstGeom prst="rect">
            <a:avLst/>
          </a:prstGeom>
          <a:noFill/>
        </p:spPr>
        <p:txBody>
          <a:bodyPr wrap="none" rtlCol="0">
            <a:spAutoFit/>
          </a:bodyPr>
          <a:lstStyle/>
          <a:p>
            <a:pPr algn="ctr"/>
            <a:r>
              <a:rPr lang="en-US" sz="1050" b="1" spc="113" dirty="0">
                <a:solidFill>
                  <a:schemeClr val="bg1"/>
                </a:solidFill>
              </a:rPr>
              <a:t>Top</a:t>
            </a:r>
            <a:r>
              <a:rPr lang="en-US" sz="750" b="1" spc="113" dirty="0" smtClean="0"/>
              <a:t> </a:t>
            </a:r>
            <a:r>
              <a:rPr lang="en-US" sz="1050" b="1" spc="113" dirty="0" smtClean="0">
                <a:solidFill>
                  <a:schemeClr val="bg1"/>
                </a:solidFill>
              </a:rPr>
              <a:t>4</a:t>
            </a:r>
            <a:endParaRPr lang="en-US" sz="1050" b="1" spc="113" dirty="0">
              <a:solidFill>
                <a:schemeClr val="bg1"/>
              </a:solidFill>
            </a:endParaRPr>
          </a:p>
          <a:p>
            <a:pPr algn="ctr"/>
            <a:r>
              <a:rPr lang="en-US" sz="750" b="1" spc="113" dirty="0" smtClean="0"/>
              <a:t> </a:t>
            </a:r>
            <a:r>
              <a:rPr lang="en-US" sz="1050" b="1" spc="113" dirty="0">
                <a:solidFill>
                  <a:schemeClr val="bg1"/>
                </a:solidFill>
              </a:rPr>
              <a:t>rate</a:t>
            </a:r>
            <a:r>
              <a:rPr lang="en-US" sz="750" b="1" spc="113" dirty="0" smtClean="0"/>
              <a:t> </a:t>
            </a:r>
            <a:r>
              <a:rPr lang="en-US" sz="1050" b="1" spc="113" dirty="0">
                <a:solidFill>
                  <a:schemeClr val="bg1"/>
                </a:solidFill>
              </a:rPr>
              <a:t>codes</a:t>
            </a:r>
          </a:p>
        </p:txBody>
      </p:sp>
      <p:sp>
        <p:nvSpPr>
          <p:cNvPr id="39" name="TextBox 38">
            <a:extLst>
              <a:ext uri="{FF2B5EF4-FFF2-40B4-BE49-F238E27FC236}">
                <a16:creationId xmlns:a16="http://schemas.microsoft.com/office/drawing/2014/main" id="{1DBFFD9B-B025-4209-9ABE-01DA5F9F1517}"/>
              </a:ext>
            </a:extLst>
          </p:cNvPr>
          <p:cNvSpPr txBox="1"/>
          <p:nvPr/>
        </p:nvSpPr>
        <p:spPr>
          <a:xfrm>
            <a:off x="6156176" y="1558185"/>
            <a:ext cx="725271" cy="369332"/>
          </a:xfrm>
          <a:prstGeom prst="rect">
            <a:avLst/>
          </a:prstGeom>
          <a:noFill/>
        </p:spPr>
        <p:txBody>
          <a:bodyPr wrap="square" rtlCol="0">
            <a:spAutoFit/>
          </a:bodyPr>
          <a:lstStyle>
            <a:defPPr>
              <a:defRPr lang="ko-KR"/>
            </a:defPPr>
            <a:lvl1pPr>
              <a:defRPr sz="900"/>
            </a:lvl1pPr>
          </a:lstStyle>
          <a:p>
            <a:r>
              <a:rPr lang="en-US" dirty="0">
                <a:solidFill>
                  <a:schemeClr val="bg1"/>
                </a:solidFill>
              </a:rPr>
              <a:t>PR3</a:t>
            </a:r>
          </a:p>
          <a:p>
            <a:r>
              <a:rPr lang="en-US" dirty="0">
                <a:solidFill>
                  <a:schemeClr val="bg1"/>
                </a:solidFill>
              </a:rPr>
              <a:t>PR4</a:t>
            </a:r>
          </a:p>
        </p:txBody>
      </p:sp>
      <p:sp>
        <p:nvSpPr>
          <p:cNvPr id="40" name="TextBox 39">
            <a:extLst>
              <a:ext uri="{FF2B5EF4-FFF2-40B4-BE49-F238E27FC236}">
                <a16:creationId xmlns:a16="http://schemas.microsoft.com/office/drawing/2014/main" id="{EED91B3C-8DE9-49CF-9607-82918155415C}"/>
              </a:ext>
            </a:extLst>
          </p:cNvPr>
          <p:cNvSpPr txBox="1"/>
          <p:nvPr/>
        </p:nvSpPr>
        <p:spPr>
          <a:xfrm>
            <a:off x="7092280" y="1131590"/>
            <a:ext cx="741357" cy="415498"/>
          </a:xfrm>
          <a:prstGeom prst="rect">
            <a:avLst/>
          </a:prstGeom>
          <a:noFill/>
        </p:spPr>
        <p:txBody>
          <a:bodyPr wrap="none" rtlCol="0">
            <a:spAutoFit/>
          </a:bodyPr>
          <a:lstStyle/>
          <a:p>
            <a:pPr algn="ctr"/>
            <a:r>
              <a:rPr lang="en-US" sz="1050" b="1" spc="113" dirty="0" smtClean="0">
                <a:solidFill>
                  <a:schemeClr val="bg1"/>
                </a:solidFill>
              </a:rPr>
              <a:t>Length</a:t>
            </a:r>
          </a:p>
          <a:p>
            <a:pPr algn="ctr"/>
            <a:r>
              <a:rPr lang="en-US" sz="1050" b="1" spc="113" dirty="0">
                <a:solidFill>
                  <a:schemeClr val="bg1"/>
                </a:solidFill>
              </a:rPr>
              <a:t>o</a:t>
            </a:r>
            <a:r>
              <a:rPr lang="en-US" sz="1050" b="1" spc="113" dirty="0" smtClean="0">
                <a:solidFill>
                  <a:schemeClr val="bg1"/>
                </a:solidFill>
              </a:rPr>
              <a:t>f Stay</a:t>
            </a:r>
            <a:endParaRPr lang="en-US" sz="1050" b="1" spc="113" dirty="0">
              <a:solidFill>
                <a:schemeClr val="bg1"/>
              </a:solidFill>
            </a:endParaRPr>
          </a:p>
        </p:txBody>
      </p:sp>
      <p:sp>
        <p:nvSpPr>
          <p:cNvPr id="41" name="TextBox 40">
            <a:extLst>
              <a:ext uri="{FF2B5EF4-FFF2-40B4-BE49-F238E27FC236}">
                <a16:creationId xmlns:a16="http://schemas.microsoft.com/office/drawing/2014/main" id="{1DBFFD9B-B025-4209-9ABE-01DA5F9F1517}"/>
              </a:ext>
            </a:extLst>
          </p:cNvPr>
          <p:cNvSpPr txBox="1"/>
          <p:nvPr/>
        </p:nvSpPr>
        <p:spPr>
          <a:xfrm>
            <a:off x="7092280" y="1558185"/>
            <a:ext cx="846171" cy="507831"/>
          </a:xfrm>
          <a:prstGeom prst="rect">
            <a:avLst/>
          </a:prstGeom>
          <a:noFill/>
        </p:spPr>
        <p:txBody>
          <a:bodyPr wrap="square" rtlCol="0">
            <a:spAutoFit/>
          </a:bodyPr>
          <a:lstStyle>
            <a:defPPr>
              <a:defRPr lang="ko-KR"/>
            </a:defPPr>
            <a:lvl1pPr>
              <a:defRPr sz="900"/>
            </a:lvl1pPr>
          </a:lstStyle>
          <a:p>
            <a:r>
              <a:rPr lang="en-US" dirty="0">
                <a:solidFill>
                  <a:schemeClr val="bg1"/>
                </a:solidFill>
              </a:rPr>
              <a:t>Category</a:t>
            </a:r>
            <a:r>
              <a:rPr lang="en-US" dirty="0"/>
              <a:t> </a:t>
            </a:r>
            <a:r>
              <a:rPr lang="en-US" dirty="0">
                <a:solidFill>
                  <a:schemeClr val="bg1"/>
                </a:solidFill>
              </a:rPr>
              <a:t>2:</a:t>
            </a:r>
          </a:p>
          <a:p>
            <a:r>
              <a:rPr lang="en-US" dirty="0" smtClean="0">
                <a:solidFill>
                  <a:schemeClr val="bg1"/>
                </a:solidFill>
              </a:rPr>
              <a:t>1 - 4</a:t>
            </a:r>
            <a:endParaRPr lang="en-US" dirty="0">
              <a:solidFill>
                <a:schemeClr val="bg1"/>
              </a:solidFill>
            </a:endParaRPr>
          </a:p>
          <a:p>
            <a:endParaRPr lang="en-US" dirty="0"/>
          </a:p>
        </p:txBody>
      </p:sp>
      <p:sp>
        <p:nvSpPr>
          <p:cNvPr id="42" name="TextBox 41">
            <a:extLst>
              <a:ext uri="{FF2B5EF4-FFF2-40B4-BE49-F238E27FC236}">
                <a16:creationId xmlns:a16="http://schemas.microsoft.com/office/drawing/2014/main" id="{EED91B3C-8DE9-49CF-9607-82918155415C}"/>
              </a:ext>
            </a:extLst>
          </p:cNvPr>
          <p:cNvSpPr txBox="1"/>
          <p:nvPr/>
        </p:nvSpPr>
        <p:spPr>
          <a:xfrm>
            <a:off x="8095201" y="1138465"/>
            <a:ext cx="978729" cy="415498"/>
          </a:xfrm>
          <a:prstGeom prst="rect">
            <a:avLst/>
          </a:prstGeom>
          <a:noFill/>
        </p:spPr>
        <p:txBody>
          <a:bodyPr wrap="none" rtlCol="0">
            <a:spAutoFit/>
          </a:bodyPr>
          <a:lstStyle/>
          <a:p>
            <a:pPr algn="ctr"/>
            <a:r>
              <a:rPr lang="en-US" sz="1050" b="1" spc="113" dirty="0" smtClean="0">
                <a:solidFill>
                  <a:schemeClr val="bg1"/>
                </a:solidFill>
              </a:rPr>
              <a:t>Average</a:t>
            </a:r>
          </a:p>
          <a:p>
            <a:pPr algn="ctr"/>
            <a:r>
              <a:rPr lang="en-US" sz="1050" b="1" spc="113" dirty="0" smtClean="0">
                <a:solidFill>
                  <a:schemeClr val="bg1"/>
                </a:solidFill>
              </a:rPr>
              <a:t>Lead Time</a:t>
            </a:r>
            <a:endParaRPr lang="en-US" sz="1050" b="1" spc="113" dirty="0">
              <a:solidFill>
                <a:schemeClr val="bg1"/>
              </a:solidFill>
            </a:endParaRPr>
          </a:p>
        </p:txBody>
      </p:sp>
      <p:sp>
        <p:nvSpPr>
          <p:cNvPr id="43" name="TextBox 42">
            <a:extLst>
              <a:ext uri="{FF2B5EF4-FFF2-40B4-BE49-F238E27FC236}">
                <a16:creationId xmlns:a16="http://schemas.microsoft.com/office/drawing/2014/main" id="{1DBFFD9B-B025-4209-9ABE-01DA5F9F1517}"/>
              </a:ext>
            </a:extLst>
          </p:cNvPr>
          <p:cNvSpPr txBox="1"/>
          <p:nvPr/>
        </p:nvSpPr>
        <p:spPr>
          <a:xfrm>
            <a:off x="8167209" y="1565060"/>
            <a:ext cx="906721" cy="369332"/>
          </a:xfrm>
          <a:prstGeom prst="rect">
            <a:avLst/>
          </a:prstGeom>
          <a:noFill/>
        </p:spPr>
        <p:txBody>
          <a:bodyPr wrap="square" rtlCol="0">
            <a:spAutoFit/>
          </a:bodyPr>
          <a:lstStyle>
            <a:defPPr>
              <a:defRPr lang="ko-KR"/>
            </a:defPPr>
            <a:lvl1pPr>
              <a:defRPr sz="900"/>
            </a:lvl1pPr>
          </a:lstStyle>
          <a:p>
            <a:r>
              <a:rPr lang="en-US" dirty="0">
                <a:solidFill>
                  <a:schemeClr val="bg1"/>
                </a:solidFill>
              </a:rPr>
              <a:t>14 days in </a:t>
            </a:r>
          </a:p>
          <a:p>
            <a:r>
              <a:rPr lang="en-US" dirty="0">
                <a:solidFill>
                  <a:schemeClr val="bg1"/>
                </a:solidFill>
              </a:rPr>
              <a:t>advance</a:t>
            </a:r>
          </a:p>
        </p:txBody>
      </p:sp>
      <p:pic>
        <p:nvPicPr>
          <p:cNvPr id="2" name="Picture 1"/>
          <p:cNvPicPr>
            <a:picLocks noChangeAspect="1"/>
          </p:cNvPicPr>
          <p:nvPr/>
        </p:nvPicPr>
        <p:blipFill>
          <a:blip r:embed="rId4"/>
          <a:stretch>
            <a:fillRect/>
          </a:stretch>
        </p:blipFill>
        <p:spPr>
          <a:xfrm>
            <a:off x="589509" y="2539522"/>
            <a:ext cx="1871090" cy="2512391"/>
          </a:xfrm>
          <a:prstGeom prst="rect">
            <a:avLst/>
          </a:prstGeom>
        </p:spPr>
      </p:pic>
      <p:sp>
        <p:nvSpPr>
          <p:cNvPr id="44" name="Google Shape;488;p40"/>
          <p:cNvSpPr txBox="1">
            <a:spLocks/>
          </p:cNvSpPr>
          <p:nvPr/>
        </p:nvSpPr>
        <p:spPr>
          <a:xfrm>
            <a:off x="397943" y="4697390"/>
            <a:ext cx="379800" cy="174600"/>
          </a:xfrm>
          <a:prstGeom prst="rect">
            <a:avLst/>
          </a:prstGeom>
        </p:spPr>
        <p:txBody>
          <a:bodyPr spcFirstLastPara="1" wrap="square" lIns="91425" tIns="91425" rIns="91425" bIns="91425" anchor="ctr" anchorCtr="0">
            <a:noAutofit/>
          </a:bodyPr>
          <a:lstStyle>
            <a:defPPr>
              <a:defRPr lang="ko-KR"/>
            </a:defPPr>
            <a:lvl1pPr>
              <a:defRPr sz="900">
                <a:solidFill>
                  <a:srgbClr val="FFFFFF"/>
                </a:solidFill>
              </a:defRPr>
            </a:lvl1pPr>
          </a:lstStyle>
          <a:p>
            <a:r>
              <a:rPr lang="en-GB" dirty="0" smtClean="0"/>
              <a:t>32</a:t>
            </a:r>
          </a:p>
        </p:txBody>
      </p:sp>
    </p:spTree>
    <p:extLst>
      <p:ext uri="{BB962C8B-B14F-4D97-AF65-F5344CB8AC3E}">
        <p14:creationId xmlns:p14="http://schemas.microsoft.com/office/powerpoint/2010/main" val="41485208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80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2" presetClass="entr" presetSubtype="4" decel="100000" fill="hold" grpId="0" nodeType="withEffect">
                                  <p:stCondLst>
                                    <p:cond delay="0"/>
                                  </p:stCondLst>
                                  <p:iterate type="wd">
                                    <p:tmPct val="10000"/>
                                  </p:iterate>
                                  <p:childTnLst>
                                    <p:set>
                                      <p:cBhvr>
                                        <p:cTn id="21" dur="1" fill="hold">
                                          <p:stCondLst>
                                            <p:cond delay="0"/>
                                          </p:stCondLst>
                                        </p:cTn>
                                        <p:tgtEl>
                                          <p:spTgt spid="32"/>
                                        </p:tgtEl>
                                        <p:attrNameLst>
                                          <p:attrName>style.visibility</p:attrName>
                                        </p:attrNameLst>
                                      </p:cBhvr>
                                      <p:to>
                                        <p:strVal val="visible"/>
                                      </p:to>
                                    </p:set>
                                    <p:anim calcmode="lin" valueType="num">
                                      <p:cBhvr additive="base">
                                        <p:cTn id="22" dur="1000" fill="hold"/>
                                        <p:tgtEl>
                                          <p:spTgt spid="32"/>
                                        </p:tgtEl>
                                        <p:attrNameLst>
                                          <p:attrName>ppt_x</p:attrName>
                                        </p:attrNameLst>
                                      </p:cBhvr>
                                      <p:tavLst>
                                        <p:tav tm="0">
                                          <p:val>
                                            <p:strVal val="#ppt_x"/>
                                          </p:val>
                                        </p:tav>
                                        <p:tav tm="100000">
                                          <p:val>
                                            <p:strVal val="#ppt_x"/>
                                          </p:val>
                                        </p:tav>
                                      </p:tavLst>
                                    </p:anim>
                                    <p:anim calcmode="lin" valueType="num">
                                      <p:cBhvr additive="base">
                                        <p:cTn id="23" dur="1000" fill="hold"/>
                                        <p:tgtEl>
                                          <p:spTgt spid="32"/>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200"/>
                                  </p:stCondLst>
                                  <p:iterate type="wd">
                                    <p:tmPct val="10000"/>
                                  </p:iterate>
                                  <p:childTnLst>
                                    <p:set>
                                      <p:cBhvr>
                                        <p:cTn id="25" dur="1" fill="hold">
                                          <p:stCondLst>
                                            <p:cond delay="0"/>
                                          </p:stCondLst>
                                        </p:cTn>
                                        <p:tgtEl>
                                          <p:spTgt spid="33"/>
                                        </p:tgtEl>
                                        <p:attrNameLst>
                                          <p:attrName>style.visibility</p:attrName>
                                        </p:attrNameLst>
                                      </p:cBhvr>
                                      <p:to>
                                        <p:strVal val="visible"/>
                                      </p:to>
                                    </p:set>
                                    <p:anim calcmode="lin" valueType="num">
                                      <p:cBhvr additive="base">
                                        <p:cTn id="26" dur="1000" fill="hold"/>
                                        <p:tgtEl>
                                          <p:spTgt spid="33"/>
                                        </p:tgtEl>
                                        <p:attrNameLst>
                                          <p:attrName>ppt_x</p:attrName>
                                        </p:attrNameLst>
                                      </p:cBhvr>
                                      <p:tavLst>
                                        <p:tav tm="0">
                                          <p:val>
                                            <p:strVal val="#ppt_x"/>
                                          </p:val>
                                        </p:tav>
                                        <p:tav tm="100000">
                                          <p:val>
                                            <p:strVal val="#ppt_x"/>
                                          </p:val>
                                        </p:tav>
                                      </p:tavLst>
                                    </p:anim>
                                    <p:anim calcmode="lin" valueType="num">
                                      <p:cBhvr additive="base">
                                        <p:cTn id="27" dur="1000" fill="hold"/>
                                        <p:tgtEl>
                                          <p:spTgt spid="33"/>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400"/>
                                  </p:stCondLst>
                                  <p:iterate type="wd">
                                    <p:tmPct val="10000"/>
                                  </p:iterate>
                                  <p:childTnLst>
                                    <p:set>
                                      <p:cBhvr>
                                        <p:cTn id="29" dur="1" fill="hold">
                                          <p:stCondLst>
                                            <p:cond delay="0"/>
                                          </p:stCondLst>
                                        </p:cTn>
                                        <p:tgtEl>
                                          <p:spTgt spid="34"/>
                                        </p:tgtEl>
                                        <p:attrNameLst>
                                          <p:attrName>style.visibility</p:attrName>
                                        </p:attrNameLst>
                                      </p:cBhvr>
                                      <p:to>
                                        <p:strVal val="visible"/>
                                      </p:to>
                                    </p:set>
                                    <p:anim calcmode="lin" valueType="num">
                                      <p:cBhvr additive="base">
                                        <p:cTn id="30" dur="1000" fill="hold"/>
                                        <p:tgtEl>
                                          <p:spTgt spid="34"/>
                                        </p:tgtEl>
                                        <p:attrNameLst>
                                          <p:attrName>ppt_x</p:attrName>
                                        </p:attrNameLst>
                                      </p:cBhvr>
                                      <p:tavLst>
                                        <p:tav tm="0">
                                          <p:val>
                                            <p:strVal val="#ppt_x"/>
                                          </p:val>
                                        </p:tav>
                                        <p:tav tm="100000">
                                          <p:val>
                                            <p:strVal val="#ppt_x"/>
                                          </p:val>
                                        </p:tav>
                                      </p:tavLst>
                                    </p:anim>
                                    <p:anim calcmode="lin" valueType="num">
                                      <p:cBhvr additive="base">
                                        <p:cTn id="31" dur="1000" fill="hold"/>
                                        <p:tgtEl>
                                          <p:spTgt spid="34"/>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600"/>
                                  </p:stCondLst>
                                  <p:iterate type="wd">
                                    <p:tmPct val="10000"/>
                                  </p:iterate>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1000" fill="hold"/>
                                        <p:tgtEl>
                                          <p:spTgt spid="35"/>
                                        </p:tgtEl>
                                        <p:attrNameLst>
                                          <p:attrName>ppt_x</p:attrName>
                                        </p:attrNameLst>
                                      </p:cBhvr>
                                      <p:tavLst>
                                        <p:tav tm="0">
                                          <p:val>
                                            <p:strVal val="#ppt_x"/>
                                          </p:val>
                                        </p:tav>
                                        <p:tav tm="100000">
                                          <p:val>
                                            <p:strVal val="#ppt_x"/>
                                          </p:val>
                                        </p:tav>
                                      </p:tavLst>
                                    </p:anim>
                                    <p:anim calcmode="lin" valueType="num">
                                      <p:cBhvr additive="base">
                                        <p:cTn id="35" dur="1000" fill="hold"/>
                                        <p:tgtEl>
                                          <p:spTgt spid="35"/>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800"/>
                                  </p:stCondLst>
                                  <p:iterate type="wd">
                                    <p:tmPct val="10000"/>
                                  </p:iterate>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1000" fill="hold"/>
                                        <p:tgtEl>
                                          <p:spTgt spid="36"/>
                                        </p:tgtEl>
                                        <p:attrNameLst>
                                          <p:attrName>ppt_x</p:attrName>
                                        </p:attrNameLst>
                                      </p:cBhvr>
                                      <p:tavLst>
                                        <p:tav tm="0">
                                          <p:val>
                                            <p:strVal val="#ppt_x"/>
                                          </p:val>
                                        </p:tav>
                                        <p:tav tm="100000">
                                          <p:val>
                                            <p:strVal val="#ppt_x"/>
                                          </p:val>
                                        </p:tav>
                                      </p:tavLst>
                                    </p:anim>
                                    <p:anim calcmode="lin" valueType="num">
                                      <p:cBhvr additive="base">
                                        <p:cTn id="39" dur="1000" fill="hold"/>
                                        <p:tgtEl>
                                          <p:spTgt spid="36"/>
                                        </p:tgtEl>
                                        <p:attrNameLst>
                                          <p:attrName>ppt_y</p:attrName>
                                        </p:attrNameLst>
                                      </p:cBhvr>
                                      <p:tavLst>
                                        <p:tav tm="0">
                                          <p:val>
                                            <p:strVal val="1+#ppt_h/2"/>
                                          </p:val>
                                        </p:tav>
                                        <p:tav tm="100000">
                                          <p:val>
                                            <p:strVal val="#ppt_y"/>
                                          </p:val>
                                        </p:tav>
                                      </p:tavLst>
                                    </p:anim>
                                  </p:childTnLst>
                                </p:cTn>
                              </p:par>
                              <p:par>
                                <p:cTn id="40" presetID="2" presetClass="entr" presetSubtype="4" accel="20000" decel="80000" fill="hold" grpId="0" nodeType="withEffect">
                                  <p:stCondLst>
                                    <p:cond delay="600"/>
                                  </p:stCondLst>
                                  <p:childTnLst>
                                    <p:set>
                                      <p:cBhvr>
                                        <p:cTn id="41" dur="1" fill="hold">
                                          <p:stCondLst>
                                            <p:cond delay="0"/>
                                          </p:stCondLst>
                                        </p:cTn>
                                        <p:tgtEl>
                                          <p:spTgt spid="37"/>
                                        </p:tgtEl>
                                        <p:attrNameLst>
                                          <p:attrName>style.visibility</p:attrName>
                                        </p:attrNameLst>
                                      </p:cBhvr>
                                      <p:to>
                                        <p:strVal val="visible"/>
                                      </p:to>
                                    </p:set>
                                    <p:anim calcmode="lin" valueType="num">
                                      <p:cBhvr additive="base">
                                        <p:cTn id="42" dur="1000" fill="hold"/>
                                        <p:tgtEl>
                                          <p:spTgt spid="37"/>
                                        </p:tgtEl>
                                        <p:attrNameLst>
                                          <p:attrName>ppt_x</p:attrName>
                                        </p:attrNameLst>
                                      </p:cBhvr>
                                      <p:tavLst>
                                        <p:tav tm="0">
                                          <p:val>
                                            <p:strVal val="#ppt_x"/>
                                          </p:val>
                                        </p:tav>
                                        <p:tav tm="100000">
                                          <p:val>
                                            <p:strVal val="#ppt_x"/>
                                          </p:val>
                                        </p:tav>
                                      </p:tavLst>
                                    </p:anim>
                                    <p:anim calcmode="lin" valueType="num">
                                      <p:cBhvr additive="base">
                                        <p:cTn id="43" dur="1000" fill="hold"/>
                                        <p:tgtEl>
                                          <p:spTgt spid="37"/>
                                        </p:tgtEl>
                                        <p:attrNameLst>
                                          <p:attrName>ppt_y</p:attrName>
                                        </p:attrNameLst>
                                      </p:cBhvr>
                                      <p:tavLst>
                                        <p:tav tm="0">
                                          <p:val>
                                            <p:strVal val="1+#ppt_h/2"/>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2" presetClass="entr" presetSubtype="4" decel="100000" fill="hold" grpId="0" nodeType="withEffect">
                                  <p:stCondLst>
                                    <p:cond delay="800"/>
                                  </p:stCondLst>
                                  <p:iterate type="wd">
                                    <p:tmPct val="10000"/>
                                  </p:iterate>
                                  <p:childTnLst>
                                    <p:set>
                                      <p:cBhvr>
                                        <p:cTn id="48" dur="1" fill="hold">
                                          <p:stCondLst>
                                            <p:cond delay="0"/>
                                          </p:stCondLst>
                                        </p:cTn>
                                        <p:tgtEl>
                                          <p:spTgt spid="31"/>
                                        </p:tgtEl>
                                        <p:attrNameLst>
                                          <p:attrName>style.visibility</p:attrName>
                                        </p:attrNameLst>
                                      </p:cBhvr>
                                      <p:to>
                                        <p:strVal val="visible"/>
                                      </p:to>
                                    </p:set>
                                    <p:anim calcmode="lin" valueType="num">
                                      <p:cBhvr additive="base">
                                        <p:cTn id="49" dur="1000" fill="hold"/>
                                        <p:tgtEl>
                                          <p:spTgt spid="31"/>
                                        </p:tgtEl>
                                        <p:attrNameLst>
                                          <p:attrName>ppt_x</p:attrName>
                                        </p:attrNameLst>
                                      </p:cBhvr>
                                      <p:tavLst>
                                        <p:tav tm="0">
                                          <p:val>
                                            <p:strVal val="#ppt_x"/>
                                          </p:val>
                                        </p:tav>
                                        <p:tav tm="100000">
                                          <p:val>
                                            <p:strVal val="#ppt_x"/>
                                          </p:val>
                                        </p:tav>
                                      </p:tavLst>
                                    </p:anim>
                                    <p:anim calcmode="lin" valueType="num">
                                      <p:cBhvr additive="base">
                                        <p:cTn id="50" dur="1000" fill="hold"/>
                                        <p:tgtEl>
                                          <p:spTgt spid="31"/>
                                        </p:tgtEl>
                                        <p:attrNameLst>
                                          <p:attrName>ppt_y</p:attrName>
                                        </p:attrNameLst>
                                      </p:cBhvr>
                                      <p:tavLst>
                                        <p:tav tm="0">
                                          <p:val>
                                            <p:strVal val="1+#ppt_h/2"/>
                                          </p:val>
                                        </p:tav>
                                        <p:tav tm="100000">
                                          <p:val>
                                            <p:strVal val="#ppt_y"/>
                                          </p:val>
                                        </p:tav>
                                      </p:tavLst>
                                    </p:anim>
                                  </p:childTnLst>
                                </p:cTn>
                              </p:par>
                              <p:par>
                                <p:cTn id="51" presetID="10" presetClass="entr" presetSubtype="0" fill="hold" grpId="0" nodeType="withEffect">
                                  <p:stCondLst>
                                    <p:cond delay="8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par>
                                <p:cTn id="54" presetID="2" presetClass="entr" presetSubtype="4" decel="100000" fill="hold" grpId="0" nodeType="withEffect">
                                  <p:stCondLst>
                                    <p:cond delay="800"/>
                                  </p:stCondLst>
                                  <p:iterate type="wd">
                                    <p:tmPct val="10000"/>
                                  </p:iterate>
                                  <p:childTnLst>
                                    <p:set>
                                      <p:cBhvr>
                                        <p:cTn id="55" dur="1" fill="hold">
                                          <p:stCondLst>
                                            <p:cond delay="0"/>
                                          </p:stCondLst>
                                        </p:cTn>
                                        <p:tgtEl>
                                          <p:spTgt spid="39"/>
                                        </p:tgtEl>
                                        <p:attrNameLst>
                                          <p:attrName>style.visibility</p:attrName>
                                        </p:attrNameLst>
                                      </p:cBhvr>
                                      <p:to>
                                        <p:strVal val="visible"/>
                                      </p:to>
                                    </p:set>
                                    <p:anim calcmode="lin" valueType="num">
                                      <p:cBhvr additive="base">
                                        <p:cTn id="56" dur="1000" fill="hold"/>
                                        <p:tgtEl>
                                          <p:spTgt spid="39"/>
                                        </p:tgtEl>
                                        <p:attrNameLst>
                                          <p:attrName>ppt_x</p:attrName>
                                        </p:attrNameLst>
                                      </p:cBhvr>
                                      <p:tavLst>
                                        <p:tav tm="0">
                                          <p:val>
                                            <p:strVal val="#ppt_x"/>
                                          </p:val>
                                        </p:tav>
                                        <p:tav tm="100000">
                                          <p:val>
                                            <p:strVal val="#ppt_x"/>
                                          </p:val>
                                        </p:tav>
                                      </p:tavLst>
                                    </p:anim>
                                    <p:anim calcmode="lin" valueType="num">
                                      <p:cBhvr additive="base">
                                        <p:cTn id="57" dur="1000" fill="hold"/>
                                        <p:tgtEl>
                                          <p:spTgt spid="39"/>
                                        </p:tgtEl>
                                        <p:attrNameLst>
                                          <p:attrName>ppt_y</p:attrName>
                                        </p:attrNameLst>
                                      </p:cBhvr>
                                      <p:tavLst>
                                        <p:tav tm="0">
                                          <p:val>
                                            <p:strVal val="1+#ppt_h/2"/>
                                          </p:val>
                                        </p:tav>
                                        <p:tav tm="100000">
                                          <p:val>
                                            <p:strVal val="#ppt_y"/>
                                          </p:val>
                                        </p:tav>
                                      </p:tavLst>
                                    </p:anim>
                                  </p:childTnLst>
                                </p:cTn>
                              </p:par>
                              <p:par>
                                <p:cTn id="58" presetID="10" presetClass="entr" presetSubtype="0" fill="hold" grpId="0" nodeType="withEffect">
                                  <p:stCondLst>
                                    <p:cond delay="800"/>
                                  </p:stCondLst>
                                  <p:childTnLst>
                                    <p:set>
                                      <p:cBhvr>
                                        <p:cTn id="59" dur="1" fill="hold">
                                          <p:stCondLst>
                                            <p:cond delay="0"/>
                                          </p:stCondLst>
                                        </p:cTn>
                                        <p:tgtEl>
                                          <p:spTgt spid="40"/>
                                        </p:tgtEl>
                                        <p:attrNameLst>
                                          <p:attrName>style.visibility</p:attrName>
                                        </p:attrNameLst>
                                      </p:cBhvr>
                                      <p:to>
                                        <p:strVal val="visible"/>
                                      </p:to>
                                    </p:set>
                                    <p:animEffect transition="in" filter="fade">
                                      <p:cBhvr>
                                        <p:cTn id="60" dur="500"/>
                                        <p:tgtEl>
                                          <p:spTgt spid="40"/>
                                        </p:tgtEl>
                                      </p:cBhvr>
                                    </p:animEffect>
                                  </p:childTnLst>
                                </p:cTn>
                              </p:par>
                              <p:par>
                                <p:cTn id="61" presetID="2" presetClass="entr" presetSubtype="4" decel="100000" fill="hold" grpId="0" nodeType="withEffect">
                                  <p:stCondLst>
                                    <p:cond delay="800"/>
                                  </p:stCondLst>
                                  <p:iterate type="wd">
                                    <p:tmPct val="10000"/>
                                  </p:iterate>
                                  <p:childTnLst>
                                    <p:set>
                                      <p:cBhvr>
                                        <p:cTn id="62" dur="1" fill="hold">
                                          <p:stCondLst>
                                            <p:cond delay="0"/>
                                          </p:stCondLst>
                                        </p:cTn>
                                        <p:tgtEl>
                                          <p:spTgt spid="41"/>
                                        </p:tgtEl>
                                        <p:attrNameLst>
                                          <p:attrName>style.visibility</p:attrName>
                                        </p:attrNameLst>
                                      </p:cBhvr>
                                      <p:to>
                                        <p:strVal val="visible"/>
                                      </p:to>
                                    </p:set>
                                    <p:anim calcmode="lin" valueType="num">
                                      <p:cBhvr additive="base">
                                        <p:cTn id="63" dur="1000" fill="hold"/>
                                        <p:tgtEl>
                                          <p:spTgt spid="41"/>
                                        </p:tgtEl>
                                        <p:attrNameLst>
                                          <p:attrName>ppt_x</p:attrName>
                                        </p:attrNameLst>
                                      </p:cBhvr>
                                      <p:tavLst>
                                        <p:tav tm="0">
                                          <p:val>
                                            <p:strVal val="#ppt_x"/>
                                          </p:val>
                                        </p:tav>
                                        <p:tav tm="100000">
                                          <p:val>
                                            <p:strVal val="#ppt_x"/>
                                          </p:val>
                                        </p:tav>
                                      </p:tavLst>
                                    </p:anim>
                                    <p:anim calcmode="lin" valueType="num">
                                      <p:cBhvr additive="base">
                                        <p:cTn id="64" dur="1000" fill="hold"/>
                                        <p:tgtEl>
                                          <p:spTgt spid="41"/>
                                        </p:tgtEl>
                                        <p:attrNameLst>
                                          <p:attrName>ppt_y</p:attrName>
                                        </p:attrNameLst>
                                      </p:cBhvr>
                                      <p:tavLst>
                                        <p:tav tm="0">
                                          <p:val>
                                            <p:strVal val="1+#ppt_h/2"/>
                                          </p:val>
                                        </p:tav>
                                        <p:tav tm="100000">
                                          <p:val>
                                            <p:strVal val="#ppt_y"/>
                                          </p:val>
                                        </p:tav>
                                      </p:tavLst>
                                    </p:anim>
                                  </p:childTnLst>
                                </p:cTn>
                              </p:par>
                              <p:par>
                                <p:cTn id="65" presetID="10" presetClass="entr" presetSubtype="0" fill="hold" grpId="0" nodeType="withEffect">
                                  <p:stCondLst>
                                    <p:cond delay="800"/>
                                  </p:stCondLst>
                                  <p:childTnLst>
                                    <p:set>
                                      <p:cBhvr>
                                        <p:cTn id="66" dur="1" fill="hold">
                                          <p:stCondLst>
                                            <p:cond delay="0"/>
                                          </p:stCondLst>
                                        </p:cTn>
                                        <p:tgtEl>
                                          <p:spTgt spid="42"/>
                                        </p:tgtEl>
                                        <p:attrNameLst>
                                          <p:attrName>style.visibility</p:attrName>
                                        </p:attrNameLst>
                                      </p:cBhvr>
                                      <p:to>
                                        <p:strVal val="visible"/>
                                      </p:to>
                                    </p:set>
                                    <p:animEffect transition="in" filter="fade">
                                      <p:cBhvr>
                                        <p:cTn id="67" dur="500"/>
                                        <p:tgtEl>
                                          <p:spTgt spid="42"/>
                                        </p:tgtEl>
                                      </p:cBhvr>
                                    </p:animEffect>
                                  </p:childTnLst>
                                </p:cTn>
                              </p:par>
                              <p:par>
                                <p:cTn id="68" presetID="2" presetClass="entr" presetSubtype="4" decel="100000" fill="hold" grpId="0" nodeType="withEffect">
                                  <p:stCondLst>
                                    <p:cond delay="800"/>
                                  </p:stCondLst>
                                  <p:iterate type="wd">
                                    <p:tmPct val="10000"/>
                                  </p:iterate>
                                  <p:childTnLst>
                                    <p:set>
                                      <p:cBhvr>
                                        <p:cTn id="69" dur="1" fill="hold">
                                          <p:stCondLst>
                                            <p:cond delay="0"/>
                                          </p:stCondLst>
                                        </p:cTn>
                                        <p:tgtEl>
                                          <p:spTgt spid="43"/>
                                        </p:tgtEl>
                                        <p:attrNameLst>
                                          <p:attrName>style.visibility</p:attrName>
                                        </p:attrNameLst>
                                      </p:cBhvr>
                                      <p:to>
                                        <p:strVal val="visible"/>
                                      </p:to>
                                    </p:set>
                                    <p:anim calcmode="lin" valueType="num">
                                      <p:cBhvr additive="base">
                                        <p:cTn id="70" dur="1000" fill="hold"/>
                                        <p:tgtEl>
                                          <p:spTgt spid="43"/>
                                        </p:tgtEl>
                                        <p:attrNameLst>
                                          <p:attrName>ppt_x</p:attrName>
                                        </p:attrNameLst>
                                      </p:cBhvr>
                                      <p:tavLst>
                                        <p:tav tm="0">
                                          <p:val>
                                            <p:strVal val="#ppt_x"/>
                                          </p:val>
                                        </p:tav>
                                        <p:tav tm="100000">
                                          <p:val>
                                            <p:strVal val="#ppt_x"/>
                                          </p:val>
                                        </p:tav>
                                      </p:tavLst>
                                    </p:anim>
                                    <p:anim calcmode="lin" valueType="num">
                                      <p:cBhvr additive="base">
                                        <p:cTn id="71" dur="10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6" grpId="0"/>
      <p:bldP spid="32" grpId="0"/>
      <p:bldP spid="27" grpId="0"/>
      <p:bldP spid="33" grpId="0"/>
      <p:bldP spid="28" grpId="0"/>
      <p:bldP spid="34" grpId="0"/>
      <p:bldP spid="29" grpId="0"/>
      <p:bldP spid="35" grpId="0"/>
      <p:bldP spid="30" grpId="0"/>
      <p:bldP spid="36" grpId="0"/>
      <p:bldP spid="24" grpId="0"/>
      <p:bldP spid="31" grpId="0"/>
      <p:bldP spid="38" grpId="0"/>
      <p:bldP spid="39" grpId="0"/>
      <p:bldP spid="40" grpId="0"/>
      <p:bldP spid="41" grpId="0"/>
      <p:bldP spid="42" grpId="0"/>
      <p:bldP spid="4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14454"/>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318C6AC-F10D-4001-AD55-5DDDD75FF44E}"/>
              </a:ext>
            </a:extLst>
          </p:cNvPr>
          <p:cNvSpPr>
            <a:spLocks noGrp="1"/>
          </p:cNvSpPr>
          <p:nvPr>
            <p:ph type="pic" sz="quarter" idx="14"/>
          </p:nvPr>
        </p:nvSpPr>
        <p:spPr/>
      </p:sp>
      <p:sp>
        <p:nvSpPr>
          <p:cNvPr id="9" name="Picture Placeholder 8">
            <a:extLst>
              <a:ext uri="{FF2B5EF4-FFF2-40B4-BE49-F238E27FC236}">
                <a16:creationId xmlns:a16="http://schemas.microsoft.com/office/drawing/2014/main" id="{034BF460-C790-443D-A24F-5D84ED0CA504}"/>
              </a:ext>
            </a:extLst>
          </p:cNvPr>
          <p:cNvSpPr>
            <a:spLocks noGrp="1"/>
          </p:cNvSpPr>
          <p:nvPr>
            <p:ph type="pic" sz="quarter" idx="13"/>
          </p:nvPr>
        </p:nvSpPr>
        <p:spPr/>
      </p:sp>
      <p:sp>
        <p:nvSpPr>
          <p:cNvPr id="7" name="Picture Placeholder 6">
            <a:extLst>
              <a:ext uri="{FF2B5EF4-FFF2-40B4-BE49-F238E27FC236}">
                <a16:creationId xmlns:a16="http://schemas.microsoft.com/office/drawing/2014/main" id="{F5376BE5-9E68-4C2D-A37E-E76AEE75EE8E}"/>
              </a:ext>
            </a:extLst>
          </p:cNvPr>
          <p:cNvSpPr>
            <a:spLocks noGrp="1"/>
          </p:cNvSpPr>
          <p:nvPr>
            <p:ph type="pic" sz="quarter" idx="12"/>
          </p:nvPr>
        </p:nvSpPr>
        <p:spPr/>
      </p:sp>
      <p:pic>
        <p:nvPicPr>
          <p:cNvPr id="2" name="Picture Placeholder 1" descr="david-becker-676886-unsplash.jpg"/>
          <p:cNvPicPr>
            <a:picLocks noGrp="1" noChangeAspect="1"/>
          </p:cNvPicPr>
          <p:nvPr>
            <p:ph type="pic" sz="quarter" idx="11"/>
          </p:nvPr>
        </p:nvPicPr>
        <p:blipFill>
          <a:blip r:embed="rId2"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38AAE201-F101-4094-A9E9-59FF0B899CF0}"/>
              </a:ext>
            </a:extLst>
          </p:cNvPr>
          <p:cNvSpPr/>
          <p:nvPr/>
        </p:nvSpPr>
        <p:spPr>
          <a:xfrm>
            <a:off x="600592" y="335"/>
            <a:ext cx="7942816" cy="5142830"/>
          </a:xfrm>
          <a:prstGeom prst="rect">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47" name="Rectangle 46">
            <a:extLst>
              <a:ext uri="{FF2B5EF4-FFF2-40B4-BE49-F238E27FC236}">
                <a16:creationId xmlns:a16="http://schemas.microsoft.com/office/drawing/2014/main" id="{BF793BB7-2463-49B6-9C80-0BA1C174AE8D}"/>
              </a:ext>
            </a:extLst>
          </p:cNvPr>
          <p:cNvSpPr/>
          <p:nvPr/>
        </p:nvSpPr>
        <p:spPr>
          <a:xfrm>
            <a:off x="2595658" y="335"/>
            <a:ext cx="1985704" cy="5142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48" name="Rectangle 47">
            <a:extLst>
              <a:ext uri="{FF2B5EF4-FFF2-40B4-BE49-F238E27FC236}">
                <a16:creationId xmlns:a16="http://schemas.microsoft.com/office/drawing/2014/main" id="{CA90C952-1A53-4695-BAE1-1D11417F9454}"/>
              </a:ext>
            </a:extLst>
          </p:cNvPr>
          <p:cNvSpPr/>
          <p:nvPr/>
        </p:nvSpPr>
        <p:spPr>
          <a:xfrm>
            <a:off x="4572000" y="335"/>
            <a:ext cx="1985704" cy="5142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49" name="Rectangle 48">
            <a:extLst>
              <a:ext uri="{FF2B5EF4-FFF2-40B4-BE49-F238E27FC236}">
                <a16:creationId xmlns:a16="http://schemas.microsoft.com/office/drawing/2014/main" id="{CBCBAA53-E2BB-4D7E-AE4B-5F58A4A1C36C}"/>
              </a:ext>
            </a:extLst>
          </p:cNvPr>
          <p:cNvSpPr/>
          <p:nvPr/>
        </p:nvSpPr>
        <p:spPr>
          <a:xfrm>
            <a:off x="6557704" y="335"/>
            <a:ext cx="1985704" cy="51428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32" name="TextBox 31">
            <a:extLst>
              <a:ext uri="{FF2B5EF4-FFF2-40B4-BE49-F238E27FC236}">
                <a16:creationId xmlns:a16="http://schemas.microsoft.com/office/drawing/2014/main" id="{2C6977EF-5BB4-48B1-9AC9-D62CC9A2D194}"/>
              </a:ext>
            </a:extLst>
          </p:cNvPr>
          <p:cNvSpPr txBox="1"/>
          <p:nvPr/>
        </p:nvSpPr>
        <p:spPr>
          <a:xfrm>
            <a:off x="3028228" y="1262496"/>
            <a:ext cx="1111203" cy="1050288"/>
          </a:xfrm>
          <a:prstGeom prst="rect">
            <a:avLst/>
          </a:prstGeom>
          <a:noFill/>
        </p:spPr>
        <p:txBody>
          <a:bodyPr wrap="none" rtlCol="0" anchor="ctr">
            <a:spAutoFit/>
          </a:bodyPr>
          <a:lstStyle/>
          <a:p>
            <a:pPr algn="ctr"/>
            <a:r>
              <a:rPr lang="en-US" sz="6225" b="1">
                <a:solidFill>
                  <a:srgbClr val="F2F2F2"/>
                </a:solidFill>
                <a:latin typeface="+mj-lt"/>
              </a:rPr>
              <a:t>02</a:t>
            </a:r>
          </a:p>
        </p:txBody>
      </p:sp>
      <p:sp>
        <p:nvSpPr>
          <p:cNvPr id="33" name="TextBox 32">
            <a:extLst>
              <a:ext uri="{FF2B5EF4-FFF2-40B4-BE49-F238E27FC236}">
                <a16:creationId xmlns:a16="http://schemas.microsoft.com/office/drawing/2014/main" id="{FA0BE530-3449-4627-8E7A-02C1B8B350C4}"/>
              </a:ext>
            </a:extLst>
          </p:cNvPr>
          <p:cNvSpPr txBox="1"/>
          <p:nvPr/>
        </p:nvSpPr>
        <p:spPr>
          <a:xfrm>
            <a:off x="2912880" y="2468568"/>
            <a:ext cx="1475346" cy="1061829"/>
          </a:xfrm>
          <a:prstGeom prst="rect">
            <a:avLst/>
          </a:prstGeom>
          <a:noFill/>
        </p:spPr>
        <p:txBody>
          <a:bodyPr wrap="square" rtlCol="0">
            <a:spAutoFit/>
          </a:bodyPr>
          <a:lstStyle>
            <a:defPPr>
              <a:defRPr lang="ko-KR"/>
            </a:defPPr>
            <a:lvl1pPr>
              <a:defRPr sz="1050" b="1">
                <a:solidFill>
                  <a:srgbClr val="F2F2F2"/>
                </a:solidFill>
                <a:latin typeface="+mj-lt"/>
              </a:defRPr>
            </a:lvl1pPr>
          </a:lstStyle>
          <a:p>
            <a:r>
              <a:rPr lang="en-US" dirty="0"/>
              <a:t>Embedding Hotel </a:t>
            </a:r>
            <a:endParaRPr lang="en-US" dirty="0" smtClean="0"/>
          </a:p>
          <a:p>
            <a:r>
              <a:rPr lang="en-US" dirty="0" smtClean="0"/>
              <a:t>Profile</a:t>
            </a:r>
            <a:endParaRPr lang="en-US" dirty="0"/>
          </a:p>
          <a:p>
            <a:endParaRPr lang="en-US" dirty="0"/>
          </a:p>
          <a:p>
            <a:r>
              <a:rPr lang="en-US" dirty="0"/>
              <a:t>Considering Implicit data combined just with hotel profiles.</a:t>
            </a:r>
          </a:p>
        </p:txBody>
      </p:sp>
      <p:sp>
        <p:nvSpPr>
          <p:cNvPr id="35" name="TextBox 34">
            <a:extLst>
              <a:ext uri="{FF2B5EF4-FFF2-40B4-BE49-F238E27FC236}">
                <a16:creationId xmlns:a16="http://schemas.microsoft.com/office/drawing/2014/main" id="{2F995C7B-AF83-49BA-94F9-7DFD52199CE2}"/>
              </a:ext>
            </a:extLst>
          </p:cNvPr>
          <p:cNvSpPr txBox="1"/>
          <p:nvPr/>
        </p:nvSpPr>
        <p:spPr>
          <a:xfrm>
            <a:off x="5004571" y="504779"/>
            <a:ext cx="1111203" cy="1050288"/>
          </a:xfrm>
          <a:prstGeom prst="rect">
            <a:avLst/>
          </a:prstGeom>
          <a:noFill/>
        </p:spPr>
        <p:txBody>
          <a:bodyPr wrap="none" rtlCol="0" anchor="ctr">
            <a:spAutoFit/>
          </a:bodyPr>
          <a:lstStyle/>
          <a:p>
            <a:pPr algn="ctr"/>
            <a:r>
              <a:rPr lang="en-US" sz="6225" b="1">
                <a:solidFill>
                  <a:srgbClr val="F2F2F2"/>
                </a:solidFill>
                <a:latin typeface="+mj-lt"/>
              </a:rPr>
              <a:t>03</a:t>
            </a:r>
          </a:p>
        </p:txBody>
      </p:sp>
      <p:sp>
        <p:nvSpPr>
          <p:cNvPr id="36" name="TextBox 35">
            <a:extLst>
              <a:ext uri="{FF2B5EF4-FFF2-40B4-BE49-F238E27FC236}">
                <a16:creationId xmlns:a16="http://schemas.microsoft.com/office/drawing/2014/main" id="{3EC86B09-EA38-44A2-B043-EF635C614D1A}"/>
              </a:ext>
            </a:extLst>
          </p:cNvPr>
          <p:cNvSpPr txBox="1"/>
          <p:nvPr/>
        </p:nvSpPr>
        <p:spPr>
          <a:xfrm>
            <a:off x="4962427" y="1710851"/>
            <a:ext cx="1418125" cy="1223412"/>
          </a:xfrm>
          <a:prstGeom prst="rect">
            <a:avLst/>
          </a:prstGeom>
          <a:noFill/>
        </p:spPr>
        <p:txBody>
          <a:bodyPr wrap="square" rtlCol="0">
            <a:spAutoFit/>
          </a:bodyPr>
          <a:lstStyle>
            <a:defPPr>
              <a:defRPr lang="ko-KR"/>
            </a:defPPr>
            <a:lvl1pPr>
              <a:defRPr sz="1050" b="1">
                <a:solidFill>
                  <a:srgbClr val="F2F2F2"/>
                </a:solidFill>
                <a:latin typeface="+mj-lt"/>
              </a:defRPr>
            </a:lvl1pPr>
          </a:lstStyle>
          <a:p>
            <a:r>
              <a:rPr lang="en-US" dirty="0"/>
              <a:t>Embedding </a:t>
            </a:r>
            <a:endParaRPr lang="en-US" dirty="0" smtClean="0"/>
          </a:p>
          <a:p>
            <a:r>
              <a:rPr lang="en-US" dirty="0" smtClean="0"/>
              <a:t>Company </a:t>
            </a:r>
            <a:r>
              <a:rPr lang="en-US" dirty="0"/>
              <a:t>Profile</a:t>
            </a:r>
          </a:p>
          <a:p>
            <a:endParaRPr lang="en-US" dirty="0"/>
          </a:p>
          <a:p>
            <a:r>
              <a:rPr lang="en-US" dirty="0"/>
              <a:t>Considering Implicit data combined with company profiles.</a:t>
            </a:r>
          </a:p>
        </p:txBody>
      </p:sp>
      <p:sp>
        <p:nvSpPr>
          <p:cNvPr id="39" name="TextBox 38">
            <a:extLst>
              <a:ext uri="{FF2B5EF4-FFF2-40B4-BE49-F238E27FC236}">
                <a16:creationId xmlns:a16="http://schemas.microsoft.com/office/drawing/2014/main" id="{B627CE1F-EE64-4F4D-A9C1-66645EDB5092}"/>
              </a:ext>
            </a:extLst>
          </p:cNvPr>
          <p:cNvSpPr txBox="1"/>
          <p:nvPr/>
        </p:nvSpPr>
        <p:spPr>
          <a:xfrm>
            <a:off x="6999636" y="1262496"/>
            <a:ext cx="1111203" cy="1050288"/>
          </a:xfrm>
          <a:prstGeom prst="rect">
            <a:avLst/>
          </a:prstGeom>
          <a:noFill/>
        </p:spPr>
        <p:txBody>
          <a:bodyPr wrap="none" rtlCol="0" anchor="ctr">
            <a:spAutoFit/>
          </a:bodyPr>
          <a:lstStyle/>
          <a:p>
            <a:pPr algn="ctr"/>
            <a:r>
              <a:rPr lang="en-US" sz="6225" b="1">
                <a:solidFill>
                  <a:srgbClr val="F2F2F2"/>
                </a:solidFill>
                <a:latin typeface="+mj-lt"/>
              </a:rPr>
              <a:t>04</a:t>
            </a:r>
          </a:p>
        </p:txBody>
      </p:sp>
      <p:sp>
        <p:nvSpPr>
          <p:cNvPr id="40" name="TextBox 39">
            <a:extLst>
              <a:ext uri="{FF2B5EF4-FFF2-40B4-BE49-F238E27FC236}">
                <a16:creationId xmlns:a16="http://schemas.microsoft.com/office/drawing/2014/main" id="{D83FA22F-3671-41FE-90EC-8ADCBD93BB09}"/>
              </a:ext>
            </a:extLst>
          </p:cNvPr>
          <p:cNvSpPr txBox="1"/>
          <p:nvPr/>
        </p:nvSpPr>
        <p:spPr>
          <a:xfrm>
            <a:off x="6884288" y="2468568"/>
            <a:ext cx="1432128" cy="1384995"/>
          </a:xfrm>
          <a:prstGeom prst="rect">
            <a:avLst/>
          </a:prstGeom>
          <a:noFill/>
        </p:spPr>
        <p:txBody>
          <a:bodyPr wrap="square" rtlCol="0">
            <a:spAutoFit/>
          </a:bodyPr>
          <a:lstStyle>
            <a:defPPr>
              <a:defRPr lang="ko-KR"/>
            </a:defPPr>
            <a:lvl1pPr>
              <a:defRPr sz="1050" b="1">
                <a:solidFill>
                  <a:srgbClr val="F2F2F2"/>
                </a:solidFill>
                <a:latin typeface="+mj-lt"/>
              </a:defRPr>
            </a:lvl1pPr>
          </a:lstStyle>
          <a:p>
            <a:r>
              <a:rPr lang="en-US" dirty="0"/>
              <a:t>Embedding both </a:t>
            </a:r>
            <a:endParaRPr lang="en-US" dirty="0" smtClean="0"/>
          </a:p>
          <a:p>
            <a:r>
              <a:rPr lang="en-US" dirty="0" smtClean="0"/>
              <a:t>Profiles</a:t>
            </a:r>
            <a:endParaRPr lang="en-US" dirty="0"/>
          </a:p>
          <a:p>
            <a:endParaRPr lang="en-US" dirty="0"/>
          </a:p>
          <a:p>
            <a:r>
              <a:rPr lang="en-US" dirty="0"/>
              <a:t>Considering Implicit data combined with both profiles. </a:t>
            </a:r>
          </a:p>
          <a:p>
            <a:r>
              <a:rPr lang="en-US" dirty="0"/>
              <a:t>Company and hotels</a:t>
            </a:r>
          </a:p>
        </p:txBody>
      </p:sp>
      <p:sp>
        <p:nvSpPr>
          <p:cNvPr id="23" name="TextBox 22">
            <a:extLst>
              <a:ext uri="{FF2B5EF4-FFF2-40B4-BE49-F238E27FC236}">
                <a16:creationId xmlns:a16="http://schemas.microsoft.com/office/drawing/2014/main" id="{F017C33C-4E5B-405B-8CBA-F74CA7F73C70}"/>
              </a:ext>
            </a:extLst>
          </p:cNvPr>
          <p:cNvSpPr txBox="1"/>
          <p:nvPr/>
        </p:nvSpPr>
        <p:spPr>
          <a:xfrm>
            <a:off x="1042524" y="777132"/>
            <a:ext cx="1111203" cy="1050288"/>
          </a:xfrm>
          <a:prstGeom prst="rect">
            <a:avLst/>
          </a:prstGeom>
          <a:noFill/>
        </p:spPr>
        <p:txBody>
          <a:bodyPr wrap="none" rtlCol="0" anchor="ctr">
            <a:spAutoFit/>
          </a:bodyPr>
          <a:lstStyle/>
          <a:p>
            <a:pPr algn="ctr"/>
            <a:r>
              <a:rPr lang="en-US" sz="6225" b="1" dirty="0">
                <a:solidFill>
                  <a:srgbClr val="F2F2F2"/>
                </a:solidFill>
                <a:latin typeface="+mj-lt"/>
              </a:rPr>
              <a:t>01</a:t>
            </a:r>
          </a:p>
        </p:txBody>
      </p:sp>
      <p:sp>
        <p:nvSpPr>
          <p:cNvPr id="26" name="TextBox 25">
            <a:extLst>
              <a:ext uri="{FF2B5EF4-FFF2-40B4-BE49-F238E27FC236}">
                <a16:creationId xmlns:a16="http://schemas.microsoft.com/office/drawing/2014/main" id="{F87230F8-091E-457C-8903-395D3B1CA0E0}"/>
              </a:ext>
            </a:extLst>
          </p:cNvPr>
          <p:cNvSpPr txBox="1"/>
          <p:nvPr/>
        </p:nvSpPr>
        <p:spPr>
          <a:xfrm>
            <a:off x="827584" y="1983204"/>
            <a:ext cx="1512168" cy="1200329"/>
          </a:xfrm>
          <a:prstGeom prst="rect">
            <a:avLst/>
          </a:prstGeom>
          <a:noFill/>
        </p:spPr>
        <p:txBody>
          <a:bodyPr wrap="square" rtlCol="0">
            <a:spAutoFit/>
          </a:bodyPr>
          <a:lstStyle/>
          <a:p>
            <a:r>
              <a:rPr lang="en-US" sz="1050" b="1" dirty="0" smtClean="0">
                <a:solidFill>
                  <a:srgbClr val="F2F2F2"/>
                </a:solidFill>
                <a:latin typeface="+mj-lt"/>
              </a:rPr>
              <a:t>Matrix Factorization</a:t>
            </a:r>
          </a:p>
          <a:p>
            <a:r>
              <a:rPr lang="en-US" sz="1050" b="1" dirty="0" smtClean="0">
                <a:solidFill>
                  <a:srgbClr val="F2F2F2"/>
                </a:solidFill>
                <a:latin typeface="+mj-lt"/>
              </a:rPr>
              <a:t>Without Embedding</a:t>
            </a:r>
            <a:endParaRPr lang="en-US" sz="1050" b="1" dirty="0">
              <a:solidFill>
                <a:srgbClr val="F2F2F2"/>
              </a:solidFill>
              <a:latin typeface="+mj-lt"/>
            </a:endParaRPr>
          </a:p>
          <a:p>
            <a:endParaRPr lang="en-US" sz="1050" b="1" dirty="0">
              <a:solidFill>
                <a:srgbClr val="F2F2F2"/>
              </a:solidFill>
              <a:latin typeface="+mj-lt"/>
            </a:endParaRPr>
          </a:p>
          <a:p>
            <a:pPr>
              <a:lnSpc>
                <a:spcPct val="150000"/>
              </a:lnSpc>
            </a:pPr>
            <a:r>
              <a:rPr lang="en-US" sz="900" dirty="0" smtClean="0">
                <a:solidFill>
                  <a:srgbClr val="F2F2F2"/>
                </a:solidFill>
              </a:rPr>
              <a:t>Considering Implicit data without considering side</a:t>
            </a:r>
          </a:p>
          <a:p>
            <a:pPr>
              <a:lnSpc>
                <a:spcPct val="150000"/>
              </a:lnSpc>
            </a:pPr>
            <a:r>
              <a:rPr lang="en-US" sz="900" dirty="0" smtClean="0">
                <a:solidFill>
                  <a:srgbClr val="F2F2F2"/>
                </a:solidFill>
              </a:rPr>
              <a:t>information. </a:t>
            </a:r>
            <a:endParaRPr lang="en-US" sz="1050" dirty="0">
              <a:solidFill>
                <a:srgbClr val="F2F2F2"/>
              </a:solidFill>
            </a:endParaRPr>
          </a:p>
        </p:txBody>
      </p:sp>
      <p:pic>
        <p:nvPicPr>
          <p:cNvPr id="18" name="Picture 17"/>
          <p:cNvPicPr>
            <a:picLocks noChangeAspect="1"/>
          </p:cNvPicPr>
          <p:nvPr/>
        </p:nvPicPr>
        <p:blipFill>
          <a:blip r:embed="rId3"/>
          <a:stretch>
            <a:fillRect/>
          </a:stretch>
        </p:blipFill>
        <p:spPr>
          <a:xfrm>
            <a:off x="661367" y="3422625"/>
            <a:ext cx="1873784" cy="1093341"/>
          </a:xfrm>
          <a:prstGeom prst="rect">
            <a:avLst/>
          </a:prstGeom>
          <a:noFill/>
        </p:spPr>
      </p:pic>
      <p:pic>
        <p:nvPicPr>
          <p:cNvPr id="19" name="Picture 18"/>
          <p:cNvPicPr>
            <a:picLocks noChangeAspect="1"/>
          </p:cNvPicPr>
          <p:nvPr/>
        </p:nvPicPr>
        <p:blipFill>
          <a:blip r:embed="rId4"/>
          <a:stretch>
            <a:fillRect/>
          </a:stretch>
        </p:blipFill>
        <p:spPr>
          <a:xfrm>
            <a:off x="2650310" y="3798564"/>
            <a:ext cx="1873783" cy="1186885"/>
          </a:xfrm>
          <a:prstGeom prst="rect">
            <a:avLst/>
          </a:prstGeom>
          <a:noFill/>
        </p:spPr>
      </p:pic>
      <p:pic>
        <p:nvPicPr>
          <p:cNvPr id="21" name="Picture 20"/>
          <p:cNvPicPr>
            <a:picLocks noChangeAspect="1"/>
          </p:cNvPicPr>
          <p:nvPr/>
        </p:nvPicPr>
        <p:blipFill>
          <a:blip r:embed="rId5"/>
          <a:stretch>
            <a:fillRect/>
          </a:stretch>
        </p:blipFill>
        <p:spPr>
          <a:xfrm>
            <a:off x="4690035" y="2918140"/>
            <a:ext cx="1813187" cy="1153688"/>
          </a:xfrm>
          <a:prstGeom prst="rect">
            <a:avLst/>
          </a:prstGeom>
          <a:noFill/>
        </p:spPr>
      </p:pic>
      <p:pic>
        <p:nvPicPr>
          <p:cNvPr id="22" name="Picture 21"/>
          <p:cNvPicPr>
            <a:picLocks noChangeAspect="1"/>
          </p:cNvPicPr>
          <p:nvPr/>
        </p:nvPicPr>
        <p:blipFill>
          <a:blip r:embed="rId6"/>
          <a:stretch>
            <a:fillRect/>
          </a:stretch>
        </p:blipFill>
        <p:spPr>
          <a:xfrm>
            <a:off x="6573942" y="3798564"/>
            <a:ext cx="1926248" cy="1186885"/>
          </a:xfrm>
          <a:prstGeom prst="rect">
            <a:avLst/>
          </a:prstGeom>
          <a:noFill/>
        </p:spPr>
      </p:pic>
      <p:sp>
        <p:nvSpPr>
          <p:cNvPr id="24" name="Google Shape;488;p40"/>
          <p:cNvSpPr txBox="1">
            <a:spLocks/>
          </p:cNvSpPr>
          <p:nvPr/>
        </p:nvSpPr>
        <p:spPr>
          <a:xfrm>
            <a:off x="397943" y="4697390"/>
            <a:ext cx="379800" cy="174600"/>
          </a:xfrm>
          <a:prstGeom prst="rect">
            <a:avLst/>
          </a:prstGeom>
        </p:spPr>
        <p:txBody>
          <a:bodyPr spcFirstLastPara="1" wrap="square" lIns="91425" tIns="91425" rIns="91425" bIns="91425" anchor="ctr" anchorCtr="0">
            <a:noAutofit/>
          </a:bodyPr>
          <a:lstStyle>
            <a:defPPr>
              <a:defRPr lang="ko-KR"/>
            </a:defPPr>
            <a:lvl1pPr>
              <a:defRPr sz="900">
                <a:solidFill>
                  <a:srgbClr val="FFFFFF"/>
                </a:solidFill>
              </a:defRPr>
            </a:lvl1pPr>
          </a:lstStyle>
          <a:p>
            <a:r>
              <a:rPr lang="en-GB" dirty="0" smtClean="0"/>
              <a:t>33</a:t>
            </a:r>
          </a:p>
        </p:txBody>
      </p:sp>
    </p:spTree>
    <p:extLst>
      <p:ext uri="{BB962C8B-B14F-4D97-AF65-F5344CB8AC3E}">
        <p14:creationId xmlns:p14="http://schemas.microsoft.com/office/powerpoint/2010/main" val="366943271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ppt_x"/>
                                          </p:val>
                                        </p:tav>
                                        <p:tav tm="100000">
                                          <p:val>
                                            <p:strVal val="#ppt_x"/>
                                          </p:val>
                                        </p:tav>
                                      </p:tavLst>
                                    </p:anim>
                                    <p:anim calcmode="lin" valueType="num">
                                      <p:cBhvr additive="base">
                                        <p:cTn id="8" dur="10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000" fill="hold"/>
                                        <p:tgtEl>
                                          <p:spTgt spid="32"/>
                                        </p:tgtEl>
                                        <p:attrNameLst>
                                          <p:attrName>ppt_x</p:attrName>
                                        </p:attrNameLst>
                                      </p:cBhvr>
                                      <p:tavLst>
                                        <p:tav tm="0">
                                          <p:val>
                                            <p:strVal val="#ppt_x"/>
                                          </p:val>
                                        </p:tav>
                                        <p:tav tm="100000">
                                          <p:val>
                                            <p:strVal val="#ppt_x"/>
                                          </p:val>
                                        </p:tav>
                                      </p:tavLst>
                                    </p:anim>
                                    <p:anim calcmode="lin" valueType="num">
                                      <p:cBhvr additive="base">
                                        <p:cTn id="20" dur="1000" fill="hold"/>
                                        <p:tgtEl>
                                          <p:spTgt spid="32"/>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50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1000" fill="hold"/>
                                        <p:tgtEl>
                                          <p:spTgt spid="33"/>
                                        </p:tgtEl>
                                        <p:attrNameLst>
                                          <p:attrName>ppt_x</p:attrName>
                                        </p:attrNameLst>
                                      </p:cBhvr>
                                      <p:tavLst>
                                        <p:tav tm="0">
                                          <p:val>
                                            <p:strVal val="#ppt_x"/>
                                          </p:val>
                                        </p:tav>
                                        <p:tav tm="100000">
                                          <p:val>
                                            <p:strVal val="#ppt_x"/>
                                          </p:val>
                                        </p:tav>
                                      </p:tavLst>
                                    </p:anim>
                                    <p:anim calcmode="lin" valueType="num">
                                      <p:cBhvr additive="base">
                                        <p:cTn id="24" dur="1000" fill="hold"/>
                                        <p:tgtEl>
                                          <p:spTgt spid="33"/>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80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1000" fill="hold"/>
                                        <p:tgtEl>
                                          <p:spTgt spid="35"/>
                                        </p:tgtEl>
                                        <p:attrNameLst>
                                          <p:attrName>ppt_x</p:attrName>
                                        </p:attrNameLst>
                                      </p:cBhvr>
                                      <p:tavLst>
                                        <p:tav tm="0">
                                          <p:val>
                                            <p:strVal val="#ppt_x"/>
                                          </p:val>
                                        </p:tav>
                                        <p:tav tm="100000">
                                          <p:val>
                                            <p:strVal val="#ppt_x"/>
                                          </p:val>
                                        </p:tav>
                                      </p:tavLst>
                                    </p:anim>
                                    <p:anim calcmode="lin" valueType="num">
                                      <p:cBhvr additive="base">
                                        <p:cTn id="28" dur="10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90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1000" fill="hold"/>
                                        <p:tgtEl>
                                          <p:spTgt spid="36"/>
                                        </p:tgtEl>
                                        <p:attrNameLst>
                                          <p:attrName>ppt_x</p:attrName>
                                        </p:attrNameLst>
                                      </p:cBhvr>
                                      <p:tavLst>
                                        <p:tav tm="0">
                                          <p:val>
                                            <p:strVal val="#ppt_x"/>
                                          </p:val>
                                        </p:tav>
                                        <p:tav tm="100000">
                                          <p:val>
                                            <p:strVal val="#ppt_x"/>
                                          </p:val>
                                        </p:tav>
                                      </p:tavLst>
                                    </p:anim>
                                    <p:anim calcmode="lin" valueType="num">
                                      <p:cBhvr additive="base">
                                        <p:cTn id="32" dur="1000" fill="hold"/>
                                        <p:tgtEl>
                                          <p:spTgt spid="36"/>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100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1000" fill="hold"/>
                                        <p:tgtEl>
                                          <p:spTgt spid="39"/>
                                        </p:tgtEl>
                                        <p:attrNameLst>
                                          <p:attrName>ppt_x</p:attrName>
                                        </p:attrNameLst>
                                      </p:cBhvr>
                                      <p:tavLst>
                                        <p:tav tm="0">
                                          <p:val>
                                            <p:strVal val="#ppt_x"/>
                                          </p:val>
                                        </p:tav>
                                        <p:tav tm="100000">
                                          <p:val>
                                            <p:strVal val="#ppt_x"/>
                                          </p:val>
                                        </p:tav>
                                      </p:tavLst>
                                    </p:anim>
                                    <p:anim calcmode="lin" valueType="num">
                                      <p:cBhvr additive="base">
                                        <p:cTn id="36" dur="1000" fill="hold"/>
                                        <p:tgtEl>
                                          <p:spTgt spid="39"/>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100"/>
                                  </p:stCondLst>
                                  <p:childTnLst>
                                    <p:set>
                                      <p:cBhvr>
                                        <p:cTn id="38" dur="1" fill="hold">
                                          <p:stCondLst>
                                            <p:cond delay="0"/>
                                          </p:stCondLst>
                                        </p:cTn>
                                        <p:tgtEl>
                                          <p:spTgt spid="40"/>
                                        </p:tgtEl>
                                        <p:attrNameLst>
                                          <p:attrName>style.visibility</p:attrName>
                                        </p:attrNameLst>
                                      </p:cBhvr>
                                      <p:to>
                                        <p:strVal val="visible"/>
                                      </p:to>
                                    </p:set>
                                    <p:anim calcmode="lin" valueType="num">
                                      <p:cBhvr additive="base">
                                        <p:cTn id="39" dur="1000" fill="hold"/>
                                        <p:tgtEl>
                                          <p:spTgt spid="40"/>
                                        </p:tgtEl>
                                        <p:attrNameLst>
                                          <p:attrName>ppt_x</p:attrName>
                                        </p:attrNameLst>
                                      </p:cBhvr>
                                      <p:tavLst>
                                        <p:tav tm="0">
                                          <p:val>
                                            <p:strVal val="#ppt_x"/>
                                          </p:val>
                                        </p:tav>
                                        <p:tav tm="100000">
                                          <p:val>
                                            <p:strVal val="#ppt_x"/>
                                          </p:val>
                                        </p:tav>
                                      </p:tavLst>
                                    </p:anim>
                                    <p:anim calcmode="lin" valueType="num">
                                      <p:cBhvr additive="base">
                                        <p:cTn id="40" dur="10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35" presetClass="path" presetSubtype="0" accel="50000" decel="50000" fill="hold" grpId="0" nodeType="clickEffect">
                                  <p:stCondLst>
                                    <p:cond delay="0"/>
                                  </p:stCondLst>
                                  <p:childTnLst>
                                    <p:animMotion origin="layout" path="M 3.8797E-7 0 L -0.21716 0 " pathEditMode="relative" rAng="0" ptsTypes="AA">
                                      <p:cBhvr>
                                        <p:cTn id="44" dur="1000" fill="hold"/>
                                        <p:tgtEl>
                                          <p:spTgt spid="47"/>
                                        </p:tgtEl>
                                        <p:attrNameLst>
                                          <p:attrName>ppt_x</p:attrName>
                                          <p:attrName>ppt_y</p:attrName>
                                        </p:attrNameLst>
                                      </p:cBhvr>
                                      <p:rCtr x="-10858" y="0"/>
                                    </p:animMotion>
                                  </p:childTnLst>
                                </p:cTn>
                              </p:par>
                              <p:par>
                                <p:cTn id="45" presetID="1" presetClass="exit" presetSubtype="0" fill="hold" nodeType="withEffect">
                                  <p:stCondLst>
                                    <p:cond delay="0"/>
                                  </p:stCondLst>
                                  <p:childTnLst>
                                    <p:set>
                                      <p:cBhvr>
                                        <p:cTn id="46" dur="1" fill="hold">
                                          <p:stCondLst>
                                            <p:cond delay="0"/>
                                          </p:stCondLst>
                                        </p:cTn>
                                        <p:tgtEl>
                                          <p:spTgt spid="18"/>
                                        </p:tgtEl>
                                        <p:attrNameLst>
                                          <p:attrName>style.visibility</p:attrName>
                                        </p:attrNameLst>
                                      </p:cBhvr>
                                      <p:to>
                                        <p:strVal val="hidden"/>
                                      </p:to>
                                    </p:set>
                                  </p:childTnLst>
                                </p:cTn>
                              </p:par>
                            </p:childTnLst>
                          </p:cTn>
                        </p:par>
                        <p:par>
                          <p:cTn id="47" fill="hold">
                            <p:stCondLst>
                              <p:cond delay="1000"/>
                            </p:stCondLst>
                            <p:childTnLst>
                              <p:par>
                                <p:cTn id="48" presetID="1" presetClass="entr" presetSubtype="0"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5" presetClass="path" presetSubtype="0" accel="50000" decel="50000" fill="hold" grpId="0" nodeType="clickEffect">
                                  <p:stCondLst>
                                    <p:cond delay="0"/>
                                  </p:stCondLst>
                                  <p:childTnLst>
                                    <p:animMotion origin="layout" path="M 3.8797E-7 0 L -0.21716 0 " pathEditMode="relative" rAng="0" ptsTypes="AA">
                                      <p:cBhvr>
                                        <p:cTn id="53" dur="1000" fill="hold"/>
                                        <p:tgtEl>
                                          <p:spTgt spid="48"/>
                                        </p:tgtEl>
                                        <p:attrNameLst>
                                          <p:attrName>ppt_x</p:attrName>
                                          <p:attrName>ppt_y</p:attrName>
                                        </p:attrNameLst>
                                      </p:cBhvr>
                                      <p:rCtr x="-10858" y="0"/>
                                    </p:animMotion>
                                  </p:childTnLst>
                                </p:cTn>
                              </p:par>
                              <p:par>
                                <p:cTn id="54" presetID="1" presetClass="exit" presetSubtype="0" fill="hold" nodeType="withEffect">
                                  <p:stCondLst>
                                    <p:cond delay="0"/>
                                  </p:stCondLst>
                                  <p:childTnLst>
                                    <p:set>
                                      <p:cBhvr>
                                        <p:cTn id="55" dur="1" fill="hold">
                                          <p:stCondLst>
                                            <p:cond delay="0"/>
                                          </p:stCondLst>
                                        </p:cTn>
                                        <p:tgtEl>
                                          <p:spTgt spid="19"/>
                                        </p:tgtEl>
                                        <p:attrNameLst>
                                          <p:attrName>style.visibility</p:attrName>
                                        </p:attrNameLst>
                                      </p:cBhvr>
                                      <p:to>
                                        <p:strVal val="hidden"/>
                                      </p:to>
                                    </p:set>
                                  </p:childTnLst>
                                </p:cTn>
                              </p:par>
                            </p:childTnLst>
                          </p:cTn>
                        </p:par>
                        <p:par>
                          <p:cTn id="56" fill="hold">
                            <p:stCondLst>
                              <p:cond delay="1000"/>
                            </p:stCondLst>
                            <p:childTnLst>
                              <p:par>
                                <p:cTn id="57" presetID="1" presetClass="entr" presetSubtype="0"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35" presetClass="path" presetSubtype="0" accel="50000" decel="50000" fill="hold" grpId="0" nodeType="clickEffect">
                                  <p:stCondLst>
                                    <p:cond delay="0"/>
                                  </p:stCondLst>
                                  <p:childTnLst>
                                    <p:animMotion origin="layout" path="M 3.8797E-7 0 L -0.21716 0 " pathEditMode="relative" rAng="0" ptsTypes="AA">
                                      <p:cBhvr>
                                        <p:cTn id="62" dur="1000" fill="hold"/>
                                        <p:tgtEl>
                                          <p:spTgt spid="49"/>
                                        </p:tgtEl>
                                        <p:attrNameLst>
                                          <p:attrName>ppt_x</p:attrName>
                                          <p:attrName>ppt_y</p:attrName>
                                        </p:attrNameLst>
                                      </p:cBhvr>
                                      <p:rCtr x="-10858" y="0"/>
                                    </p:animMotion>
                                  </p:childTnLst>
                                </p:cTn>
                              </p:par>
                              <p:par>
                                <p:cTn id="63" presetID="1" presetClass="exit" presetSubtype="0" fill="hold" nodeType="withEffect">
                                  <p:stCondLst>
                                    <p:cond delay="0"/>
                                  </p:stCondLst>
                                  <p:childTnLst>
                                    <p:set>
                                      <p:cBhvr>
                                        <p:cTn id="64" dur="1" fill="hold">
                                          <p:stCondLst>
                                            <p:cond delay="0"/>
                                          </p:stCondLst>
                                        </p:cTn>
                                        <p:tgtEl>
                                          <p:spTgt spid="21"/>
                                        </p:tgtEl>
                                        <p:attrNameLst>
                                          <p:attrName>style.visibility</p:attrName>
                                        </p:attrNameLst>
                                      </p:cBhvr>
                                      <p:to>
                                        <p:strVal val="hidden"/>
                                      </p:to>
                                    </p:set>
                                  </p:childTnLst>
                                </p:cTn>
                              </p:par>
                            </p:childTnLst>
                          </p:cTn>
                        </p:par>
                        <p:par>
                          <p:cTn id="65" fill="hold">
                            <p:stCondLst>
                              <p:cond delay="1000"/>
                            </p:stCondLst>
                            <p:childTnLst>
                              <p:par>
                                <p:cTn id="66" presetID="1" presetClass="entr" presetSubtype="0" fill="hold" nodeType="afterEffect">
                                  <p:stCondLst>
                                    <p:cond delay="0"/>
                                  </p:stCondLst>
                                  <p:childTnLst>
                                    <p:set>
                                      <p:cBhvr>
                                        <p:cTn id="67" dur="1" fill="hold">
                                          <p:stCondLst>
                                            <p:cond delay="0"/>
                                          </p:stCondLst>
                                        </p:cTn>
                                        <p:tgtEl>
                                          <p:spTgt spid="2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2" presetClass="exit" presetSubtype="1" accel="47000" decel="50000" fill="hold" grpId="1" nodeType="clickEffect">
                                  <p:stCondLst>
                                    <p:cond delay="0"/>
                                  </p:stCondLst>
                                  <p:childTnLst>
                                    <p:anim calcmode="lin" valueType="num">
                                      <p:cBhvr additive="base">
                                        <p:cTn id="71" dur="1000"/>
                                        <p:tgtEl>
                                          <p:spTgt spid="49"/>
                                        </p:tgtEl>
                                        <p:attrNameLst>
                                          <p:attrName>ppt_x</p:attrName>
                                        </p:attrNameLst>
                                      </p:cBhvr>
                                      <p:tavLst>
                                        <p:tav tm="0">
                                          <p:val>
                                            <p:strVal val="ppt_x"/>
                                          </p:val>
                                        </p:tav>
                                        <p:tav tm="100000">
                                          <p:val>
                                            <p:strVal val="ppt_x"/>
                                          </p:val>
                                        </p:tav>
                                      </p:tavLst>
                                    </p:anim>
                                    <p:anim calcmode="lin" valueType="num">
                                      <p:cBhvr additive="base">
                                        <p:cTn id="72" dur="1000"/>
                                        <p:tgtEl>
                                          <p:spTgt spid="49"/>
                                        </p:tgtEl>
                                        <p:attrNameLst>
                                          <p:attrName>ppt_y</p:attrName>
                                        </p:attrNameLst>
                                      </p:cBhvr>
                                      <p:tavLst>
                                        <p:tav tm="0">
                                          <p:val>
                                            <p:strVal val="ppt_y"/>
                                          </p:val>
                                        </p:tav>
                                        <p:tav tm="100000">
                                          <p:val>
                                            <p:strVal val="0-ppt_h/2"/>
                                          </p:val>
                                        </p:tav>
                                      </p:tavLst>
                                    </p:anim>
                                    <p:set>
                                      <p:cBhvr>
                                        <p:cTn id="73" dur="1" fill="hold">
                                          <p:stCondLst>
                                            <p:cond delay="999"/>
                                          </p:stCondLst>
                                        </p:cTn>
                                        <p:tgtEl>
                                          <p:spTgt spid="49"/>
                                        </p:tgtEl>
                                        <p:attrNameLst>
                                          <p:attrName>style.visibility</p:attrName>
                                        </p:attrNameLst>
                                      </p:cBhvr>
                                      <p:to>
                                        <p:strVal val="hidden"/>
                                      </p:to>
                                    </p:set>
                                  </p:childTnLst>
                                </p:cTn>
                              </p:par>
                              <p:par>
                                <p:cTn id="74" presetID="1" presetClass="exit" presetSubtype="0" fill="hold" nodeType="withEffect">
                                  <p:stCondLst>
                                    <p:cond delay="0"/>
                                  </p:stCondLst>
                                  <p:childTnLst>
                                    <p:set>
                                      <p:cBhvr>
                                        <p:cTn id="75" dur="1" fill="hold">
                                          <p:stCondLst>
                                            <p:cond delay="0"/>
                                          </p:stCondLst>
                                        </p:cTn>
                                        <p:tgtEl>
                                          <p:spTgt spid="22"/>
                                        </p:tgtEl>
                                        <p:attrNameLst>
                                          <p:attrName>style.visibility</p:attrName>
                                        </p:attrNameLst>
                                      </p:cBhvr>
                                      <p:to>
                                        <p:strVal val="hidden"/>
                                      </p:to>
                                    </p:set>
                                  </p:childTnLst>
                                </p:cTn>
                              </p:par>
                              <p:par>
                                <p:cTn id="76" presetID="2" presetClass="exit" presetSubtype="1" accel="47000" decel="50000" fill="hold" grpId="1" nodeType="withEffect">
                                  <p:stCondLst>
                                    <p:cond delay="200"/>
                                  </p:stCondLst>
                                  <p:childTnLst>
                                    <p:anim calcmode="lin" valueType="num">
                                      <p:cBhvr additive="base">
                                        <p:cTn id="77" dur="1000"/>
                                        <p:tgtEl>
                                          <p:spTgt spid="47"/>
                                        </p:tgtEl>
                                        <p:attrNameLst>
                                          <p:attrName>ppt_x</p:attrName>
                                        </p:attrNameLst>
                                      </p:cBhvr>
                                      <p:tavLst>
                                        <p:tav tm="0">
                                          <p:val>
                                            <p:strVal val="ppt_x"/>
                                          </p:val>
                                        </p:tav>
                                        <p:tav tm="100000">
                                          <p:val>
                                            <p:strVal val="ppt_x"/>
                                          </p:val>
                                        </p:tav>
                                      </p:tavLst>
                                    </p:anim>
                                    <p:anim calcmode="lin" valueType="num">
                                      <p:cBhvr additive="base">
                                        <p:cTn id="78" dur="1000"/>
                                        <p:tgtEl>
                                          <p:spTgt spid="47"/>
                                        </p:tgtEl>
                                        <p:attrNameLst>
                                          <p:attrName>ppt_y</p:attrName>
                                        </p:attrNameLst>
                                      </p:cBhvr>
                                      <p:tavLst>
                                        <p:tav tm="0">
                                          <p:val>
                                            <p:strVal val="ppt_y"/>
                                          </p:val>
                                        </p:tav>
                                        <p:tav tm="100000">
                                          <p:val>
                                            <p:strVal val="0-ppt_h/2"/>
                                          </p:val>
                                        </p:tav>
                                      </p:tavLst>
                                    </p:anim>
                                    <p:set>
                                      <p:cBhvr>
                                        <p:cTn id="79" dur="1" fill="hold">
                                          <p:stCondLst>
                                            <p:cond delay="999"/>
                                          </p:stCondLst>
                                        </p:cTn>
                                        <p:tgtEl>
                                          <p:spTgt spid="47"/>
                                        </p:tgtEl>
                                        <p:attrNameLst>
                                          <p:attrName>style.visibility</p:attrName>
                                        </p:attrNameLst>
                                      </p:cBhvr>
                                      <p:to>
                                        <p:strVal val="hidden"/>
                                      </p:to>
                                    </p:set>
                                  </p:childTnLst>
                                </p:cTn>
                              </p:par>
                              <p:par>
                                <p:cTn id="80" presetID="2" presetClass="exit" presetSubtype="1" accel="47000" decel="50000" fill="hold" grpId="1" nodeType="withEffect">
                                  <p:stCondLst>
                                    <p:cond delay="300"/>
                                  </p:stCondLst>
                                  <p:childTnLst>
                                    <p:anim calcmode="lin" valueType="num">
                                      <p:cBhvr additive="base">
                                        <p:cTn id="81" dur="1000"/>
                                        <p:tgtEl>
                                          <p:spTgt spid="48"/>
                                        </p:tgtEl>
                                        <p:attrNameLst>
                                          <p:attrName>ppt_x</p:attrName>
                                        </p:attrNameLst>
                                      </p:cBhvr>
                                      <p:tavLst>
                                        <p:tav tm="0">
                                          <p:val>
                                            <p:strVal val="ppt_x"/>
                                          </p:val>
                                        </p:tav>
                                        <p:tav tm="100000">
                                          <p:val>
                                            <p:strVal val="ppt_x"/>
                                          </p:val>
                                        </p:tav>
                                      </p:tavLst>
                                    </p:anim>
                                    <p:anim calcmode="lin" valueType="num">
                                      <p:cBhvr additive="base">
                                        <p:cTn id="82" dur="1000"/>
                                        <p:tgtEl>
                                          <p:spTgt spid="48"/>
                                        </p:tgtEl>
                                        <p:attrNameLst>
                                          <p:attrName>ppt_y</p:attrName>
                                        </p:attrNameLst>
                                      </p:cBhvr>
                                      <p:tavLst>
                                        <p:tav tm="0">
                                          <p:val>
                                            <p:strVal val="ppt_y"/>
                                          </p:val>
                                        </p:tav>
                                        <p:tav tm="100000">
                                          <p:val>
                                            <p:strVal val="0-ppt_h/2"/>
                                          </p:val>
                                        </p:tav>
                                      </p:tavLst>
                                    </p:anim>
                                    <p:set>
                                      <p:cBhvr>
                                        <p:cTn id="83" dur="1" fill="hold">
                                          <p:stCondLst>
                                            <p:cond delay="999"/>
                                          </p:stCondLst>
                                        </p:cTn>
                                        <p:tgtEl>
                                          <p:spTgt spid="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animBg="1"/>
      <p:bldP spid="49" grpId="1" animBg="1"/>
      <p:bldP spid="32" grpId="0"/>
      <p:bldP spid="33" grpId="0"/>
      <p:bldP spid="35" grpId="0"/>
      <p:bldP spid="36" grpId="0"/>
      <p:bldP spid="39" grpId="0"/>
      <p:bldP spid="40" grpId="0"/>
      <p:bldP spid="23"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8" name="Google Shape;488;p40"/>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GB" sz="1100">
                <a:solidFill>
                  <a:schemeClr val="bg1"/>
                </a:solidFill>
              </a:rPr>
              <a:t>32</a:t>
            </a:fld>
            <a:endParaRPr sz="1100" dirty="0">
              <a:solidFill>
                <a:schemeClr val="bg1"/>
              </a:solidFill>
            </a:endParaRPr>
          </a:p>
        </p:txBody>
      </p:sp>
      <p:sp>
        <p:nvSpPr>
          <p:cNvPr id="81"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smtClean="0"/>
              <a:t>Learning Algorithms</a:t>
            </a:r>
            <a:endParaRPr lang="ko-KR" altLang="en-US" dirty="0"/>
          </a:p>
        </p:txBody>
      </p:sp>
      <p:grpSp>
        <p:nvGrpSpPr>
          <p:cNvPr id="82" name="Google Shape;371;p47"/>
          <p:cNvGrpSpPr/>
          <p:nvPr/>
        </p:nvGrpSpPr>
        <p:grpSpPr>
          <a:xfrm rot="5400000">
            <a:off x="8612837" y="315553"/>
            <a:ext cx="278152" cy="345818"/>
            <a:chOff x="0" y="46600"/>
            <a:chExt cx="3121800" cy="5004600"/>
          </a:xfrm>
        </p:grpSpPr>
        <p:sp>
          <p:nvSpPr>
            <p:cNvPr id="8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86" name="Picture 85"/>
          <p:cNvPicPr>
            <a:picLocks noChangeAspect="1"/>
          </p:cNvPicPr>
          <p:nvPr/>
        </p:nvPicPr>
        <p:blipFill>
          <a:blip r:embed="rId3"/>
          <a:stretch>
            <a:fillRect/>
          </a:stretch>
        </p:blipFill>
        <p:spPr>
          <a:xfrm>
            <a:off x="1619672" y="267494"/>
            <a:ext cx="161917" cy="641191"/>
          </a:xfrm>
          <a:prstGeom prst="rect">
            <a:avLst/>
          </a:prstGeom>
        </p:spPr>
      </p:pic>
      <p:pic>
        <p:nvPicPr>
          <p:cNvPr id="87" name="Picture 86" descr="Home.png">
            <a:hlinkClick r:id="" action="ppaction://hlinkshowjump?jump=firstslide"/>
          </p:cNvPr>
          <p:cNvPicPr>
            <a:picLocks noChangeAspect="1"/>
          </p:cNvPicPr>
          <p:nvPr/>
        </p:nvPicPr>
        <p:blipFill>
          <a:blip r:embed="rId4"/>
          <a:stretch>
            <a:fillRect/>
          </a:stretch>
        </p:blipFill>
        <p:spPr>
          <a:xfrm>
            <a:off x="786737" y="160718"/>
            <a:ext cx="250031" cy="250031"/>
          </a:xfrm>
          <a:prstGeom prst="rect">
            <a:avLst/>
          </a:prstGeom>
        </p:spPr>
      </p:pic>
      <p:pic>
        <p:nvPicPr>
          <p:cNvPr id="88" name="Picture 87" descr="Exit.png">
            <a:hlinkClick r:id="" action="ppaction://hlinkshowjump?jump=endshow"/>
          </p:cNvPr>
          <p:cNvPicPr>
            <a:picLocks noChangeAspect="1"/>
          </p:cNvPicPr>
          <p:nvPr/>
        </p:nvPicPr>
        <p:blipFill>
          <a:blip r:embed="rId5"/>
          <a:stretch>
            <a:fillRect/>
          </a:stretch>
        </p:blipFill>
        <p:spPr>
          <a:xfrm>
            <a:off x="447405" y="160718"/>
            <a:ext cx="250031" cy="250031"/>
          </a:xfrm>
          <a:prstGeom prst="rect">
            <a:avLst/>
          </a:prstGeom>
        </p:spPr>
      </p:pic>
      <p:sp>
        <p:nvSpPr>
          <p:cNvPr id="89" name="Rounded Rectangle 88"/>
          <p:cNvSpPr/>
          <p:nvPr/>
        </p:nvSpPr>
        <p:spPr>
          <a:xfrm>
            <a:off x="286669" y="803660"/>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Introduction</a:t>
            </a:r>
            <a:endParaRPr lang="fa-IR" sz="900" dirty="0">
              <a:latin typeface="+mj-lt"/>
              <a:cs typeface="B Behnam " pitchFamily="2" charset="-78"/>
            </a:endParaRPr>
          </a:p>
        </p:txBody>
      </p:sp>
      <p:sp>
        <p:nvSpPr>
          <p:cNvPr id="90" name="Rounded Rectangle 89">
            <a:hlinkClick r:id="rId6" action="ppaction://hlinksldjump"/>
          </p:cNvPr>
          <p:cNvSpPr/>
          <p:nvPr/>
        </p:nvSpPr>
        <p:spPr>
          <a:xfrm>
            <a:off x="286669" y="1232288"/>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latin typeface="+mj-lt"/>
                <a:cs typeface="B Behnam " pitchFamily="2" charset="-78"/>
                <a:sym typeface="Muli"/>
              </a:rPr>
              <a:t>Literature</a:t>
            </a:r>
          </a:p>
          <a:p>
            <a:pPr algn="ctr"/>
            <a:r>
              <a:rPr lang="en-IE" sz="900" dirty="0">
                <a:latin typeface="+mj-lt"/>
                <a:cs typeface="B Behnam " pitchFamily="2" charset="-78"/>
                <a:sym typeface="Muli"/>
              </a:rPr>
              <a:t>Review</a:t>
            </a:r>
          </a:p>
        </p:txBody>
      </p:sp>
      <p:sp>
        <p:nvSpPr>
          <p:cNvPr id="91" name="Rounded Rectangle 90">
            <a:hlinkClick r:id="rId7" action="ppaction://hlinksldjump"/>
          </p:cNvPr>
          <p:cNvSpPr/>
          <p:nvPr/>
        </p:nvSpPr>
        <p:spPr>
          <a:xfrm>
            <a:off x="286669" y="1660916"/>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Data </a:t>
            </a:r>
          </a:p>
          <a:p>
            <a:pPr algn="ctr"/>
            <a:r>
              <a:rPr lang="en-US" sz="900" dirty="0">
                <a:latin typeface="+mj-lt"/>
                <a:cs typeface="B Behnam " pitchFamily="2" charset="-78"/>
              </a:rPr>
              <a:t>Analysis</a:t>
            </a:r>
            <a:endParaRPr lang="fa-IR" sz="900" dirty="0">
              <a:latin typeface="+mj-lt"/>
              <a:cs typeface="B Behnam " pitchFamily="2" charset="-78"/>
            </a:endParaRPr>
          </a:p>
        </p:txBody>
      </p:sp>
      <p:sp>
        <p:nvSpPr>
          <p:cNvPr id="92" name="Rounded Rectangle 91">
            <a:hlinkClick r:id="rId7" action="ppaction://hlinksldjump"/>
          </p:cNvPr>
          <p:cNvSpPr/>
          <p:nvPr/>
        </p:nvSpPr>
        <p:spPr>
          <a:xfrm>
            <a:off x="286669" y="2089544"/>
            <a:ext cx="910835"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Our Solution</a:t>
            </a:r>
            <a:endParaRPr lang="fa-IR" sz="900" dirty="0">
              <a:latin typeface="+mj-lt"/>
              <a:cs typeface="B Behnam " pitchFamily="2" charset="-78"/>
            </a:endParaRPr>
          </a:p>
        </p:txBody>
      </p:sp>
      <p:sp>
        <p:nvSpPr>
          <p:cNvPr id="93" name="Rounded Rectangle 92">
            <a:hlinkClick r:id="rId8" action="ppaction://hlinksldjump"/>
          </p:cNvPr>
          <p:cNvSpPr/>
          <p:nvPr/>
        </p:nvSpPr>
        <p:spPr>
          <a:xfrm>
            <a:off x="286669" y="2518172"/>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Evaluation</a:t>
            </a:r>
            <a:endParaRPr lang="fa-IR" sz="900" dirty="0">
              <a:latin typeface="+mj-lt"/>
              <a:cs typeface="B Behnam " pitchFamily="2" charset="-78"/>
            </a:endParaRPr>
          </a:p>
        </p:txBody>
      </p:sp>
      <p:sp>
        <p:nvSpPr>
          <p:cNvPr id="94" name="Rounded Rectangle 93">
            <a:hlinkClick r:id="rId9" action="ppaction://hlinksldjump"/>
          </p:cNvPr>
          <p:cNvSpPr/>
          <p:nvPr/>
        </p:nvSpPr>
        <p:spPr>
          <a:xfrm>
            <a:off x="286669" y="2946800"/>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Conclusion</a:t>
            </a:r>
            <a:endParaRPr lang="fa-IR" sz="900" dirty="0">
              <a:latin typeface="+mj-lt"/>
              <a:cs typeface="B Behnam " pitchFamily="2" charset="-78"/>
            </a:endParaRPr>
          </a:p>
        </p:txBody>
      </p:sp>
      <p:pic>
        <p:nvPicPr>
          <p:cNvPr id="3" name="Picture 2"/>
          <p:cNvPicPr>
            <a:picLocks noChangeAspect="1"/>
          </p:cNvPicPr>
          <p:nvPr/>
        </p:nvPicPr>
        <p:blipFill>
          <a:blip r:embed="rId10"/>
          <a:stretch>
            <a:fillRect/>
          </a:stretch>
        </p:blipFill>
        <p:spPr>
          <a:xfrm>
            <a:off x="5628638" y="2707774"/>
            <a:ext cx="3487545" cy="2435726"/>
          </a:xfrm>
          <a:prstGeom prst="rect">
            <a:avLst/>
          </a:prstGeom>
        </p:spPr>
      </p:pic>
      <p:sp>
        <p:nvSpPr>
          <p:cNvPr id="5" name="TextBox 4"/>
          <p:cNvSpPr txBox="1"/>
          <p:nvPr/>
        </p:nvSpPr>
        <p:spPr>
          <a:xfrm>
            <a:off x="1734433" y="1208357"/>
            <a:ext cx="4205719" cy="369332"/>
          </a:xfrm>
          <a:prstGeom prst="rect">
            <a:avLst/>
          </a:prstGeom>
          <a:noFill/>
        </p:spPr>
        <p:txBody>
          <a:bodyPr wrap="square" rtlCol="0">
            <a:spAutoFit/>
          </a:bodyPr>
          <a:lstStyle>
            <a:defPPr>
              <a:defRPr lang="ko-KR"/>
            </a:defPPr>
          </a:lstStyle>
          <a:p>
            <a:pPr marL="285750" indent="-285750">
              <a:buFont typeface="Wingdings" panose="05000000000000000000" pitchFamily="2" charset="2"/>
              <a:buChar char="v"/>
            </a:pPr>
            <a:r>
              <a:rPr lang="en-US" dirty="0"/>
              <a:t>Stochastic gradient </a:t>
            </a:r>
            <a:r>
              <a:rPr lang="en-US" dirty="0" smtClean="0"/>
              <a:t>descent (SGD)</a:t>
            </a:r>
            <a:endParaRPr lang="en-IE" dirty="0"/>
          </a:p>
        </p:txBody>
      </p:sp>
      <p:sp>
        <p:nvSpPr>
          <p:cNvPr id="6" name="TextBox 5"/>
          <p:cNvSpPr txBox="1"/>
          <p:nvPr/>
        </p:nvSpPr>
        <p:spPr>
          <a:xfrm>
            <a:off x="2132310" y="1639314"/>
            <a:ext cx="6624736"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Also </a:t>
            </a:r>
            <a:r>
              <a:rPr lang="en-US" sz="1400" dirty="0"/>
              <a:t>known as incremental learning </a:t>
            </a:r>
          </a:p>
          <a:p>
            <a:pPr marL="285750" indent="-285750">
              <a:buFont typeface="Arial" panose="020B0604020202020204" pitchFamily="34" charset="0"/>
              <a:buChar char="•"/>
            </a:pPr>
            <a:r>
              <a:rPr lang="en-US" sz="1400" dirty="0" smtClean="0"/>
              <a:t>For </a:t>
            </a:r>
            <a:r>
              <a:rPr lang="en-US" sz="1400" dirty="0"/>
              <a:t>each given training case, the system predicts </a:t>
            </a:r>
            <a:r>
              <a:rPr lang="en-US" sz="1400" dirty="0" err="1"/>
              <a:t>r</a:t>
            </a:r>
            <a:r>
              <a:rPr lang="en-US" sz="1050" dirty="0" err="1"/>
              <a:t>ui</a:t>
            </a:r>
            <a:r>
              <a:rPr lang="en-US" sz="1400" dirty="0"/>
              <a:t> and computes the </a:t>
            </a:r>
            <a:endParaRPr lang="en-US" sz="1400" dirty="0" smtClean="0"/>
          </a:p>
          <a:p>
            <a:r>
              <a:rPr lang="en-US" sz="1400" dirty="0"/>
              <a:t> </a:t>
            </a:r>
            <a:r>
              <a:rPr lang="en-US" sz="1400" dirty="0" smtClean="0"/>
              <a:t>    associated </a:t>
            </a:r>
            <a:r>
              <a:rPr lang="en-US" sz="1400" dirty="0"/>
              <a:t>prediction </a:t>
            </a:r>
            <a:r>
              <a:rPr lang="en-US" sz="1400" dirty="0" smtClean="0"/>
              <a:t>error</a:t>
            </a:r>
            <a:endParaRPr lang="en-IE" sz="1400" dirty="0"/>
          </a:p>
        </p:txBody>
      </p:sp>
      <p:cxnSp>
        <p:nvCxnSpPr>
          <p:cNvPr id="11" name="Straight Connector 10"/>
          <p:cNvCxnSpPr/>
          <p:nvPr/>
        </p:nvCxnSpPr>
        <p:spPr>
          <a:xfrm>
            <a:off x="7092280" y="3435846"/>
            <a:ext cx="72008" cy="2880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7020272" y="3723878"/>
            <a:ext cx="144016" cy="2017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020272" y="3925637"/>
            <a:ext cx="84038" cy="211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104310" y="4137500"/>
            <a:ext cx="203994" cy="761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308304" y="4213669"/>
            <a:ext cx="64107" cy="1451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7236297" y="4358799"/>
            <a:ext cx="136113" cy="1934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769760" y="2654977"/>
            <a:ext cx="4026376" cy="369332"/>
          </a:xfrm>
          <a:prstGeom prst="rect">
            <a:avLst/>
          </a:prstGeom>
          <a:noFill/>
        </p:spPr>
        <p:txBody>
          <a:bodyPr wrap="square" rtlCol="0">
            <a:spAutoFit/>
          </a:bodyPr>
          <a:lstStyle>
            <a:defPPr>
              <a:defRPr lang="ko-KR"/>
            </a:defPPr>
            <a:lvl1pPr marL="285750" indent="-285750">
              <a:buFont typeface="Wingdings" panose="05000000000000000000" pitchFamily="2" charset="2"/>
              <a:buChar char="v"/>
            </a:lvl1pPr>
          </a:lstStyle>
          <a:p>
            <a:r>
              <a:rPr lang="en-US" dirty="0"/>
              <a:t>Alternating Least Squares (ALS)</a:t>
            </a:r>
            <a:endParaRPr lang="en-IE" dirty="0"/>
          </a:p>
        </p:txBody>
      </p:sp>
      <p:sp>
        <p:nvSpPr>
          <p:cNvPr id="27" name="TextBox 26"/>
          <p:cNvSpPr txBox="1"/>
          <p:nvPr/>
        </p:nvSpPr>
        <p:spPr>
          <a:xfrm>
            <a:off x="1790756" y="3169439"/>
            <a:ext cx="4293411" cy="369332"/>
          </a:xfrm>
          <a:prstGeom prst="rect">
            <a:avLst/>
          </a:prstGeom>
          <a:noFill/>
        </p:spPr>
        <p:txBody>
          <a:bodyPr wrap="square" rtlCol="0">
            <a:spAutoFit/>
          </a:bodyPr>
          <a:lstStyle>
            <a:defPPr>
              <a:defRPr lang="ko-KR"/>
            </a:defPPr>
          </a:lstStyle>
          <a:p>
            <a:pPr marL="285750" indent="-285750">
              <a:buFont typeface="Wingdings" panose="05000000000000000000" pitchFamily="2" charset="2"/>
              <a:buChar char="v"/>
            </a:pPr>
            <a:r>
              <a:rPr lang="en-US" dirty="0"/>
              <a:t>Bayesian Personalized Ranking (BPR)</a:t>
            </a:r>
            <a:endParaRPr lang="en-IE" dirty="0"/>
          </a:p>
        </p:txBody>
      </p:sp>
      <p:sp>
        <p:nvSpPr>
          <p:cNvPr id="28" name="TextBox 27"/>
          <p:cNvSpPr txBox="1"/>
          <p:nvPr/>
        </p:nvSpPr>
        <p:spPr>
          <a:xfrm>
            <a:off x="1804181" y="3881903"/>
            <a:ext cx="4293411" cy="646331"/>
          </a:xfrm>
          <a:prstGeom prst="rect">
            <a:avLst/>
          </a:prstGeom>
          <a:noFill/>
        </p:spPr>
        <p:txBody>
          <a:bodyPr wrap="square" rtlCol="0">
            <a:spAutoFit/>
          </a:bodyPr>
          <a:lstStyle>
            <a:defPPr>
              <a:defRPr lang="ko-KR"/>
            </a:defPPr>
          </a:lstStyle>
          <a:p>
            <a:pPr marL="285750" indent="-285750">
              <a:buFont typeface="Wingdings" panose="05000000000000000000" pitchFamily="2" charset="2"/>
              <a:buChar char="v"/>
            </a:pPr>
            <a:r>
              <a:rPr lang="en-US" dirty="0"/>
              <a:t>Weighted Approximate-Rank </a:t>
            </a:r>
            <a:endParaRPr lang="en-US" dirty="0" smtClean="0"/>
          </a:p>
          <a:p>
            <a:r>
              <a:rPr lang="en-US" dirty="0" smtClean="0"/>
              <a:t>    Pairwise </a:t>
            </a:r>
            <a:r>
              <a:rPr lang="en-US" dirty="0"/>
              <a:t>loss (WARP)</a:t>
            </a:r>
            <a:endParaRPr lang="en-IE" dirty="0"/>
          </a:p>
        </p:txBody>
      </p:sp>
      <p:sp>
        <p:nvSpPr>
          <p:cNvPr id="2" name="Rectangle 1"/>
          <p:cNvSpPr/>
          <p:nvPr/>
        </p:nvSpPr>
        <p:spPr>
          <a:xfrm>
            <a:off x="1804181" y="4651201"/>
            <a:ext cx="4370235" cy="369332"/>
          </a:xfrm>
          <a:prstGeom prst="rect">
            <a:avLst/>
          </a:prstGeom>
        </p:spPr>
        <p:txBody>
          <a:bodyPr wrap="none">
            <a:spAutoFit/>
          </a:bodyPr>
          <a:lstStyle/>
          <a:p>
            <a:pPr marL="285750" indent="-285750">
              <a:buFont typeface="Wingdings" panose="05000000000000000000" pitchFamily="2" charset="2"/>
              <a:buChar char="v"/>
            </a:pPr>
            <a:r>
              <a:rPr lang="en-IE" dirty="0"/>
              <a:t>Adaptive Moment Estimation (Adam)</a:t>
            </a:r>
          </a:p>
        </p:txBody>
      </p:sp>
    </p:spTree>
    <p:extLst>
      <p:ext uri="{BB962C8B-B14F-4D97-AF65-F5344CB8AC3E}">
        <p14:creationId xmlns:p14="http://schemas.microsoft.com/office/powerpoint/2010/main" val="105569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33"/>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nodeType="afterEffect">
                                  <p:stCondLst>
                                    <p:cond delay="1500"/>
                                  </p:stCondLst>
                                  <p:childTnLst>
                                    <p:set>
                                      <p:cBhvr>
                                        <p:cTn id="12" dur="1" fill="hold">
                                          <p:stCondLst>
                                            <p:cond delay="0"/>
                                          </p:stCondLst>
                                        </p:cTn>
                                        <p:tgtEl>
                                          <p:spTgt spid="36"/>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500"/>
                                  </p:stCondLst>
                                  <p:childTnLst>
                                    <p:set>
                                      <p:cBhvr>
                                        <p:cTn id="15" dur="1" fill="hold">
                                          <p:stCondLst>
                                            <p:cond delay="0"/>
                                          </p:stCondLst>
                                        </p:cTn>
                                        <p:tgtEl>
                                          <p:spTgt spid="39"/>
                                        </p:tgtEl>
                                        <p:attrNameLst>
                                          <p:attrName>style.visibility</p:attrName>
                                        </p:attrNameLst>
                                      </p:cBhvr>
                                      <p:to>
                                        <p:strVal val="visible"/>
                                      </p:to>
                                    </p:set>
                                  </p:childTnLst>
                                </p:cTn>
                              </p:par>
                            </p:childTnLst>
                          </p:cTn>
                        </p:par>
                        <p:par>
                          <p:cTn id="16" fill="hold">
                            <p:stCondLst>
                              <p:cond delay="4500"/>
                            </p:stCondLst>
                            <p:childTnLst>
                              <p:par>
                                <p:cTn id="17" presetID="1" presetClass="entr" presetSubtype="0" fill="hold" nodeType="afterEffect">
                                  <p:stCondLst>
                                    <p:cond delay="1500"/>
                                  </p:stCondLst>
                                  <p:childTnLst>
                                    <p:set>
                                      <p:cBhvr>
                                        <p:cTn id="18" dur="1" fill="hold">
                                          <p:stCondLst>
                                            <p:cond delay="0"/>
                                          </p:stCondLst>
                                        </p:cTn>
                                        <p:tgtEl>
                                          <p:spTgt spid="43"/>
                                        </p:tgtEl>
                                        <p:attrNameLst>
                                          <p:attrName>style.visibility</p:attrName>
                                        </p:attrNameLst>
                                      </p:cBhvr>
                                      <p:to>
                                        <p:strVal val="visible"/>
                                      </p:to>
                                    </p:set>
                                  </p:childTnLst>
                                </p:cTn>
                              </p:par>
                            </p:childTnLst>
                          </p:cTn>
                        </p:par>
                        <p:par>
                          <p:cTn id="19" fill="hold">
                            <p:stCondLst>
                              <p:cond delay="6000"/>
                            </p:stCondLst>
                            <p:childTnLst>
                              <p:par>
                                <p:cTn id="20" presetID="1" presetClass="entr" presetSubtype="0" fill="hold" nodeType="afterEffect">
                                  <p:stCondLst>
                                    <p:cond delay="1500"/>
                                  </p:stCondLst>
                                  <p:childTnLst>
                                    <p:set>
                                      <p:cBhvr>
                                        <p:cTn id="21" dur="1" fill="hold">
                                          <p:stCondLst>
                                            <p:cond delay="0"/>
                                          </p:stCondLst>
                                        </p:cTn>
                                        <p:tgtEl>
                                          <p:spTgt spid="4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8" name="Google Shape;488;p40"/>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fld id="{00000000-1234-1234-1234-123412341234}" type="slidenum">
              <a:rPr lang="en-GB" sz="1100">
                <a:solidFill>
                  <a:schemeClr val="bg1"/>
                </a:solidFill>
              </a:rPr>
              <a:pPr/>
              <a:t>33</a:t>
            </a:fld>
            <a:endParaRPr sz="1100">
              <a:solidFill>
                <a:schemeClr val="bg1"/>
              </a:solidFill>
            </a:endParaRPr>
          </a:p>
        </p:txBody>
      </p:sp>
      <p:sp>
        <p:nvSpPr>
          <p:cNvPr id="81"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IE" dirty="0" err="1"/>
              <a:t>Hyperparameters</a:t>
            </a:r>
            <a:endParaRPr lang="ko-KR" altLang="en-US" dirty="0"/>
          </a:p>
        </p:txBody>
      </p:sp>
      <p:grpSp>
        <p:nvGrpSpPr>
          <p:cNvPr id="82" name="Google Shape;371;p47"/>
          <p:cNvGrpSpPr/>
          <p:nvPr/>
        </p:nvGrpSpPr>
        <p:grpSpPr>
          <a:xfrm rot="5400000">
            <a:off x="8612837" y="315553"/>
            <a:ext cx="278152" cy="345818"/>
            <a:chOff x="0" y="46600"/>
            <a:chExt cx="3121800" cy="5004600"/>
          </a:xfrm>
        </p:grpSpPr>
        <p:sp>
          <p:nvSpPr>
            <p:cNvPr id="8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86" name="Picture 85"/>
          <p:cNvPicPr>
            <a:picLocks noChangeAspect="1"/>
          </p:cNvPicPr>
          <p:nvPr/>
        </p:nvPicPr>
        <p:blipFill>
          <a:blip r:embed="rId3"/>
          <a:stretch>
            <a:fillRect/>
          </a:stretch>
        </p:blipFill>
        <p:spPr>
          <a:xfrm>
            <a:off x="1619672" y="267494"/>
            <a:ext cx="161917" cy="641191"/>
          </a:xfrm>
          <a:prstGeom prst="rect">
            <a:avLst/>
          </a:prstGeom>
        </p:spPr>
      </p:pic>
      <p:pic>
        <p:nvPicPr>
          <p:cNvPr id="87" name="Picture 86" descr="Home.png">
            <a:hlinkClick r:id="" action="ppaction://hlinkshowjump?jump=firstslide"/>
          </p:cNvPr>
          <p:cNvPicPr>
            <a:picLocks noChangeAspect="1"/>
          </p:cNvPicPr>
          <p:nvPr/>
        </p:nvPicPr>
        <p:blipFill>
          <a:blip r:embed="rId4"/>
          <a:stretch>
            <a:fillRect/>
          </a:stretch>
        </p:blipFill>
        <p:spPr>
          <a:xfrm>
            <a:off x="786737" y="160718"/>
            <a:ext cx="250031" cy="250031"/>
          </a:xfrm>
          <a:prstGeom prst="rect">
            <a:avLst/>
          </a:prstGeom>
        </p:spPr>
      </p:pic>
      <p:pic>
        <p:nvPicPr>
          <p:cNvPr id="88" name="Picture 87" descr="Exit.png">
            <a:hlinkClick r:id="" action="ppaction://hlinkshowjump?jump=endshow"/>
          </p:cNvPr>
          <p:cNvPicPr>
            <a:picLocks noChangeAspect="1"/>
          </p:cNvPicPr>
          <p:nvPr/>
        </p:nvPicPr>
        <p:blipFill>
          <a:blip r:embed="rId5"/>
          <a:stretch>
            <a:fillRect/>
          </a:stretch>
        </p:blipFill>
        <p:spPr>
          <a:xfrm>
            <a:off x="447405" y="160718"/>
            <a:ext cx="250031" cy="250031"/>
          </a:xfrm>
          <a:prstGeom prst="rect">
            <a:avLst/>
          </a:prstGeom>
        </p:spPr>
      </p:pic>
      <p:sp>
        <p:nvSpPr>
          <p:cNvPr id="89" name="Rounded Rectangle 88"/>
          <p:cNvSpPr/>
          <p:nvPr/>
        </p:nvSpPr>
        <p:spPr>
          <a:xfrm>
            <a:off x="286669" y="803660"/>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Introduction</a:t>
            </a:r>
            <a:endParaRPr lang="fa-IR" sz="900" dirty="0">
              <a:latin typeface="+mj-lt"/>
              <a:cs typeface="B Behnam " pitchFamily="2" charset="-78"/>
            </a:endParaRPr>
          </a:p>
        </p:txBody>
      </p:sp>
      <p:sp>
        <p:nvSpPr>
          <p:cNvPr id="90" name="Rounded Rectangle 89">
            <a:hlinkClick r:id="rId6" action="ppaction://hlinksldjump"/>
          </p:cNvPr>
          <p:cNvSpPr/>
          <p:nvPr/>
        </p:nvSpPr>
        <p:spPr>
          <a:xfrm>
            <a:off x="286669" y="1232288"/>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latin typeface="+mj-lt"/>
                <a:cs typeface="B Behnam " pitchFamily="2" charset="-78"/>
                <a:sym typeface="Muli"/>
              </a:rPr>
              <a:t>Literature</a:t>
            </a:r>
          </a:p>
          <a:p>
            <a:pPr algn="ctr"/>
            <a:r>
              <a:rPr lang="en-IE" sz="900" dirty="0">
                <a:latin typeface="+mj-lt"/>
                <a:cs typeface="B Behnam " pitchFamily="2" charset="-78"/>
                <a:sym typeface="Muli"/>
              </a:rPr>
              <a:t>Review</a:t>
            </a:r>
          </a:p>
        </p:txBody>
      </p:sp>
      <p:sp>
        <p:nvSpPr>
          <p:cNvPr id="91" name="Rounded Rectangle 90">
            <a:hlinkClick r:id="rId7" action="ppaction://hlinksldjump"/>
          </p:cNvPr>
          <p:cNvSpPr/>
          <p:nvPr/>
        </p:nvSpPr>
        <p:spPr>
          <a:xfrm>
            <a:off x="286669" y="1660916"/>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Data </a:t>
            </a:r>
          </a:p>
          <a:p>
            <a:pPr algn="ctr"/>
            <a:r>
              <a:rPr lang="en-US" sz="900" dirty="0">
                <a:latin typeface="+mj-lt"/>
                <a:cs typeface="B Behnam " pitchFamily="2" charset="-78"/>
              </a:rPr>
              <a:t>Analysis</a:t>
            </a:r>
            <a:endParaRPr lang="fa-IR" sz="900" dirty="0">
              <a:latin typeface="+mj-lt"/>
              <a:cs typeface="B Behnam " pitchFamily="2" charset="-78"/>
            </a:endParaRPr>
          </a:p>
        </p:txBody>
      </p:sp>
      <p:sp>
        <p:nvSpPr>
          <p:cNvPr id="92" name="Rounded Rectangle 91">
            <a:hlinkClick r:id="rId7" action="ppaction://hlinksldjump"/>
          </p:cNvPr>
          <p:cNvSpPr/>
          <p:nvPr/>
        </p:nvSpPr>
        <p:spPr>
          <a:xfrm>
            <a:off x="286669" y="2089544"/>
            <a:ext cx="910835"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Our Solution</a:t>
            </a:r>
            <a:endParaRPr lang="fa-IR" sz="900" dirty="0">
              <a:latin typeface="+mj-lt"/>
              <a:cs typeface="B Behnam " pitchFamily="2" charset="-78"/>
            </a:endParaRPr>
          </a:p>
        </p:txBody>
      </p:sp>
      <p:sp>
        <p:nvSpPr>
          <p:cNvPr id="93" name="Rounded Rectangle 92">
            <a:hlinkClick r:id="rId8" action="ppaction://hlinksldjump"/>
          </p:cNvPr>
          <p:cNvSpPr/>
          <p:nvPr/>
        </p:nvSpPr>
        <p:spPr>
          <a:xfrm>
            <a:off x="286669" y="2518172"/>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Evaluation</a:t>
            </a:r>
            <a:endParaRPr lang="fa-IR" sz="900" dirty="0">
              <a:latin typeface="+mj-lt"/>
              <a:cs typeface="B Behnam " pitchFamily="2" charset="-78"/>
            </a:endParaRPr>
          </a:p>
        </p:txBody>
      </p:sp>
      <p:sp>
        <p:nvSpPr>
          <p:cNvPr id="94" name="Rounded Rectangle 93">
            <a:hlinkClick r:id="rId9" action="ppaction://hlinksldjump"/>
          </p:cNvPr>
          <p:cNvSpPr/>
          <p:nvPr/>
        </p:nvSpPr>
        <p:spPr>
          <a:xfrm>
            <a:off x="286669" y="2946800"/>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Conclusion</a:t>
            </a:r>
            <a:endParaRPr lang="fa-IR" sz="900" dirty="0">
              <a:latin typeface="+mj-lt"/>
              <a:cs typeface="B Behnam " pitchFamily="2" charset="-78"/>
            </a:endParaRPr>
          </a:p>
        </p:txBody>
      </p:sp>
      <p:pic>
        <p:nvPicPr>
          <p:cNvPr id="1028" name="Picture 4" descr="Bootsstrapping_sampling_model4.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15126" y="1059582"/>
            <a:ext cx="2928882" cy="29291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rtial_Dependency_model4.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36096" y="1152699"/>
            <a:ext cx="3422866" cy="283604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2"/>
          <a:srcRect l="1089" t="10526" r="2011" b="6882"/>
          <a:stretch/>
        </p:blipFill>
        <p:spPr>
          <a:xfrm>
            <a:off x="2483768" y="4194285"/>
            <a:ext cx="5328592" cy="770979"/>
          </a:xfrm>
          <a:prstGeom prst="rect">
            <a:avLst/>
          </a:prstGeom>
        </p:spPr>
      </p:pic>
    </p:spTree>
    <p:extLst>
      <p:ext uri="{BB962C8B-B14F-4D97-AF65-F5344CB8AC3E}">
        <p14:creationId xmlns:p14="http://schemas.microsoft.com/office/powerpoint/2010/main" val="3203382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Home.png">
            <a:hlinkClick r:id="" action="ppaction://hlinkshowjump?jump=firstslide"/>
          </p:cNvPr>
          <p:cNvPicPr>
            <a:picLocks noChangeAspect="1"/>
          </p:cNvPicPr>
          <p:nvPr/>
        </p:nvPicPr>
        <p:blipFill>
          <a:blip r:embed="rId3"/>
          <a:stretch>
            <a:fillRect/>
          </a:stretch>
        </p:blipFill>
        <p:spPr>
          <a:xfrm>
            <a:off x="786737" y="160718"/>
            <a:ext cx="250031" cy="250031"/>
          </a:xfrm>
          <a:prstGeom prst="rect">
            <a:avLst/>
          </a:prstGeom>
        </p:spPr>
      </p:pic>
      <p:pic>
        <p:nvPicPr>
          <p:cNvPr id="31" name="Picture 30" descr="Exit.png">
            <a:hlinkClick r:id="" action="ppaction://hlinkshowjump?jump=endshow"/>
          </p:cNvPr>
          <p:cNvPicPr>
            <a:picLocks noChangeAspect="1"/>
          </p:cNvPicPr>
          <p:nvPr/>
        </p:nvPicPr>
        <p:blipFill>
          <a:blip r:embed="rId4"/>
          <a:stretch>
            <a:fillRect/>
          </a:stretch>
        </p:blipFill>
        <p:spPr>
          <a:xfrm>
            <a:off x="447405" y="160718"/>
            <a:ext cx="250031" cy="250031"/>
          </a:xfrm>
          <a:prstGeom prst="rect">
            <a:avLst/>
          </a:prstGeom>
        </p:spPr>
      </p:pic>
      <p:sp>
        <p:nvSpPr>
          <p:cNvPr id="32" name="Rounded Rectangle 31"/>
          <p:cNvSpPr/>
          <p:nvPr/>
        </p:nvSpPr>
        <p:spPr>
          <a:xfrm>
            <a:off x="286669" y="803660"/>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33" name="Rounded Rectangle 32">
            <a:hlinkClick r:id="rId5" action="ppaction://hlinksldjump"/>
          </p:cNvPr>
          <p:cNvSpPr/>
          <p:nvPr/>
        </p:nvSpPr>
        <p:spPr>
          <a:xfrm>
            <a:off x="286669" y="1232288"/>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lvl="0" algn="ctr"/>
            <a:r>
              <a:rPr lang="en-IE" sz="900" dirty="0" smtClean="0">
                <a:solidFill>
                  <a:schemeClr val="tx1"/>
                </a:solidFill>
                <a:latin typeface="+mj-lt"/>
                <a:ea typeface="Muli"/>
                <a:cs typeface="Muli"/>
                <a:sym typeface="Muli"/>
              </a:rPr>
              <a:t>Literature</a:t>
            </a:r>
          </a:p>
          <a:p>
            <a:pPr lvl="0" algn="ctr"/>
            <a:r>
              <a:rPr lang="en-IE" sz="900" dirty="0" smtClean="0">
                <a:solidFill>
                  <a:schemeClr val="tx1"/>
                </a:solidFill>
                <a:latin typeface="+mj-lt"/>
                <a:ea typeface="Muli"/>
                <a:cs typeface="Muli"/>
                <a:sym typeface="Muli"/>
              </a:rPr>
              <a:t>Review</a:t>
            </a:r>
            <a:endParaRPr lang="en-IE" sz="900" dirty="0">
              <a:solidFill>
                <a:schemeClr val="tx1"/>
              </a:solidFill>
              <a:latin typeface="+mj-lt"/>
              <a:ea typeface="Muli"/>
              <a:cs typeface="Muli"/>
              <a:sym typeface="Muli"/>
            </a:endParaRPr>
          </a:p>
        </p:txBody>
      </p:sp>
      <p:sp>
        <p:nvSpPr>
          <p:cNvPr id="34"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a:t>Collaborative Deep </a:t>
            </a:r>
            <a:r>
              <a:rPr lang="en-US" altLang="ko-KR" dirty="0" smtClean="0"/>
              <a:t>Learning</a:t>
            </a:r>
            <a:endParaRPr lang="ko-KR" altLang="en-US" dirty="0"/>
          </a:p>
        </p:txBody>
      </p:sp>
      <p:pic>
        <p:nvPicPr>
          <p:cNvPr id="35" name="Picture 34"/>
          <p:cNvPicPr>
            <a:picLocks noChangeAspect="1"/>
          </p:cNvPicPr>
          <p:nvPr/>
        </p:nvPicPr>
        <p:blipFill>
          <a:blip r:embed="rId6"/>
          <a:stretch>
            <a:fillRect/>
          </a:stretch>
        </p:blipFill>
        <p:spPr>
          <a:xfrm>
            <a:off x="1600207" y="267494"/>
            <a:ext cx="161917" cy="641191"/>
          </a:xfrm>
          <a:prstGeom prst="rect">
            <a:avLst/>
          </a:prstGeom>
        </p:spPr>
      </p:pic>
      <p:grpSp>
        <p:nvGrpSpPr>
          <p:cNvPr id="36" name="Google Shape;371;p47"/>
          <p:cNvGrpSpPr/>
          <p:nvPr/>
        </p:nvGrpSpPr>
        <p:grpSpPr>
          <a:xfrm rot="5400000">
            <a:off x="8612837" y="315553"/>
            <a:ext cx="278152" cy="345818"/>
            <a:chOff x="0" y="46600"/>
            <a:chExt cx="3121800" cy="5004600"/>
          </a:xfrm>
        </p:grpSpPr>
        <p:sp>
          <p:nvSpPr>
            <p:cNvPr id="37"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42" name="Rounded Rectangle 41">
            <a:hlinkClick r:id="rId7" action="ppaction://hlinksldjump"/>
          </p:cNvPr>
          <p:cNvSpPr/>
          <p:nvPr/>
        </p:nvSpPr>
        <p:spPr>
          <a:xfrm>
            <a:off x="286669" y="1660916"/>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Analysis</a:t>
            </a:r>
            <a:endParaRPr lang="fa-IR" sz="900" dirty="0">
              <a:solidFill>
                <a:schemeClr val="tx1"/>
              </a:solidFill>
              <a:latin typeface="+mj-lt"/>
              <a:ea typeface="Muli"/>
              <a:cs typeface="Muli"/>
            </a:endParaRPr>
          </a:p>
        </p:txBody>
      </p:sp>
      <p:sp>
        <p:nvSpPr>
          <p:cNvPr id="44" name="Rounded Rectangle 43">
            <a:hlinkClick r:id="rId7" action="ppaction://hlinksldjump"/>
          </p:cNvPr>
          <p:cNvSpPr/>
          <p:nvPr/>
        </p:nvSpPr>
        <p:spPr>
          <a:xfrm>
            <a:off x="286669" y="2089544"/>
            <a:ext cx="910835"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Our Solution</a:t>
            </a:r>
            <a:endParaRPr lang="fa-IR" sz="900" dirty="0">
              <a:latin typeface="+mj-lt"/>
              <a:cs typeface="B Behnam " pitchFamily="2" charset="-78"/>
            </a:endParaRPr>
          </a:p>
        </p:txBody>
      </p:sp>
      <p:sp>
        <p:nvSpPr>
          <p:cNvPr id="47" name="Rounded Rectangle 46">
            <a:hlinkClick r:id="rId8" action="ppaction://hlinksldjump"/>
          </p:cNvPr>
          <p:cNvSpPr/>
          <p:nvPr/>
        </p:nvSpPr>
        <p:spPr>
          <a:xfrm>
            <a:off x="286669" y="2518172"/>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58" name="Rounded Rectangle 57">
            <a:hlinkClick r:id="rId9" action="ppaction://hlinksldjump"/>
          </p:cNvPr>
          <p:cNvSpPr/>
          <p:nvPr/>
        </p:nvSpPr>
        <p:spPr>
          <a:xfrm>
            <a:off x="286669" y="2946800"/>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
        <p:nvSpPr>
          <p:cNvPr id="19" name="Google Shape;488;p40"/>
          <p:cNvSpPr txBox="1">
            <a:spLocks noGrp="1"/>
          </p:cNvSpPr>
          <p:nvPr>
            <p:ph type="sldNum" idx="12"/>
          </p:nvPr>
        </p:nvSpPr>
        <p:spPr>
          <a:xfrm>
            <a:off x="434300" y="4736374"/>
            <a:ext cx="379800" cy="211639"/>
          </a:xfrm>
          <a:prstGeom prst="rect">
            <a:avLst/>
          </a:prstGeom>
        </p:spPr>
        <p:txBody>
          <a:bodyPr spcFirstLastPara="1" wrap="square" lIns="91425" tIns="91425" rIns="91425" bIns="91425" anchor="ctr" anchorCtr="0">
            <a:noAutofit/>
          </a:bodyPr>
          <a:lstStyle/>
          <a:p>
            <a:r>
              <a:rPr lang="en-US" sz="1100" dirty="0" smtClean="0">
                <a:solidFill>
                  <a:schemeClr val="bg1"/>
                </a:solidFill>
              </a:rPr>
              <a:t>36</a:t>
            </a:r>
            <a:endParaRPr sz="1100" dirty="0">
              <a:solidFill>
                <a:schemeClr val="bg1"/>
              </a:solidFill>
            </a:endParaRPr>
          </a:p>
        </p:txBody>
      </p:sp>
      <p:sp>
        <p:nvSpPr>
          <p:cNvPr id="2" name="TextBox 1"/>
          <p:cNvSpPr txBox="1"/>
          <p:nvPr/>
        </p:nvSpPr>
        <p:spPr>
          <a:xfrm>
            <a:off x="8172400" y="4842193"/>
            <a:ext cx="1623629" cy="276999"/>
          </a:xfrm>
          <a:prstGeom prst="rect">
            <a:avLst/>
          </a:prstGeom>
          <a:noFill/>
        </p:spPr>
        <p:txBody>
          <a:bodyPr wrap="square" rtlCol="0">
            <a:spAutoFit/>
          </a:bodyPr>
          <a:lstStyle/>
          <a:p>
            <a:r>
              <a:rPr lang="en-US" sz="1200" dirty="0" smtClean="0"/>
              <a:t>Yang, 2018</a:t>
            </a:r>
            <a:endParaRPr lang="en-US" sz="1200" dirty="0"/>
          </a:p>
        </p:txBody>
      </p:sp>
      <p:sp>
        <p:nvSpPr>
          <p:cNvPr id="3" name="Rectangle 2"/>
          <p:cNvSpPr/>
          <p:nvPr/>
        </p:nvSpPr>
        <p:spPr>
          <a:xfrm>
            <a:off x="4935442" y="3867894"/>
            <a:ext cx="3643562" cy="369332"/>
          </a:xfrm>
          <a:prstGeom prst="rect">
            <a:avLst/>
          </a:prstGeom>
        </p:spPr>
        <p:txBody>
          <a:bodyPr wrap="none">
            <a:spAutoFit/>
          </a:bodyPr>
          <a:lstStyle/>
          <a:p>
            <a:r>
              <a:rPr lang="en-US" altLang="ko-KR" dirty="0"/>
              <a:t>Stacked </a:t>
            </a:r>
            <a:r>
              <a:rPr lang="en-US" altLang="ko-KR" dirty="0" err="1"/>
              <a:t>Denoising</a:t>
            </a:r>
            <a:r>
              <a:rPr lang="en-US" altLang="ko-KR" dirty="0"/>
              <a:t> </a:t>
            </a:r>
            <a:r>
              <a:rPr lang="en-US" altLang="ko-KR" dirty="0" err="1"/>
              <a:t>Autoencoders</a:t>
            </a:r>
            <a:endParaRPr lang="en-US" dirty="0"/>
          </a:p>
        </p:txBody>
      </p:sp>
      <p:pic>
        <p:nvPicPr>
          <p:cNvPr id="4" name="Picture 3"/>
          <p:cNvPicPr>
            <a:picLocks noChangeAspect="1"/>
          </p:cNvPicPr>
          <p:nvPr/>
        </p:nvPicPr>
        <p:blipFill rotWithShape="1">
          <a:blip r:embed="rId10"/>
          <a:srcRect t="3785"/>
          <a:stretch/>
        </p:blipFill>
        <p:spPr>
          <a:xfrm>
            <a:off x="1762124" y="1131590"/>
            <a:ext cx="4826100" cy="2131337"/>
          </a:xfrm>
          <a:prstGeom prst="rect">
            <a:avLst/>
          </a:prstGeom>
        </p:spPr>
      </p:pic>
    </p:spTree>
    <p:extLst>
      <p:ext uri="{BB962C8B-B14F-4D97-AF65-F5344CB8AC3E}">
        <p14:creationId xmlns:p14="http://schemas.microsoft.com/office/powerpoint/2010/main" val="392252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Title 1"/>
          <p:cNvSpPr txBox="1">
            <a:spLocks/>
          </p:cNvSpPr>
          <p:nvPr/>
        </p:nvSpPr>
        <p:spPr>
          <a:xfrm>
            <a:off x="1637574" y="201970"/>
            <a:ext cx="7470930"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a:t>Stacked </a:t>
            </a:r>
            <a:r>
              <a:rPr lang="en-US" altLang="ko-KR" dirty="0" err="1" smtClean="0"/>
              <a:t>Denoising</a:t>
            </a:r>
            <a:r>
              <a:rPr lang="en-US" altLang="ko-KR" dirty="0" smtClean="0"/>
              <a:t> </a:t>
            </a:r>
            <a:r>
              <a:rPr lang="en-US" altLang="ko-KR" dirty="0" err="1" smtClean="0"/>
              <a:t>Autoencoders</a:t>
            </a:r>
            <a:endParaRPr lang="ko-KR" altLang="en-US" dirty="0"/>
          </a:p>
        </p:txBody>
      </p:sp>
      <p:pic>
        <p:nvPicPr>
          <p:cNvPr id="35" name="Picture 34"/>
          <p:cNvPicPr>
            <a:picLocks noChangeAspect="1"/>
          </p:cNvPicPr>
          <p:nvPr/>
        </p:nvPicPr>
        <p:blipFill>
          <a:blip r:embed="rId3"/>
          <a:stretch>
            <a:fillRect/>
          </a:stretch>
        </p:blipFill>
        <p:spPr>
          <a:xfrm>
            <a:off x="1547664" y="267494"/>
            <a:ext cx="89909" cy="641191"/>
          </a:xfrm>
          <a:prstGeom prst="rect">
            <a:avLst/>
          </a:prstGeom>
        </p:spPr>
      </p:pic>
      <p:grpSp>
        <p:nvGrpSpPr>
          <p:cNvPr id="36" name="Google Shape;371;p47"/>
          <p:cNvGrpSpPr/>
          <p:nvPr/>
        </p:nvGrpSpPr>
        <p:grpSpPr>
          <a:xfrm rot="5400000">
            <a:off x="8685424" y="29061"/>
            <a:ext cx="278152" cy="345818"/>
            <a:chOff x="0" y="46600"/>
            <a:chExt cx="3121800" cy="5004600"/>
          </a:xfrm>
        </p:grpSpPr>
        <p:sp>
          <p:nvSpPr>
            <p:cNvPr id="37"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2" name="Picture 1"/>
          <p:cNvPicPr>
            <a:picLocks noChangeAspect="1"/>
          </p:cNvPicPr>
          <p:nvPr/>
        </p:nvPicPr>
        <p:blipFill rotWithShape="1">
          <a:blip r:embed="rId4"/>
          <a:srcRect b="372"/>
          <a:stretch/>
        </p:blipFill>
        <p:spPr>
          <a:xfrm>
            <a:off x="2090808" y="1484550"/>
            <a:ext cx="3129264" cy="1519248"/>
          </a:xfrm>
          <a:prstGeom prst="rect">
            <a:avLst/>
          </a:prstGeom>
        </p:spPr>
      </p:pic>
      <p:pic>
        <p:nvPicPr>
          <p:cNvPr id="19" name="Picture 18" descr="Home.png">
            <a:hlinkClick r:id="" action="ppaction://hlinkshowjump?jump=firstslide"/>
          </p:cNvPr>
          <p:cNvPicPr>
            <a:picLocks noChangeAspect="1"/>
          </p:cNvPicPr>
          <p:nvPr/>
        </p:nvPicPr>
        <p:blipFill>
          <a:blip r:embed="rId5"/>
          <a:stretch>
            <a:fillRect/>
          </a:stretch>
        </p:blipFill>
        <p:spPr>
          <a:xfrm>
            <a:off x="786737" y="160718"/>
            <a:ext cx="250031" cy="250031"/>
          </a:xfrm>
          <a:prstGeom prst="rect">
            <a:avLst/>
          </a:prstGeom>
        </p:spPr>
      </p:pic>
      <p:pic>
        <p:nvPicPr>
          <p:cNvPr id="20" name="Picture 19" descr="Exit.png">
            <a:hlinkClick r:id="" action="ppaction://hlinkshowjump?jump=endshow"/>
          </p:cNvPr>
          <p:cNvPicPr>
            <a:picLocks noChangeAspect="1"/>
          </p:cNvPicPr>
          <p:nvPr/>
        </p:nvPicPr>
        <p:blipFill>
          <a:blip r:embed="rId6"/>
          <a:stretch>
            <a:fillRect/>
          </a:stretch>
        </p:blipFill>
        <p:spPr>
          <a:xfrm>
            <a:off x="447405" y="160718"/>
            <a:ext cx="250031" cy="250031"/>
          </a:xfrm>
          <a:prstGeom prst="rect">
            <a:avLst/>
          </a:prstGeom>
        </p:spPr>
      </p:pic>
      <p:sp>
        <p:nvSpPr>
          <p:cNvPr id="21" name="Rounded Rectangle 20"/>
          <p:cNvSpPr/>
          <p:nvPr/>
        </p:nvSpPr>
        <p:spPr>
          <a:xfrm>
            <a:off x="286669" y="803660"/>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22" name="Rounded Rectangle 21">
            <a:hlinkClick r:id="rId7" action="ppaction://hlinksldjump"/>
          </p:cNvPr>
          <p:cNvSpPr/>
          <p:nvPr/>
        </p:nvSpPr>
        <p:spPr>
          <a:xfrm>
            <a:off x="286669" y="1232288"/>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lvl="0" algn="ctr"/>
            <a:r>
              <a:rPr lang="en-IE" sz="900" dirty="0" smtClean="0">
                <a:solidFill>
                  <a:schemeClr val="tx1"/>
                </a:solidFill>
                <a:latin typeface="+mj-lt"/>
                <a:ea typeface="Muli"/>
                <a:cs typeface="Muli"/>
                <a:sym typeface="Muli"/>
              </a:rPr>
              <a:t>Literature</a:t>
            </a:r>
          </a:p>
          <a:p>
            <a:pPr lvl="0" algn="ctr"/>
            <a:r>
              <a:rPr lang="en-IE" sz="900" dirty="0" smtClean="0">
                <a:solidFill>
                  <a:schemeClr val="tx1"/>
                </a:solidFill>
                <a:latin typeface="+mj-lt"/>
                <a:ea typeface="Muli"/>
                <a:cs typeface="Muli"/>
                <a:sym typeface="Muli"/>
              </a:rPr>
              <a:t>Review</a:t>
            </a:r>
            <a:endParaRPr lang="en-IE" sz="900" dirty="0">
              <a:solidFill>
                <a:schemeClr val="tx1"/>
              </a:solidFill>
              <a:latin typeface="+mj-lt"/>
              <a:ea typeface="Muli"/>
              <a:cs typeface="Muli"/>
              <a:sym typeface="Muli"/>
            </a:endParaRPr>
          </a:p>
        </p:txBody>
      </p:sp>
      <p:sp>
        <p:nvSpPr>
          <p:cNvPr id="23" name="Rounded Rectangle 22">
            <a:hlinkClick r:id="rId8" action="ppaction://hlinksldjump"/>
          </p:cNvPr>
          <p:cNvSpPr/>
          <p:nvPr/>
        </p:nvSpPr>
        <p:spPr>
          <a:xfrm>
            <a:off x="286669" y="1660916"/>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Analysis</a:t>
            </a:r>
            <a:endParaRPr lang="fa-IR" sz="900" dirty="0">
              <a:solidFill>
                <a:schemeClr val="tx1"/>
              </a:solidFill>
              <a:latin typeface="+mj-lt"/>
              <a:ea typeface="Muli"/>
              <a:cs typeface="Muli"/>
            </a:endParaRPr>
          </a:p>
        </p:txBody>
      </p:sp>
      <p:sp>
        <p:nvSpPr>
          <p:cNvPr id="24" name="Rounded Rectangle 23">
            <a:hlinkClick r:id="rId8" action="ppaction://hlinksldjump"/>
          </p:cNvPr>
          <p:cNvSpPr/>
          <p:nvPr/>
        </p:nvSpPr>
        <p:spPr>
          <a:xfrm>
            <a:off x="286669" y="2089544"/>
            <a:ext cx="910835"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Our Solution</a:t>
            </a:r>
            <a:endParaRPr lang="fa-IR" sz="900" dirty="0">
              <a:latin typeface="+mj-lt"/>
              <a:cs typeface="B Behnam " pitchFamily="2" charset="-78"/>
            </a:endParaRPr>
          </a:p>
        </p:txBody>
      </p:sp>
      <p:sp>
        <p:nvSpPr>
          <p:cNvPr id="25" name="Rounded Rectangle 24">
            <a:hlinkClick r:id="rId9" action="ppaction://hlinksldjump"/>
          </p:cNvPr>
          <p:cNvSpPr/>
          <p:nvPr/>
        </p:nvSpPr>
        <p:spPr>
          <a:xfrm>
            <a:off x="286669" y="2518172"/>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26" name="Rounded Rectangle 25">
            <a:hlinkClick r:id="rId10" action="ppaction://hlinksldjump"/>
          </p:cNvPr>
          <p:cNvSpPr/>
          <p:nvPr/>
        </p:nvSpPr>
        <p:spPr>
          <a:xfrm>
            <a:off x="286669" y="2946800"/>
            <a:ext cx="910835"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grpSp>
        <p:nvGrpSpPr>
          <p:cNvPr id="5" name="Group 4"/>
          <p:cNvGrpSpPr/>
          <p:nvPr/>
        </p:nvGrpSpPr>
        <p:grpSpPr>
          <a:xfrm>
            <a:off x="5148064" y="3147814"/>
            <a:ext cx="3186909" cy="1619747"/>
            <a:chOff x="5148064" y="3147814"/>
            <a:chExt cx="3186909" cy="1619747"/>
          </a:xfrm>
        </p:grpSpPr>
        <p:pic>
          <p:nvPicPr>
            <p:cNvPr id="3" name="Picture 2"/>
            <p:cNvPicPr>
              <a:picLocks noChangeAspect="1"/>
            </p:cNvPicPr>
            <p:nvPr/>
          </p:nvPicPr>
          <p:blipFill rotWithShape="1">
            <a:blip r:embed="rId11"/>
            <a:srcRect t="4257"/>
            <a:stretch/>
          </p:blipFill>
          <p:spPr>
            <a:xfrm>
              <a:off x="5148064" y="3147814"/>
              <a:ext cx="3186909" cy="1619747"/>
            </a:xfrm>
            <a:prstGeom prst="rect">
              <a:avLst/>
            </a:prstGeom>
          </p:spPr>
        </p:pic>
        <p:sp>
          <p:nvSpPr>
            <p:cNvPr id="4" name="Rectangle 3"/>
            <p:cNvSpPr/>
            <p:nvPr/>
          </p:nvSpPr>
          <p:spPr>
            <a:xfrm>
              <a:off x="5148064" y="3196263"/>
              <a:ext cx="432048" cy="144016"/>
            </a:xfrm>
            <a:prstGeom prst="rect">
              <a:avLst/>
            </a:prstGeom>
            <a:solidFill>
              <a:srgbClr val="FBFEFD"/>
            </a:solidFill>
            <a:ln>
              <a:solidFill>
                <a:srgbClr val="FBF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latin typeface="Calibri" panose="020F0502020204030204" pitchFamily="34" charset="0"/>
                  <a:cs typeface="Calibri" panose="020F0502020204030204" pitchFamily="34" charset="0"/>
                </a:rPr>
                <a:t>Hotel 1</a:t>
              </a:r>
              <a:endParaRPr lang="en-IE" sz="600" dirty="0">
                <a:solidFill>
                  <a:schemeClr val="tx1"/>
                </a:solidFill>
                <a:latin typeface="Calibri" panose="020F0502020204030204" pitchFamily="34" charset="0"/>
                <a:cs typeface="Calibri" panose="020F0502020204030204" pitchFamily="34" charset="0"/>
              </a:endParaRPr>
            </a:p>
          </p:txBody>
        </p:sp>
        <p:sp>
          <p:nvSpPr>
            <p:cNvPr id="27" name="Rectangle 26"/>
            <p:cNvSpPr/>
            <p:nvPr/>
          </p:nvSpPr>
          <p:spPr>
            <a:xfrm>
              <a:off x="5163220" y="3462564"/>
              <a:ext cx="432048" cy="144016"/>
            </a:xfrm>
            <a:prstGeom prst="rect">
              <a:avLst/>
            </a:prstGeom>
            <a:solidFill>
              <a:srgbClr val="FBFEFD"/>
            </a:solidFill>
            <a:ln>
              <a:solidFill>
                <a:srgbClr val="FBF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latin typeface="Calibri" panose="020F0502020204030204" pitchFamily="34" charset="0"/>
                  <a:cs typeface="Calibri" panose="020F0502020204030204" pitchFamily="34" charset="0"/>
                </a:rPr>
                <a:t>Hotel 2</a:t>
              </a:r>
              <a:endParaRPr lang="en-IE" sz="600" dirty="0">
                <a:solidFill>
                  <a:schemeClr val="tx1"/>
                </a:solidFill>
                <a:latin typeface="Calibri" panose="020F0502020204030204" pitchFamily="34" charset="0"/>
                <a:cs typeface="Calibri" panose="020F0502020204030204" pitchFamily="34" charset="0"/>
              </a:endParaRPr>
            </a:p>
          </p:txBody>
        </p:sp>
        <p:sp>
          <p:nvSpPr>
            <p:cNvPr id="28" name="Rectangle 27"/>
            <p:cNvSpPr/>
            <p:nvPr/>
          </p:nvSpPr>
          <p:spPr>
            <a:xfrm>
              <a:off x="5169552" y="3700848"/>
              <a:ext cx="432048" cy="144016"/>
            </a:xfrm>
            <a:prstGeom prst="rect">
              <a:avLst/>
            </a:prstGeom>
            <a:solidFill>
              <a:srgbClr val="FBFEFD"/>
            </a:solidFill>
            <a:ln>
              <a:solidFill>
                <a:srgbClr val="FBF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latin typeface="Calibri" panose="020F0502020204030204" pitchFamily="34" charset="0"/>
                  <a:cs typeface="Calibri" panose="020F0502020204030204" pitchFamily="34" charset="0"/>
                </a:rPr>
                <a:t>Hotel 3</a:t>
              </a:r>
              <a:endParaRPr lang="en-IE" sz="600" dirty="0">
                <a:solidFill>
                  <a:schemeClr val="tx1"/>
                </a:solidFill>
                <a:latin typeface="Calibri" panose="020F0502020204030204" pitchFamily="34" charset="0"/>
                <a:cs typeface="Calibri" panose="020F0502020204030204" pitchFamily="34" charset="0"/>
              </a:endParaRPr>
            </a:p>
          </p:txBody>
        </p:sp>
        <p:sp>
          <p:nvSpPr>
            <p:cNvPr id="29" name="Rectangle 28"/>
            <p:cNvSpPr/>
            <p:nvPr/>
          </p:nvSpPr>
          <p:spPr>
            <a:xfrm>
              <a:off x="5169552" y="3934080"/>
              <a:ext cx="432048" cy="144016"/>
            </a:xfrm>
            <a:prstGeom prst="rect">
              <a:avLst/>
            </a:prstGeom>
            <a:solidFill>
              <a:srgbClr val="FBFEFD"/>
            </a:solidFill>
            <a:ln>
              <a:solidFill>
                <a:srgbClr val="FBF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latin typeface="Calibri" panose="020F0502020204030204" pitchFamily="34" charset="0"/>
                  <a:cs typeface="Calibri" panose="020F0502020204030204" pitchFamily="34" charset="0"/>
                </a:rPr>
                <a:t>Hotel 4</a:t>
              </a:r>
              <a:endParaRPr lang="en-IE" sz="600" dirty="0">
                <a:solidFill>
                  <a:schemeClr val="tx1"/>
                </a:solidFill>
                <a:latin typeface="Calibri" panose="020F0502020204030204" pitchFamily="34" charset="0"/>
                <a:cs typeface="Calibri" panose="020F0502020204030204" pitchFamily="34" charset="0"/>
              </a:endParaRPr>
            </a:p>
          </p:txBody>
        </p:sp>
        <p:sp>
          <p:nvSpPr>
            <p:cNvPr id="30" name="Rectangle 29"/>
            <p:cNvSpPr/>
            <p:nvPr/>
          </p:nvSpPr>
          <p:spPr>
            <a:xfrm>
              <a:off x="5174604" y="4186238"/>
              <a:ext cx="432048" cy="144016"/>
            </a:xfrm>
            <a:prstGeom prst="rect">
              <a:avLst/>
            </a:prstGeom>
            <a:solidFill>
              <a:srgbClr val="FBFEFD"/>
            </a:solidFill>
            <a:ln>
              <a:solidFill>
                <a:srgbClr val="FBF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latin typeface="Calibri" panose="020F0502020204030204" pitchFamily="34" charset="0"/>
                  <a:cs typeface="Calibri" panose="020F0502020204030204" pitchFamily="34" charset="0"/>
                </a:rPr>
                <a:t>Hotel 5</a:t>
              </a:r>
              <a:endParaRPr lang="en-IE" sz="600" dirty="0">
                <a:solidFill>
                  <a:schemeClr val="tx1"/>
                </a:solidFill>
                <a:latin typeface="Calibri" panose="020F0502020204030204" pitchFamily="34" charset="0"/>
                <a:cs typeface="Calibri" panose="020F0502020204030204" pitchFamily="34" charset="0"/>
              </a:endParaRPr>
            </a:p>
          </p:txBody>
        </p:sp>
        <p:sp>
          <p:nvSpPr>
            <p:cNvPr id="31" name="Rectangle 30"/>
            <p:cNvSpPr/>
            <p:nvPr/>
          </p:nvSpPr>
          <p:spPr>
            <a:xfrm>
              <a:off x="5179656" y="4443958"/>
              <a:ext cx="432048" cy="144016"/>
            </a:xfrm>
            <a:prstGeom prst="rect">
              <a:avLst/>
            </a:prstGeom>
            <a:solidFill>
              <a:srgbClr val="FBFEFD"/>
            </a:solidFill>
            <a:ln>
              <a:solidFill>
                <a:srgbClr val="FBF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latin typeface="Calibri" panose="020F0502020204030204" pitchFamily="34" charset="0"/>
                  <a:cs typeface="Calibri" panose="020F0502020204030204" pitchFamily="34" charset="0"/>
                </a:rPr>
                <a:t>Hotel 6</a:t>
              </a:r>
              <a:endParaRPr lang="en-IE" sz="600" dirty="0">
                <a:solidFill>
                  <a:schemeClr val="tx1"/>
                </a:solidFill>
                <a:latin typeface="Calibri" panose="020F0502020204030204" pitchFamily="34" charset="0"/>
                <a:cs typeface="Calibri" panose="020F0502020204030204" pitchFamily="34" charset="0"/>
              </a:endParaRPr>
            </a:p>
          </p:txBody>
        </p:sp>
        <p:sp>
          <p:nvSpPr>
            <p:cNvPr id="32" name="Rectangle 31"/>
            <p:cNvSpPr/>
            <p:nvPr/>
          </p:nvSpPr>
          <p:spPr>
            <a:xfrm>
              <a:off x="7884368" y="3196263"/>
              <a:ext cx="432048" cy="144016"/>
            </a:xfrm>
            <a:prstGeom prst="rect">
              <a:avLst/>
            </a:prstGeom>
            <a:solidFill>
              <a:srgbClr val="FBFEFD"/>
            </a:solidFill>
            <a:ln>
              <a:solidFill>
                <a:srgbClr val="FBF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latin typeface="Calibri" panose="020F0502020204030204" pitchFamily="34" charset="0"/>
                  <a:cs typeface="Calibri" panose="020F0502020204030204" pitchFamily="34" charset="0"/>
                </a:rPr>
                <a:t>Hotel 1</a:t>
              </a:r>
              <a:endParaRPr lang="en-IE" sz="600" dirty="0">
                <a:solidFill>
                  <a:schemeClr val="tx1"/>
                </a:solidFill>
                <a:latin typeface="Calibri" panose="020F0502020204030204" pitchFamily="34" charset="0"/>
                <a:cs typeface="Calibri" panose="020F0502020204030204" pitchFamily="34" charset="0"/>
              </a:endParaRPr>
            </a:p>
          </p:txBody>
        </p:sp>
        <p:sp>
          <p:nvSpPr>
            <p:cNvPr id="33" name="Rectangle 32"/>
            <p:cNvSpPr/>
            <p:nvPr/>
          </p:nvSpPr>
          <p:spPr>
            <a:xfrm>
              <a:off x="7883651" y="3435846"/>
              <a:ext cx="432048" cy="144016"/>
            </a:xfrm>
            <a:prstGeom prst="rect">
              <a:avLst/>
            </a:prstGeom>
            <a:solidFill>
              <a:srgbClr val="FBFEFD"/>
            </a:solidFill>
            <a:ln>
              <a:solidFill>
                <a:srgbClr val="FBF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latin typeface="Calibri" panose="020F0502020204030204" pitchFamily="34" charset="0"/>
                  <a:cs typeface="Calibri" panose="020F0502020204030204" pitchFamily="34" charset="0"/>
                </a:rPr>
                <a:t>Hotel 2</a:t>
              </a:r>
              <a:endParaRPr lang="en-IE" sz="600" dirty="0">
                <a:solidFill>
                  <a:schemeClr val="tx1"/>
                </a:solidFill>
                <a:latin typeface="Calibri" panose="020F0502020204030204" pitchFamily="34" charset="0"/>
                <a:cs typeface="Calibri" panose="020F0502020204030204" pitchFamily="34" charset="0"/>
              </a:endParaRPr>
            </a:p>
          </p:txBody>
        </p:sp>
        <p:sp>
          <p:nvSpPr>
            <p:cNvPr id="39" name="Rectangle 38"/>
            <p:cNvSpPr/>
            <p:nvPr/>
          </p:nvSpPr>
          <p:spPr>
            <a:xfrm>
              <a:off x="7883651" y="3698889"/>
              <a:ext cx="432048" cy="144016"/>
            </a:xfrm>
            <a:prstGeom prst="rect">
              <a:avLst/>
            </a:prstGeom>
            <a:solidFill>
              <a:srgbClr val="FBFEFD"/>
            </a:solidFill>
            <a:ln>
              <a:solidFill>
                <a:srgbClr val="FBF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latin typeface="Calibri" panose="020F0502020204030204" pitchFamily="34" charset="0"/>
                  <a:cs typeface="Calibri" panose="020F0502020204030204" pitchFamily="34" charset="0"/>
                </a:rPr>
                <a:t>Hotel 3</a:t>
              </a:r>
              <a:endParaRPr lang="en-IE" sz="600" dirty="0">
                <a:solidFill>
                  <a:schemeClr val="tx1"/>
                </a:solidFill>
                <a:latin typeface="Calibri" panose="020F0502020204030204" pitchFamily="34" charset="0"/>
                <a:cs typeface="Calibri" panose="020F0502020204030204" pitchFamily="34" charset="0"/>
              </a:endParaRPr>
            </a:p>
          </p:txBody>
        </p:sp>
        <p:sp>
          <p:nvSpPr>
            <p:cNvPr id="40" name="Rectangle 39"/>
            <p:cNvSpPr/>
            <p:nvPr/>
          </p:nvSpPr>
          <p:spPr>
            <a:xfrm>
              <a:off x="7889612" y="3934080"/>
              <a:ext cx="432048" cy="144016"/>
            </a:xfrm>
            <a:prstGeom prst="rect">
              <a:avLst/>
            </a:prstGeom>
            <a:solidFill>
              <a:srgbClr val="FBFEFD"/>
            </a:solidFill>
            <a:ln>
              <a:solidFill>
                <a:srgbClr val="FBF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latin typeface="Calibri" panose="020F0502020204030204" pitchFamily="34" charset="0"/>
                  <a:cs typeface="Calibri" panose="020F0502020204030204" pitchFamily="34" charset="0"/>
                </a:rPr>
                <a:t>Hotel 4</a:t>
              </a:r>
              <a:endParaRPr lang="en-IE" sz="600" dirty="0">
                <a:solidFill>
                  <a:schemeClr val="tx1"/>
                </a:solidFill>
                <a:latin typeface="Calibri" panose="020F0502020204030204" pitchFamily="34" charset="0"/>
                <a:cs typeface="Calibri" panose="020F0502020204030204" pitchFamily="34" charset="0"/>
              </a:endParaRPr>
            </a:p>
          </p:txBody>
        </p:sp>
        <p:sp>
          <p:nvSpPr>
            <p:cNvPr id="42" name="Rectangle 41"/>
            <p:cNvSpPr/>
            <p:nvPr/>
          </p:nvSpPr>
          <p:spPr>
            <a:xfrm>
              <a:off x="7883651" y="4192475"/>
              <a:ext cx="432048" cy="144016"/>
            </a:xfrm>
            <a:prstGeom prst="rect">
              <a:avLst/>
            </a:prstGeom>
            <a:solidFill>
              <a:srgbClr val="FBFEFD"/>
            </a:solidFill>
            <a:ln>
              <a:solidFill>
                <a:srgbClr val="FBF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latin typeface="Calibri" panose="020F0502020204030204" pitchFamily="34" charset="0"/>
                  <a:cs typeface="Calibri" panose="020F0502020204030204" pitchFamily="34" charset="0"/>
                </a:rPr>
                <a:t>Hotel 5</a:t>
              </a:r>
              <a:endParaRPr lang="en-IE" sz="600" dirty="0">
                <a:solidFill>
                  <a:schemeClr val="tx1"/>
                </a:solidFill>
                <a:latin typeface="Calibri" panose="020F0502020204030204" pitchFamily="34" charset="0"/>
                <a:cs typeface="Calibri" panose="020F0502020204030204" pitchFamily="34" charset="0"/>
              </a:endParaRPr>
            </a:p>
          </p:txBody>
        </p:sp>
        <p:sp>
          <p:nvSpPr>
            <p:cNvPr id="43" name="Rectangle 42"/>
            <p:cNvSpPr/>
            <p:nvPr/>
          </p:nvSpPr>
          <p:spPr>
            <a:xfrm>
              <a:off x="7902925" y="4436706"/>
              <a:ext cx="432048" cy="144016"/>
            </a:xfrm>
            <a:prstGeom prst="rect">
              <a:avLst/>
            </a:prstGeom>
            <a:solidFill>
              <a:srgbClr val="FBFEFD"/>
            </a:solidFill>
            <a:ln>
              <a:solidFill>
                <a:srgbClr val="FBFE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smtClean="0">
                  <a:solidFill>
                    <a:schemeClr val="tx1"/>
                  </a:solidFill>
                  <a:latin typeface="Calibri" panose="020F0502020204030204" pitchFamily="34" charset="0"/>
                  <a:cs typeface="Calibri" panose="020F0502020204030204" pitchFamily="34" charset="0"/>
                </a:rPr>
                <a:t>Hotel 6</a:t>
              </a:r>
              <a:endParaRPr lang="en-IE" sz="600" dirty="0">
                <a:solidFill>
                  <a:schemeClr val="tx1"/>
                </a:solidFill>
                <a:latin typeface="Calibri" panose="020F0502020204030204" pitchFamily="34" charset="0"/>
                <a:cs typeface="Calibri" panose="020F0502020204030204" pitchFamily="34" charset="0"/>
              </a:endParaRPr>
            </a:p>
          </p:txBody>
        </p:sp>
      </p:grpSp>
      <p:sp>
        <p:nvSpPr>
          <p:cNvPr id="44" name="Google Shape;488;p40"/>
          <p:cNvSpPr txBox="1">
            <a:spLocks noGrp="1"/>
          </p:cNvSpPr>
          <p:nvPr>
            <p:ph type="sldNum" idx="12"/>
          </p:nvPr>
        </p:nvSpPr>
        <p:spPr>
          <a:xfrm>
            <a:off x="434300" y="4736374"/>
            <a:ext cx="379800" cy="211639"/>
          </a:xfrm>
          <a:prstGeom prst="rect">
            <a:avLst/>
          </a:prstGeom>
        </p:spPr>
        <p:txBody>
          <a:bodyPr spcFirstLastPara="1" wrap="square" lIns="91425" tIns="91425" rIns="91425" bIns="91425" anchor="ctr" anchorCtr="0">
            <a:noAutofit/>
          </a:bodyPr>
          <a:lstStyle/>
          <a:p>
            <a:r>
              <a:rPr lang="en-US" sz="1100" dirty="0" smtClean="0">
                <a:solidFill>
                  <a:schemeClr val="bg1"/>
                </a:solidFill>
              </a:rPr>
              <a:t>37</a:t>
            </a:r>
            <a:endParaRPr sz="1100" dirty="0">
              <a:solidFill>
                <a:schemeClr val="bg1"/>
              </a:solidFill>
            </a:endParaRPr>
          </a:p>
        </p:txBody>
      </p:sp>
    </p:spTree>
    <p:extLst>
      <p:ext uri="{BB962C8B-B14F-4D97-AF65-F5344CB8AC3E}">
        <p14:creationId xmlns:p14="http://schemas.microsoft.com/office/powerpoint/2010/main" val="3681445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14454"/>
        </a:solidFill>
        <a:effectLst/>
      </p:bgPr>
    </p:bg>
    <p:spTree>
      <p:nvGrpSpPr>
        <p:cNvPr id="1" name=""/>
        <p:cNvGrpSpPr/>
        <p:nvPr/>
      </p:nvGrpSpPr>
      <p:grpSpPr>
        <a:xfrm>
          <a:off x="0" y="0"/>
          <a:ext cx="0" cy="0"/>
          <a:chOff x="0" y="0"/>
          <a:chExt cx="0" cy="0"/>
        </a:xfrm>
      </p:grpSpPr>
      <p:sp>
        <p:nvSpPr>
          <p:cNvPr id="133" name="Rectangle 132">
            <a:extLst>
              <a:ext uri="{FF2B5EF4-FFF2-40B4-BE49-F238E27FC236}">
                <a16:creationId xmlns:a16="http://schemas.microsoft.com/office/drawing/2014/main" id="{E4C176E2-3A18-4BDC-8C30-648A8B789769}"/>
              </a:ext>
            </a:extLst>
          </p:cNvPr>
          <p:cNvSpPr/>
          <p:nvPr/>
        </p:nvSpPr>
        <p:spPr>
          <a:xfrm>
            <a:off x="1644373" y="1809959"/>
            <a:ext cx="986653" cy="2640014"/>
          </a:xfrm>
          <a:prstGeom prst="rect">
            <a:avLst/>
          </a:prstGeom>
          <a:solidFill>
            <a:srgbClr val="3598FE"/>
          </a:solidFill>
          <a:ln w="12700" cap="flat" cmpd="sng" algn="ctr">
            <a:noFill/>
            <a:prstDash val="solid"/>
            <a:miter lim="800000"/>
          </a:ln>
          <a:effectLst/>
        </p:spPr>
        <p:txBody>
          <a:bodyPr rtlCol="0" anchor="ctr"/>
          <a:lstStyle/>
          <a:p>
            <a:pPr marL="0" marR="0" lvl="0" indent="0" algn="ctr" defTabSz="17145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smtClean="0">
              <a:ln>
                <a:noFill/>
              </a:ln>
              <a:solidFill>
                <a:srgbClr val="FFFFFF"/>
              </a:solidFill>
              <a:effectLst/>
              <a:uLnTx/>
              <a:uFillTx/>
              <a:latin typeface="Calibri"/>
              <a:ea typeface="+mn-ea"/>
              <a:cs typeface="+mn-cs"/>
            </a:endParaRPr>
          </a:p>
        </p:txBody>
      </p:sp>
      <p:sp>
        <p:nvSpPr>
          <p:cNvPr id="134" name="Rectangle 133">
            <a:extLst>
              <a:ext uri="{FF2B5EF4-FFF2-40B4-BE49-F238E27FC236}">
                <a16:creationId xmlns:a16="http://schemas.microsoft.com/office/drawing/2014/main" id="{932C50CF-D163-4277-8624-1D2ECE9FA43C}"/>
              </a:ext>
            </a:extLst>
          </p:cNvPr>
          <p:cNvSpPr/>
          <p:nvPr/>
        </p:nvSpPr>
        <p:spPr>
          <a:xfrm>
            <a:off x="2882016" y="1809959"/>
            <a:ext cx="986653" cy="2640014"/>
          </a:xfrm>
          <a:prstGeom prst="rect">
            <a:avLst/>
          </a:prstGeom>
          <a:solidFill>
            <a:srgbClr val="3598FE"/>
          </a:solidFill>
          <a:ln w="12700" cap="flat" cmpd="sng" algn="ctr">
            <a:noFill/>
            <a:prstDash val="solid"/>
            <a:miter lim="800000"/>
          </a:ln>
          <a:effectLst/>
        </p:spPr>
        <p:txBody>
          <a:bodyPr rtlCol="0" anchor="ctr"/>
          <a:lstStyle/>
          <a:p>
            <a:pPr marL="0" marR="0" lvl="0" indent="0" algn="ctr" defTabSz="17145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smtClean="0">
              <a:ln>
                <a:noFill/>
              </a:ln>
              <a:solidFill>
                <a:srgbClr val="FFFFFF"/>
              </a:solidFill>
              <a:effectLst/>
              <a:uLnTx/>
              <a:uFillTx/>
              <a:latin typeface="Calibri"/>
              <a:ea typeface="+mn-ea"/>
              <a:cs typeface="+mn-cs"/>
            </a:endParaRPr>
          </a:p>
        </p:txBody>
      </p:sp>
      <p:sp>
        <p:nvSpPr>
          <p:cNvPr id="135" name="Rectangle 134">
            <a:extLst>
              <a:ext uri="{FF2B5EF4-FFF2-40B4-BE49-F238E27FC236}">
                <a16:creationId xmlns:a16="http://schemas.microsoft.com/office/drawing/2014/main" id="{22964A60-49FA-4038-85E8-3C96D85CEF42}"/>
              </a:ext>
            </a:extLst>
          </p:cNvPr>
          <p:cNvSpPr/>
          <p:nvPr/>
        </p:nvSpPr>
        <p:spPr>
          <a:xfrm>
            <a:off x="4119658" y="1809959"/>
            <a:ext cx="986653" cy="2640014"/>
          </a:xfrm>
          <a:prstGeom prst="rect">
            <a:avLst/>
          </a:prstGeom>
          <a:solidFill>
            <a:srgbClr val="3598FE"/>
          </a:solidFill>
          <a:ln w="12700" cap="flat" cmpd="sng" algn="ctr">
            <a:noFill/>
            <a:prstDash val="solid"/>
            <a:miter lim="800000"/>
          </a:ln>
          <a:effectLst/>
        </p:spPr>
        <p:txBody>
          <a:bodyPr rtlCol="0" anchor="ctr"/>
          <a:lstStyle/>
          <a:p>
            <a:pPr marL="0" marR="0" lvl="0" indent="0" algn="ctr" defTabSz="17145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smtClean="0">
              <a:ln>
                <a:noFill/>
              </a:ln>
              <a:solidFill>
                <a:srgbClr val="FFFFFF"/>
              </a:solidFill>
              <a:effectLst/>
              <a:uLnTx/>
              <a:uFillTx/>
              <a:latin typeface="Calibri"/>
              <a:ea typeface="+mn-ea"/>
              <a:cs typeface="+mn-cs"/>
            </a:endParaRPr>
          </a:p>
        </p:txBody>
      </p:sp>
      <p:sp>
        <p:nvSpPr>
          <p:cNvPr id="136" name="Rectangle 135">
            <a:extLst>
              <a:ext uri="{FF2B5EF4-FFF2-40B4-BE49-F238E27FC236}">
                <a16:creationId xmlns:a16="http://schemas.microsoft.com/office/drawing/2014/main" id="{5A98B9D6-C423-4F3C-894F-9DBD5D58FB29}"/>
              </a:ext>
            </a:extLst>
          </p:cNvPr>
          <p:cNvSpPr/>
          <p:nvPr/>
        </p:nvSpPr>
        <p:spPr>
          <a:xfrm>
            <a:off x="5357300" y="1809959"/>
            <a:ext cx="986653" cy="2640014"/>
          </a:xfrm>
          <a:prstGeom prst="rect">
            <a:avLst/>
          </a:prstGeom>
          <a:solidFill>
            <a:srgbClr val="3598FE"/>
          </a:solidFill>
          <a:ln w="12700" cap="flat" cmpd="sng" algn="ctr">
            <a:noFill/>
            <a:prstDash val="solid"/>
            <a:miter lim="800000"/>
          </a:ln>
          <a:effectLst/>
        </p:spPr>
        <p:txBody>
          <a:bodyPr rtlCol="0" anchor="ctr"/>
          <a:lstStyle/>
          <a:p>
            <a:pPr marL="0" marR="0" lvl="0" indent="0" algn="ctr" defTabSz="17145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smtClean="0">
              <a:ln>
                <a:noFill/>
              </a:ln>
              <a:solidFill>
                <a:srgbClr val="FFFFFF"/>
              </a:solidFill>
              <a:effectLst/>
              <a:uLnTx/>
              <a:uFillTx/>
              <a:latin typeface="Calibri"/>
              <a:ea typeface="+mn-ea"/>
              <a:cs typeface="+mn-cs"/>
            </a:endParaRPr>
          </a:p>
        </p:txBody>
      </p:sp>
      <p:sp>
        <p:nvSpPr>
          <p:cNvPr id="137" name="Rectangle 136">
            <a:extLst>
              <a:ext uri="{FF2B5EF4-FFF2-40B4-BE49-F238E27FC236}">
                <a16:creationId xmlns:a16="http://schemas.microsoft.com/office/drawing/2014/main" id="{5FCA9EDA-E208-40DF-910E-F6E12A363306}"/>
              </a:ext>
            </a:extLst>
          </p:cNvPr>
          <p:cNvSpPr/>
          <p:nvPr/>
        </p:nvSpPr>
        <p:spPr>
          <a:xfrm>
            <a:off x="6594942" y="1809959"/>
            <a:ext cx="986653" cy="2640014"/>
          </a:xfrm>
          <a:prstGeom prst="rect">
            <a:avLst/>
          </a:prstGeom>
          <a:solidFill>
            <a:srgbClr val="FFFFFF"/>
          </a:solidFill>
          <a:ln w="12700" cap="flat" cmpd="sng" algn="ctr">
            <a:noFill/>
            <a:prstDash val="solid"/>
            <a:miter lim="800000"/>
          </a:ln>
          <a:effectLst/>
        </p:spPr>
        <p:txBody>
          <a:bodyPr rtlCol="0" anchor="ctr"/>
          <a:lstStyle/>
          <a:p>
            <a:pPr marL="0" marR="0" lvl="0" indent="0" algn="ctr" defTabSz="17145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smtClean="0">
              <a:ln>
                <a:noFill/>
              </a:ln>
              <a:solidFill>
                <a:srgbClr val="FFFFFF"/>
              </a:solidFill>
              <a:effectLst/>
              <a:uLnTx/>
              <a:uFillTx/>
              <a:latin typeface="Calibri"/>
              <a:ea typeface="+mn-ea"/>
              <a:cs typeface="+mn-cs"/>
            </a:endParaRPr>
          </a:p>
        </p:txBody>
      </p:sp>
      <p:sp useBgFill="1">
        <p:nvSpPr>
          <p:cNvPr id="138" name="Rectangle 137">
            <a:extLst>
              <a:ext uri="{FF2B5EF4-FFF2-40B4-BE49-F238E27FC236}">
                <a16:creationId xmlns:a16="http://schemas.microsoft.com/office/drawing/2014/main" id="{5C2CAACD-12DF-4BC2-9E95-C524E4085E18}"/>
              </a:ext>
            </a:extLst>
          </p:cNvPr>
          <p:cNvSpPr/>
          <p:nvPr/>
        </p:nvSpPr>
        <p:spPr>
          <a:xfrm>
            <a:off x="1562405" y="4449972"/>
            <a:ext cx="6019190" cy="1301376"/>
          </a:xfrm>
          <a:prstGeom prst="rect">
            <a:avLst/>
          </a:prstGeom>
          <a:solidFill>
            <a:srgbClr val="3598F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E" sz="800" b="0" i="0" u="none" strike="noStrike" kern="0" cap="none" spc="0" normalizeH="0" baseline="0" noProof="0" dirty="0" smtClean="0">
              <a:ln>
                <a:noFill/>
              </a:ln>
              <a:solidFill>
                <a:srgbClr val="FFFFFF"/>
              </a:solidFill>
              <a:effectLst/>
              <a:uLnTx/>
              <a:uFillTx/>
              <a:latin typeface="Muli" panose="020B0604020202020204"/>
              <a:ea typeface="+mn-ea"/>
              <a:cs typeface="+mn-cs"/>
            </a:endParaRPr>
          </a:p>
        </p:txBody>
      </p:sp>
      <p:grpSp>
        <p:nvGrpSpPr>
          <p:cNvPr id="139" name="Group 138">
            <a:extLst>
              <a:ext uri="{FF2B5EF4-FFF2-40B4-BE49-F238E27FC236}">
                <a16:creationId xmlns:a16="http://schemas.microsoft.com/office/drawing/2014/main" id="{DCE24162-483E-40A7-A807-01ADA2EDB1DD}"/>
              </a:ext>
            </a:extLst>
          </p:cNvPr>
          <p:cNvGrpSpPr/>
          <p:nvPr/>
        </p:nvGrpSpPr>
        <p:grpSpPr>
          <a:xfrm>
            <a:off x="1644373" y="1342845"/>
            <a:ext cx="986653" cy="986653"/>
            <a:chOff x="4276261" y="2990850"/>
            <a:chExt cx="2631416" cy="2631416"/>
          </a:xfrm>
          <a:effectLst>
            <a:outerShdw blurRad="609600" dist="381000" dir="5400000" algn="t" rotWithShape="0">
              <a:srgbClr val="3598FE">
                <a:lumMod val="50000"/>
                <a:alpha val="40000"/>
              </a:srgbClr>
            </a:outerShdw>
          </a:effectLst>
        </p:grpSpPr>
        <p:sp>
          <p:nvSpPr>
            <p:cNvPr id="140" name="Oval 139">
              <a:extLst>
                <a:ext uri="{FF2B5EF4-FFF2-40B4-BE49-F238E27FC236}">
                  <a16:creationId xmlns:a16="http://schemas.microsoft.com/office/drawing/2014/main" id="{1646EA68-D5BA-495D-A0DD-A12AEDBB625C}"/>
                </a:ext>
              </a:extLst>
            </p:cNvPr>
            <p:cNvSpPr/>
            <p:nvPr/>
          </p:nvSpPr>
          <p:spPr>
            <a:xfrm>
              <a:off x="4276261" y="2990850"/>
              <a:ext cx="2631416" cy="2631416"/>
            </a:xfrm>
            <a:prstGeom prst="ellipse">
              <a:avLst/>
            </a:prstGeom>
            <a:solidFill>
              <a:srgbClr val="3598FE"/>
            </a:solidFill>
            <a:ln w="139700" cap="flat" cmpd="sng" algn="ctr">
              <a:solidFill>
                <a:srgbClr val="283147"/>
              </a:solidFill>
              <a:prstDash val="solid"/>
              <a:miter lim="800000"/>
            </a:ln>
            <a:effectLst/>
          </p:spPr>
          <p:txBody>
            <a:bodyPr rtlCol="0" anchor="ctr"/>
            <a:lstStyle/>
            <a:p>
              <a:pPr marL="0" marR="0" lvl="0" indent="0" algn="ctr" defTabSz="17145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smtClean="0">
                <a:ln>
                  <a:noFill/>
                </a:ln>
                <a:solidFill>
                  <a:srgbClr val="FFFFFF"/>
                </a:solidFill>
                <a:effectLst/>
                <a:uLnTx/>
                <a:uFillTx/>
                <a:latin typeface="Calibri"/>
                <a:ea typeface="+mn-ea"/>
                <a:cs typeface="+mn-cs"/>
              </a:endParaRPr>
            </a:p>
          </p:txBody>
        </p:sp>
        <p:sp>
          <p:nvSpPr>
            <p:cNvPr id="141" name="TextBox 140">
              <a:extLst>
                <a:ext uri="{FF2B5EF4-FFF2-40B4-BE49-F238E27FC236}">
                  <a16:creationId xmlns:a16="http://schemas.microsoft.com/office/drawing/2014/main" id="{D41D00D5-935F-4256-8118-AAB3A0073B54}"/>
                </a:ext>
              </a:extLst>
            </p:cNvPr>
            <p:cNvSpPr txBox="1"/>
            <p:nvPr/>
          </p:nvSpPr>
          <p:spPr>
            <a:xfrm>
              <a:off x="4898952" y="3636795"/>
              <a:ext cx="1386028" cy="985013"/>
            </a:xfrm>
            <a:prstGeom prst="rect">
              <a:avLst/>
            </a:prstGeom>
            <a:noFill/>
          </p:spPr>
          <p:txBody>
            <a:bodyPr wrap="none" rtlCol="0">
              <a:spAutoFit/>
            </a:bodyPr>
            <a:lstStyle/>
            <a:p>
              <a:pPr marL="0" marR="0" lvl="0" indent="0" algn="ctr" defTabSz="17145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ALS</a:t>
              </a:r>
            </a:p>
          </p:txBody>
        </p:sp>
        <p:sp>
          <p:nvSpPr>
            <p:cNvPr id="142" name="TextBox 141">
              <a:extLst>
                <a:ext uri="{FF2B5EF4-FFF2-40B4-BE49-F238E27FC236}">
                  <a16:creationId xmlns:a16="http://schemas.microsoft.com/office/drawing/2014/main" id="{1C1652B5-BBA3-4380-BD24-0F0357DCC198}"/>
                </a:ext>
              </a:extLst>
            </p:cNvPr>
            <p:cNvSpPr txBox="1"/>
            <p:nvPr/>
          </p:nvSpPr>
          <p:spPr>
            <a:xfrm>
              <a:off x="4863884" y="4503209"/>
              <a:ext cx="1339003" cy="615632"/>
            </a:xfrm>
            <a:prstGeom prst="rect">
              <a:avLst/>
            </a:prstGeom>
            <a:noFill/>
          </p:spPr>
          <p:txBody>
            <a:bodyPr wrap="none" rtlCol="0">
              <a:spAutoFit/>
            </a:bodyPr>
            <a:lstStyle/>
            <a:p>
              <a:pPr marL="0" marR="0" lvl="0" indent="0" defTabSz="1714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Calibri"/>
                </a:rPr>
                <a:t>WRMF</a:t>
              </a:r>
            </a:p>
          </p:txBody>
        </p:sp>
      </p:grpSp>
      <p:grpSp>
        <p:nvGrpSpPr>
          <p:cNvPr id="143" name="Group 142">
            <a:extLst>
              <a:ext uri="{FF2B5EF4-FFF2-40B4-BE49-F238E27FC236}">
                <a16:creationId xmlns:a16="http://schemas.microsoft.com/office/drawing/2014/main" id="{D70BA4F3-1F09-4814-8489-8ECE18C918BF}"/>
              </a:ext>
            </a:extLst>
          </p:cNvPr>
          <p:cNvGrpSpPr/>
          <p:nvPr/>
        </p:nvGrpSpPr>
        <p:grpSpPr>
          <a:xfrm>
            <a:off x="2882016" y="1342845"/>
            <a:ext cx="986653" cy="986653"/>
            <a:chOff x="7577070" y="2990850"/>
            <a:chExt cx="2631416" cy="2631416"/>
          </a:xfrm>
          <a:effectLst>
            <a:outerShdw blurRad="609600" dist="381000" dir="5400000" algn="t" rotWithShape="0">
              <a:srgbClr val="3598FE">
                <a:lumMod val="50000"/>
                <a:alpha val="40000"/>
              </a:srgbClr>
            </a:outerShdw>
          </a:effectLst>
        </p:grpSpPr>
        <p:sp>
          <p:nvSpPr>
            <p:cNvPr id="144" name="Oval 143">
              <a:extLst>
                <a:ext uri="{FF2B5EF4-FFF2-40B4-BE49-F238E27FC236}">
                  <a16:creationId xmlns:a16="http://schemas.microsoft.com/office/drawing/2014/main" id="{483177D8-2231-489A-96AF-F30BF8C54624}"/>
                </a:ext>
              </a:extLst>
            </p:cNvPr>
            <p:cNvSpPr/>
            <p:nvPr/>
          </p:nvSpPr>
          <p:spPr>
            <a:xfrm>
              <a:off x="7577070" y="2990850"/>
              <a:ext cx="2631416" cy="2631416"/>
            </a:xfrm>
            <a:prstGeom prst="ellipse">
              <a:avLst/>
            </a:prstGeom>
            <a:solidFill>
              <a:srgbClr val="3598FE"/>
            </a:solidFill>
            <a:ln w="139700" cap="flat" cmpd="sng" algn="ctr">
              <a:solidFill>
                <a:srgbClr val="283147"/>
              </a:solidFill>
              <a:prstDash val="solid"/>
              <a:miter lim="800000"/>
            </a:ln>
            <a:effectLst/>
          </p:spPr>
          <p:txBody>
            <a:bodyPr rtlCol="0" anchor="ctr"/>
            <a:lstStyle/>
            <a:p>
              <a:pPr marL="0" marR="0" lvl="0" indent="0" algn="ctr" defTabSz="17145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smtClean="0">
                <a:ln>
                  <a:noFill/>
                </a:ln>
                <a:solidFill>
                  <a:srgbClr val="FFFFFF"/>
                </a:solidFill>
                <a:effectLst/>
                <a:uLnTx/>
                <a:uFillTx/>
                <a:latin typeface="Calibri"/>
                <a:ea typeface="+mn-ea"/>
                <a:cs typeface="+mn-cs"/>
              </a:endParaRPr>
            </a:p>
          </p:txBody>
        </p:sp>
        <p:sp>
          <p:nvSpPr>
            <p:cNvPr id="145" name="TextBox 144">
              <a:extLst>
                <a:ext uri="{FF2B5EF4-FFF2-40B4-BE49-F238E27FC236}">
                  <a16:creationId xmlns:a16="http://schemas.microsoft.com/office/drawing/2014/main" id="{C4D328FF-3C7C-4768-9091-9E008BA3923B}"/>
                </a:ext>
              </a:extLst>
            </p:cNvPr>
            <p:cNvSpPr txBox="1"/>
            <p:nvPr/>
          </p:nvSpPr>
          <p:spPr>
            <a:xfrm>
              <a:off x="8148461" y="3636795"/>
              <a:ext cx="1488636" cy="985013"/>
            </a:xfrm>
            <a:prstGeom prst="rect">
              <a:avLst/>
            </a:prstGeom>
            <a:noFill/>
          </p:spPr>
          <p:txBody>
            <a:bodyPr wrap="none" rtlCol="0">
              <a:spAutoFit/>
            </a:bodyPr>
            <a:lstStyle/>
            <a:p>
              <a:pPr marL="0" marR="0" lvl="0" indent="0" algn="ctr" defTabSz="17145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BPR</a:t>
              </a:r>
            </a:p>
          </p:txBody>
        </p:sp>
        <p:sp>
          <p:nvSpPr>
            <p:cNvPr id="146" name="TextBox 145">
              <a:extLst>
                <a:ext uri="{FF2B5EF4-FFF2-40B4-BE49-F238E27FC236}">
                  <a16:creationId xmlns:a16="http://schemas.microsoft.com/office/drawing/2014/main" id="{E644BA42-0541-4F2C-9F73-D5FB2FC0E846}"/>
                </a:ext>
              </a:extLst>
            </p:cNvPr>
            <p:cNvSpPr txBox="1"/>
            <p:nvPr/>
          </p:nvSpPr>
          <p:spPr>
            <a:xfrm>
              <a:off x="8137775" y="4513957"/>
              <a:ext cx="1510012" cy="615632"/>
            </a:xfrm>
            <a:prstGeom prst="rect">
              <a:avLst/>
            </a:prstGeom>
            <a:noFill/>
          </p:spPr>
          <p:txBody>
            <a:bodyPr wrap="none" rtlCol="0">
              <a:spAutoFit/>
            </a:bodyPr>
            <a:lstStyle/>
            <a:p>
              <a:pPr marL="0" marR="0" lvl="0" indent="0" algn="ctr" defTabSz="1714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smtClean="0">
                  <a:ln>
                    <a:noFill/>
                  </a:ln>
                  <a:solidFill>
                    <a:srgbClr val="FFFFFF"/>
                  </a:solidFill>
                  <a:effectLst/>
                  <a:uLnTx/>
                  <a:uFillTx/>
                  <a:latin typeface="Calibri"/>
                </a:rPr>
                <a:t>LightFM</a:t>
              </a:r>
              <a:endParaRPr kumimoji="0" lang="en-US" sz="900" b="0" i="0" u="none" strike="noStrike" kern="0" cap="none" spc="0" normalizeH="0" baseline="0" noProof="0" dirty="0" smtClean="0">
                <a:ln>
                  <a:noFill/>
                </a:ln>
                <a:solidFill>
                  <a:srgbClr val="FFFFFF"/>
                </a:solidFill>
                <a:effectLst/>
                <a:uLnTx/>
                <a:uFillTx/>
                <a:latin typeface="Calibri"/>
              </a:endParaRPr>
            </a:p>
          </p:txBody>
        </p:sp>
      </p:grpSp>
      <p:grpSp>
        <p:nvGrpSpPr>
          <p:cNvPr id="147" name="Group 146">
            <a:extLst>
              <a:ext uri="{FF2B5EF4-FFF2-40B4-BE49-F238E27FC236}">
                <a16:creationId xmlns:a16="http://schemas.microsoft.com/office/drawing/2014/main" id="{FE72D0D7-763D-4079-A468-2C3664DB3E66}"/>
              </a:ext>
            </a:extLst>
          </p:cNvPr>
          <p:cNvGrpSpPr/>
          <p:nvPr/>
        </p:nvGrpSpPr>
        <p:grpSpPr>
          <a:xfrm>
            <a:off x="4119659" y="1342845"/>
            <a:ext cx="986653" cy="986653"/>
            <a:chOff x="10877879" y="2990850"/>
            <a:chExt cx="2631416" cy="2631416"/>
          </a:xfrm>
          <a:effectLst>
            <a:outerShdw blurRad="609600" dist="381000" dir="5400000" algn="t" rotWithShape="0">
              <a:srgbClr val="3598FE">
                <a:lumMod val="50000"/>
                <a:alpha val="40000"/>
              </a:srgbClr>
            </a:outerShdw>
          </a:effectLst>
        </p:grpSpPr>
        <p:sp>
          <p:nvSpPr>
            <p:cNvPr id="148" name="Oval 147">
              <a:extLst>
                <a:ext uri="{FF2B5EF4-FFF2-40B4-BE49-F238E27FC236}">
                  <a16:creationId xmlns:a16="http://schemas.microsoft.com/office/drawing/2014/main" id="{7BEA1BFA-24D2-43BB-8C10-8DE32BFEACFA}"/>
                </a:ext>
              </a:extLst>
            </p:cNvPr>
            <p:cNvSpPr/>
            <p:nvPr/>
          </p:nvSpPr>
          <p:spPr>
            <a:xfrm>
              <a:off x="10877879" y="2990850"/>
              <a:ext cx="2631416" cy="2631416"/>
            </a:xfrm>
            <a:prstGeom prst="ellipse">
              <a:avLst/>
            </a:prstGeom>
            <a:solidFill>
              <a:srgbClr val="3598FE"/>
            </a:solidFill>
            <a:ln w="139700" cap="flat" cmpd="sng" algn="ctr">
              <a:solidFill>
                <a:srgbClr val="283147"/>
              </a:solidFill>
              <a:prstDash val="solid"/>
              <a:miter lim="800000"/>
            </a:ln>
            <a:effectLst/>
          </p:spPr>
          <p:txBody>
            <a:bodyPr rtlCol="0" anchor="ctr"/>
            <a:lstStyle/>
            <a:p>
              <a:pPr marL="0" marR="0" lvl="0" indent="0" algn="ctr" defTabSz="17145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smtClean="0">
                <a:ln>
                  <a:noFill/>
                </a:ln>
                <a:solidFill>
                  <a:srgbClr val="FFFFFF"/>
                </a:solidFill>
                <a:effectLst/>
                <a:uLnTx/>
                <a:uFillTx/>
                <a:latin typeface="Calibri"/>
                <a:ea typeface="+mn-ea"/>
                <a:cs typeface="+mn-cs"/>
              </a:endParaRPr>
            </a:p>
          </p:txBody>
        </p:sp>
        <p:sp>
          <p:nvSpPr>
            <p:cNvPr id="149" name="TextBox 148">
              <a:extLst>
                <a:ext uri="{FF2B5EF4-FFF2-40B4-BE49-F238E27FC236}">
                  <a16:creationId xmlns:a16="http://schemas.microsoft.com/office/drawing/2014/main" id="{86C993A8-B1CF-46F7-842F-6791093229DD}"/>
                </a:ext>
              </a:extLst>
            </p:cNvPr>
            <p:cNvSpPr txBox="1"/>
            <p:nvPr/>
          </p:nvSpPr>
          <p:spPr>
            <a:xfrm>
              <a:off x="11245863" y="3636795"/>
              <a:ext cx="1895467" cy="985013"/>
            </a:xfrm>
            <a:prstGeom prst="rect">
              <a:avLst/>
            </a:prstGeom>
            <a:noFill/>
          </p:spPr>
          <p:txBody>
            <a:bodyPr wrap="none" rtlCol="0">
              <a:spAutoFit/>
            </a:bodyPr>
            <a:lstStyle/>
            <a:p>
              <a:pPr marL="0" marR="0" lvl="0" indent="0" algn="ctr" defTabSz="17145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WARP</a:t>
              </a:r>
            </a:p>
          </p:txBody>
        </p:sp>
        <p:sp>
          <p:nvSpPr>
            <p:cNvPr id="150" name="TextBox 149">
              <a:extLst>
                <a:ext uri="{FF2B5EF4-FFF2-40B4-BE49-F238E27FC236}">
                  <a16:creationId xmlns:a16="http://schemas.microsoft.com/office/drawing/2014/main" id="{6A4DC377-7B57-48BF-B84B-B2A2B9227B7B}"/>
                </a:ext>
              </a:extLst>
            </p:cNvPr>
            <p:cNvSpPr txBox="1"/>
            <p:nvPr/>
          </p:nvSpPr>
          <p:spPr>
            <a:xfrm>
              <a:off x="11438584" y="4513957"/>
              <a:ext cx="1510012" cy="615632"/>
            </a:xfrm>
            <a:prstGeom prst="rect">
              <a:avLst/>
            </a:prstGeom>
            <a:noFill/>
          </p:spPr>
          <p:txBody>
            <a:bodyPr wrap="none" rtlCol="0">
              <a:spAutoFit/>
            </a:bodyPr>
            <a:lstStyle/>
            <a:p>
              <a:pPr marL="0" marR="0" lvl="0" indent="0" algn="ctr" defTabSz="1714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smtClean="0">
                  <a:ln>
                    <a:noFill/>
                  </a:ln>
                  <a:solidFill>
                    <a:srgbClr val="FFFFFF"/>
                  </a:solidFill>
                  <a:effectLst/>
                  <a:uLnTx/>
                  <a:uFillTx/>
                  <a:latin typeface="Calibri"/>
                </a:rPr>
                <a:t>LightFM</a:t>
              </a:r>
              <a:endParaRPr kumimoji="0" lang="en-US" sz="900" b="0" i="0" u="none" strike="noStrike" kern="0" cap="none" spc="0" normalizeH="0" baseline="0" noProof="0" dirty="0" smtClean="0">
                <a:ln>
                  <a:noFill/>
                </a:ln>
                <a:solidFill>
                  <a:srgbClr val="FFFFFF"/>
                </a:solidFill>
                <a:effectLst/>
                <a:uLnTx/>
                <a:uFillTx/>
                <a:latin typeface="Calibri"/>
              </a:endParaRPr>
            </a:p>
          </p:txBody>
        </p:sp>
      </p:grpSp>
      <p:grpSp>
        <p:nvGrpSpPr>
          <p:cNvPr id="151" name="Group 150">
            <a:extLst>
              <a:ext uri="{FF2B5EF4-FFF2-40B4-BE49-F238E27FC236}">
                <a16:creationId xmlns:a16="http://schemas.microsoft.com/office/drawing/2014/main" id="{111339E8-4839-47AE-B420-C8FD2DC8E4BF}"/>
              </a:ext>
            </a:extLst>
          </p:cNvPr>
          <p:cNvGrpSpPr/>
          <p:nvPr/>
        </p:nvGrpSpPr>
        <p:grpSpPr>
          <a:xfrm>
            <a:off x="5357300" y="1342845"/>
            <a:ext cx="986653" cy="986653"/>
            <a:chOff x="14178688" y="2990850"/>
            <a:chExt cx="2631416" cy="2631416"/>
          </a:xfrm>
          <a:effectLst>
            <a:outerShdw blurRad="609600" dist="381000" dir="5400000" algn="t" rotWithShape="0">
              <a:srgbClr val="3598FE">
                <a:lumMod val="50000"/>
                <a:alpha val="40000"/>
              </a:srgbClr>
            </a:outerShdw>
          </a:effectLst>
        </p:grpSpPr>
        <p:sp>
          <p:nvSpPr>
            <p:cNvPr id="152" name="Oval 151">
              <a:extLst>
                <a:ext uri="{FF2B5EF4-FFF2-40B4-BE49-F238E27FC236}">
                  <a16:creationId xmlns:a16="http://schemas.microsoft.com/office/drawing/2014/main" id="{DCEE1806-09CB-40A4-AC02-C85F2B341F92}"/>
                </a:ext>
              </a:extLst>
            </p:cNvPr>
            <p:cNvSpPr/>
            <p:nvPr/>
          </p:nvSpPr>
          <p:spPr>
            <a:xfrm>
              <a:off x="14178688" y="2990850"/>
              <a:ext cx="2631416" cy="2631416"/>
            </a:xfrm>
            <a:prstGeom prst="ellipse">
              <a:avLst/>
            </a:prstGeom>
            <a:solidFill>
              <a:srgbClr val="3598FE"/>
            </a:solidFill>
            <a:ln w="139700" cap="flat" cmpd="sng" algn="ctr">
              <a:solidFill>
                <a:srgbClr val="283147"/>
              </a:solidFill>
              <a:prstDash val="solid"/>
              <a:miter lim="800000"/>
            </a:ln>
            <a:effectLst/>
          </p:spPr>
          <p:txBody>
            <a:bodyPr rtlCol="0" anchor="ctr"/>
            <a:lstStyle/>
            <a:p>
              <a:pPr marL="0" marR="0" lvl="0" indent="0" algn="ctr" defTabSz="17145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smtClean="0">
                <a:ln>
                  <a:noFill/>
                </a:ln>
                <a:solidFill>
                  <a:srgbClr val="FFFFFF"/>
                </a:solidFill>
                <a:effectLst/>
                <a:uLnTx/>
                <a:uFillTx/>
                <a:latin typeface="Calibri"/>
                <a:ea typeface="+mn-ea"/>
                <a:cs typeface="+mn-cs"/>
              </a:endParaRPr>
            </a:p>
          </p:txBody>
        </p:sp>
        <p:sp>
          <p:nvSpPr>
            <p:cNvPr id="153" name="TextBox 152">
              <a:extLst>
                <a:ext uri="{FF2B5EF4-FFF2-40B4-BE49-F238E27FC236}">
                  <a16:creationId xmlns:a16="http://schemas.microsoft.com/office/drawing/2014/main" id="{114714B2-EB60-457F-8611-5F764972F6E4}"/>
                </a:ext>
              </a:extLst>
            </p:cNvPr>
            <p:cNvSpPr txBox="1"/>
            <p:nvPr/>
          </p:nvSpPr>
          <p:spPr>
            <a:xfrm>
              <a:off x="14335380" y="3636795"/>
              <a:ext cx="2318031" cy="1262046"/>
            </a:xfrm>
            <a:prstGeom prst="rect">
              <a:avLst/>
            </a:prstGeom>
            <a:noFill/>
          </p:spPr>
          <p:txBody>
            <a:bodyPr wrap="none" rtlCol="0">
              <a:spAutoFit/>
            </a:bodyPr>
            <a:lstStyle/>
            <a:p>
              <a:pPr marL="0" marR="0" lvl="0" indent="0" algn="ctr" defTabSz="171450" eaLnBrk="1" fontAlgn="auto" latinLnBrk="0" hangingPunct="1">
                <a:lnSpc>
                  <a:spcPct val="100000"/>
                </a:lnSpc>
                <a:spcBef>
                  <a:spcPts val="0"/>
                </a:spcBef>
                <a:spcAft>
                  <a:spcPts val="0"/>
                </a:spcAft>
                <a:buClrTx/>
                <a:buSzTx/>
                <a:buFontTx/>
                <a:buNone/>
                <a:tabLst/>
                <a:defRPr/>
              </a:pPr>
              <a:r>
                <a:rPr kumimoji="0" lang="en-US" sz="2475" b="0" i="0" u="none" strike="noStrike" kern="0" cap="none" spc="0" normalizeH="0" baseline="0" noProof="0" dirty="0" smtClean="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Adam</a:t>
              </a:r>
            </a:p>
          </p:txBody>
        </p:sp>
        <p:sp>
          <p:nvSpPr>
            <p:cNvPr id="154" name="TextBox 153">
              <a:extLst>
                <a:ext uri="{FF2B5EF4-FFF2-40B4-BE49-F238E27FC236}">
                  <a16:creationId xmlns:a16="http://schemas.microsoft.com/office/drawing/2014/main" id="{4ECDA1AB-109E-4D2A-A2F6-926F7B289781}"/>
                </a:ext>
              </a:extLst>
            </p:cNvPr>
            <p:cNvSpPr txBox="1"/>
            <p:nvPr/>
          </p:nvSpPr>
          <p:spPr>
            <a:xfrm>
              <a:off x="15008734" y="4513957"/>
              <a:ext cx="971331" cy="615632"/>
            </a:xfrm>
            <a:prstGeom prst="rect">
              <a:avLst/>
            </a:prstGeom>
            <a:noFill/>
          </p:spPr>
          <p:txBody>
            <a:bodyPr wrap="none" rtlCol="0">
              <a:spAutoFit/>
            </a:bodyPr>
            <a:lstStyle/>
            <a:p>
              <a:pPr marL="0" marR="0" lvl="0" indent="0" algn="ctr" defTabSz="17145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FFFFFF"/>
                  </a:solidFill>
                  <a:effectLst/>
                  <a:uLnTx/>
                  <a:uFillTx/>
                  <a:latin typeface="Calibri"/>
                </a:rPr>
                <a:t>CDL</a:t>
              </a:r>
            </a:p>
          </p:txBody>
        </p:sp>
      </p:grpSp>
      <p:grpSp>
        <p:nvGrpSpPr>
          <p:cNvPr id="155" name="Group 154">
            <a:extLst>
              <a:ext uri="{FF2B5EF4-FFF2-40B4-BE49-F238E27FC236}">
                <a16:creationId xmlns:a16="http://schemas.microsoft.com/office/drawing/2014/main" id="{1819F8B4-AA0E-4059-BC15-E93A8024D039}"/>
              </a:ext>
            </a:extLst>
          </p:cNvPr>
          <p:cNvGrpSpPr/>
          <p:nvPr/>
        </p:nvGrpSpPr>
        <p:grpSpPr>
          <a:xfrm>
            <a:off x="6594941" y="1342845"/>
            <a:ext cx="986653" cy="986653"/>
            <a:chOff x="17479497" y="2990850"/>
            <a:chExt cx="2631416" cy="2631416"/>
          </a:xfrm>
          <a:effectLst>
            <a:outerShdw blurRad="609600" dist="381000" dir="5400000" algn="t" rotWithShape="0">
              <a:prstClr val="black">
                <a:alpha val="40000"/>
              </a:prstClr>
            </a:outerShdw>
          </a:effectLst>
        </p:grpSpPr>
        <p:sp>
          <p:nvSpPr>
            <p:cNvPr id="156" name="Oval 155">
              <a:extLst>
                <a:ext uri="{FF2B5EF4-FFF2-40B4-BE49-F238E27FC236}">
                  <a16:creationId xmlns:a16="http://schemas.microsoft.com/office/drawing/2014/main" id="{18B77DE5-5223-4FEA-9430-CEC034513242}"/>
                </a:ext>
              </a:extLst>
            </p:cNvPr>
            <p:cNvSpPr/>
            <p:nvPr/>
          </p:nvSpPr>
          <p:spPr>
            <a:xfrm>
              <a:off x="17479497" y="2990850"/>
              <a:ext cx="2631416" cy="2631416"/>
            </a:xfrm>
            <a:prstGeom prst="ellipse">
              <a:avLst/>
            </a:prstGeom>
            <a:solidFill>
              <a:srgbClr val="FFFFFF"/>
            </a:solidFill>
            <a:ln w="139700" cap="flat" cmpd="sng" algn="ctr">
              <a:solidFill>
                <a:srgbClr val="283147"/>
              </a:solidFill>
              <a:prstDash val="solid"/>
              <a:miter lim="800000"/>
            </a:ln>
            <a:effectLst/>
          </p:spPr>
          <p:txBody>
            <a:bodyPr rtlCol="0" anchor="ctr"/>
            <a:lstStyle/>
            <a:p>
              <a:pPr marL="0" marR="0" lvl="0" indent="0" algn="ctr" defTabSz="171450" eaLnBrk="1" fontAlgn="auto" latinLnBrk="0" hangingPunct="1">
                <a:lnSpc>
                  <a:spcPct val="100000"/>
                </a:lnSpc>
                <a:spcBef>
                  <a:spcPts val="0"/>
                </a:spcBef>
                <a:spcAft>
                  <a:spcPts val="0"/>
                </a:spcAft>
                <a:buClrTx/>
                <a:buSzTx/>
                <a:buFontTx/>
                <a:buNone/>
                <a:tabLst/>
                <a:defRPr/>
              </a:pPr>
              <a:endParaRPr kumimoji="0" lang="en-US" sz="675" b="0" i="0" u="none" strike="noStrike" kern="0" cap="none" spc="0" normalizeH="0" baseline="0" noProof="0" smtClean="0">
                <a:ln>
                  <a:noFill/>
                </a:ln>
                <a:solidFill>
                  <a:srgbClr val="FFFFFF"/>
                </a:solidFill>
                <a:effectLst/>
                <a:uLnTx/>
                <a:uFillTx/>
                <a:latin typeface="Calibri"/>
                <a:ea typeface="+mn-ea"/>
                <a:cs typeface="+mn-cs"/>
              </a:endParaRPr>
            </a:p>
          </p:txBody>
        </p:sp>
        <p:sp>
          <p:nvSpPr>
            <p:cNvPr id="157" name="TextBox 156">
              <a:extLst>
                <a:ext uri="{FF2B5EF4-FFF2-40B4-BE49-F238E27FC236}">
                  <a16:creationId xmlns:a16="http://schemas.microsoft.com/office/drawing/2014/main" id="{8E4EF901-7833-4736-8303-EE9F4A258420}"/>
                </a:ext>
              </a:extLst>
            </p:cNvPr>
            <p:cNvSpPr txBox="1"/>
            <p:nvPr/>
          </p:nvSpPr>
          <p:spPr>
            <a:xfrm>
              <a:off x="18548870" y="3636795"/>
              <a:ext cx="492680" cy="1262046"/>
            </a:xfrm>
            <a:prstGeom prst="rect">
              <a:avLst/>
            </a:prstGeom>
            <a:noFill/>
          </p:spPr>
          <p:txBody>
            <a:bodyPr wrap="none" rtlCol="0">
              <a:spAutoFit/>
            </a:bodyPr>
            <a:lstStyle/>
            <a:p>
              <a:pPr marL="0" marR="0" lvl="0" indent="0" algn="ctr" defTabSz="171450" eaLnBrk="1" fontAlgn="auto" latinLnBrk="0" hangingPunct="1">
                <a:lnSpc>
                  <a:spcPct val="100000"/>
                </a:lnSpc>
                <a:spcBef>
                  <a:spcPts val="0"/>
                </a:spcBef>
                <a:spcAft>
                  <a:spcPts val="0"/>
                </a:spcAft>
                <a:buClrTx/>
                <a:buSzTx/>
                <a:buFontTx/>
                <a:buNone/>
                <a:tabLst/>
                <a:defRPr/>
              </a:pPr>
              <a:endParaRPr kumimoji="0" lang="en-US" sz="2475" b="0" i="0" u="none" strike="noStrike" kern="0" cap="none" spc="0" normalizeH="0" baseline="0" noProof="0" dirty="0" smtClean="0">
                <a:ln>
                  <a:noFill/>
                </a:ln>
                <a:solidFill>
                  <a:srgbClr val="283147"/>
                </a:solidFill>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58" name="TextBox 157">
              <a:extLst>
                <a:ext uri="{FF2B5EF4-FFF2-40B4-BE49-F238E27FC236}">
                  <a16:creationId xmlns:a16="http://schemas.microsoft.com/office/drawing/2014/main" id="{79E68C9A-B5D0-49BF-974F-734F1BC76A26}"/>
                </a:ext>
              </a:extLst>
            </p:cNvPr>
            <p:cNvSpPr txBox="1"/>
            <p:nvPr/>
          </p:nvSpPr>
          <p:spPr>
            <a:xfrm>
              <a:off x="17811473" y="4006176"/>
              <a:ext cx="1967461" cy="656675"/>
            </a:xfrm>
            <a:prstGeom prst="rect">
              <a:avLst/>
            </a:prstGeom>
            <a:noFill/>
          </p:spPr>
          <p:txBody>
            <a:bodyPr wrap="none" rtlCol="0">
              <a:spAutoFit/>
            </a:bodyPr>
            <a:lstStyle/>
            <a:p>
              <a:pPr marL="0" marR="0" lvl="0" indent="0" algn="ctr" defTabSz="17145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smtClean="0">
                  <a:ln>
                    <a:noFill/>
                  </a:ln>
                  <a:solidFill>
                    <a:srgbClr val="283147"/>
                  </a:solidFill>
                  <a:effectLst/>
                  <a:uLnTx/>
                  <a:uFillTx/>
                  <a:latin typeface="Calibri"/>
                </a:rPr>
                <a:t>Popularity</a:t>
              </a:r>
              <a:endParaRPr kumimoji="0" lang="en-US" sz="900" b="1" i="0" u="none" strike="noStrike" kern="0" cap="none" spc="0" normalizeH="0" baseline="0" noProof="0" dirty="0" smtClean="0">
                <a:ln>
                  <a:noFill/>
                </a:ln>
                <a:solidFill>
                  <a:srgbClr val="283147"/>
                </a:solidFill>
                <a:effectLst/>
                <a:uLnTx/>
                <a:uFillTx/>
                <a:latin typeface="Calibri"/>
              </a:endParaRPr>
            </a:p>
          </p:txBody>
        </p:sp>
      </p:grpSp>
      <p:sp>
        <p:nvSpPr>
          <p:cNvPr id="159" name="TextBox 158">
            <a:extLst>
              <a:ext uri="{FF2B5EF4-FFF2-40B4-BE49-F238E27FC236}">
                <a16:creationId xmlns:a16="http://schemas.microsoft.com/office/drawing/2014/main" id="{AA100891-26F2-4FBD-B285-03CB5F01C159}"/>
              </a:ext>
            </a:extLst>
          </p:cNvPr>
          <p:cNvSpPr txBox="1"/>
          <p:nvPr/>
        </p:nvSpPr>
        <p:spPr>
          <a:xfrm>
            <a:off x="1710441" y="2777263"/>
            <a:ext cx="799996" cy="253916"/>
          </a:xfrm>
          <a:prstGeom prst="rect">
            <a:avLst/>
          </a:prstGeom>
          <a:noFill/>
        </p:spPr>
        <p:txBody>
          <a:bodyPr wrap="square" rtlCol="0">
            <a:spAutoFit/>
          </a:bodyPr>
          <a:lstStyle/>
          <a:p>
            <a:pPr algn="ctr" defTabSz="171450" latinLnBrk="0"/>
            <a:r>
              <a:rPr lang="en-US" sz="1050" dirty="0" smtClean="0">
                <a:solidFill>
                  <a:srgbClr val="FFFFFF"/>
                </a:solidFill>
                <a:latin typeface="+mj-lt"/>
              </a:rPr>
              <a:t>Pointwise</a:t>
            </a:r>
            <a:endParaRPr lang="en-US" sz="1050" dirty="0">
              <a:solidFill>
                <a:srgbClr val="FFFFFF"/>
              </a:solidFill>
              <a:latin typeface="+mj-lt"/>
            </a:endParaRPr>
          </a:p>
        </p:txBody>
      </p:sp>
      <p:sp>
        <p:nvSpPr>
          <p:cNvPr id="160" name="TextBox 159">
            <a:extLst>
              <a:ext uri="{FF2B5EF4-FFF2-40B4-BE49-F238E27FC236}">
                <a16:creationId xmlns:a16="http://schemas.microsoft.com/office/drawing/2014/main" id="{A305AD40-9B22-4AFC-85D5-CA2FD6847794}"/>
              </a:ext>
            </a:extLst>
          </p:cNvPr>
          <p:cNvSpPr txBox="1"/>
          <p:nvPr/>
        </p:nvSpPr>
        <p:spPr>
          <a:xfrm>
            <a:off x="2979423" y="2765722"/>
            <a:ext cx="799996" cy="253916"/>
          </a:xfrm>
          <a:prstGeom prst="rect">
            <a:avLst/>
          </a:prstGeom>
          <a:noFill/>
        </p:spPr>
        <p:txBody>
          <a:bodyPr wrap="square" rtlCol="0">
            <a:spAutoFit/>
          </a:bodyPr>
          <a:lstStyle/>
          <a:p>
            <a:pPr algn="ctr" defTabSz="171450" latinLnBrk="0"/>
            <a:r>
              <a:rPr lang="en-US" sz="1050" dirty="0">
                <a:solidFill>
                  <a:srgbClr val="FFFFFF"/>
                </a:solidFill>
                <a:latin typeface="+mj-lt"/>
              </a:rPr>
              <a:t>Pairwise</a:t>
            </a:r>
          </a:p>
        </p:txBody>
      </p:sp>
      <p:sp>
        <p:nvSpPr>
          <p:cNvPr id="161" name="TextBox 160">
            <a:extLst>
              <a:ext uri="{FF2B5EF4-FFF2-40B4-BE49-F238E27FC236}">
                <a16:creationId xmlns:a16="http://schemas.microsoft.com/office/drawing/2014/main" id="{2E134202-6EB2-42A5-97CC-AE7317C69015}"/>
              </a:ext>
            </a:extLst>
          </p:cNvPr>
          <p:cNvSpPr txBox="1"/>
          <p:nvPr/>
        </p:nvSpPr>
        <p:spPr>
          <a:xfrm>
            <a:off x="4211960" y="2788804"/>
            <a:ext cx="799996" cy="253916"/>
          </a:xfrm>
          <a:prstGeom prst="rect">
            <a:avLst/>
          </a:prstGeom>
          <a:noFill/>
        </p:spPr>
        <p:txBody>
          <a:bodyPr wrap="square" rtlCol="0">
            <a:spAutoFit/>
          </a:bodyPr>
          <a:lstStyle/>
          <a:p>
            <a:pPr algn="ctr" defTabSz="171450" latinLnBrk="0"/>
            <a:r>
              <a:rPr lang="en-US" sz="1050" dirty="0">
                <a:solidFill>
                  <a:srgbClr val="FFFFFF"/>
                </a:solidFill>
                <a:latin typeface="+mj-lt"/>
              </a:rPr>
              <a:t>Pairwise</a:t>
            </a:r>
          </a:p>
        </p:txBody>
      </p:sp>
      <p:sp>
        <p:nvSpPr>
          <p:cNvPr id="162" name="TextBox 161">
            <a:extLst>
              <a:ext uri="{FF2B5EF4-FFF2-40B4-BE49-F238E27FC236}">
                <a16:creationId xmlns:a16="http://schemas.microsoft.com/office/drawing/2014/main" id="{2969993E-8CA5-41B4-8788-37D002CB08E7}"/>
              </a:ext>
            </a:extLst>
          </p:cNvPr>
          <p:cNvSpPr txBox="1"/>
          <p:nvPr/>
        </p:nvSpPr>
        <p:spPr>
          <a:xfrm>
            <a:off x="5450629" y="2777263"/>
            <a:ext cx="799996" cy="253916"/>
          </a:xfrm>
          <a:prstGeom prst="rect">
            <a:avLst/>
          </a:prstGeom>
          <a:noFill/>
        </p:spPr>
        <p:txBody>
          <a:bodyPr wrap="square" rtlCol="0">
            <a:spAutoFit/>
          </a:bodyPr>
          <a:lstStyle/>
          <a:p>
            <a:pPr algn="ctr" defTabSz="171450" latinLnBrk="0"/>
            <a:r>
              <a:rPr lang="en-US" sz="1050" dirty="0">
                <a:solidFill>
                  <a:srgbClr val="FFFFFF"/>
                </a:solidFill>
                <a:latin typeface="+mj-lt"/>
              </a:rPr>
              <a:t>Pairwise</a:t>
            </a:r>
          </a:p>
        </p:txBody>
      </p:sp>
      <p:sp>
        <p:nvSpPr>
          <p:cNvPr id="163" name="TextBox 162">
            <a:extLst>
              <a:ext uri="{FF2B5EF4-FFF2-40B4-BE49-F238E27FC236}">
                <a16:creationId xmlns:a16="http://schemas.microsoft.com/office/drawing/2014/main" id="{1D313D14-69EB-4C8C-8B96-ABC6CE0120CD}"/>
              </a:ext>
            </a:extLst>
          </p:cNvPr>
          <p:cNvSpPr txBox="1"/>
          <p:nvPr/>
        </p:nvSpPr>
        <p:spPr>
          <a:xfrm>
            <a:off x="6623188" y="2777263"/>
            <a:ext cx="958406" cy="738664"/>
          </a:xfrm>
          <a:prstGeom prst="rect">
            <a:avLst/>
          </a:prstGeom>
          <a:noFill/>
        </p:spPr>
        <p:txBody>
          <a:bodyPr wrap="square" rtlCol="0">
            <a:spAutoFit/>
          </a:bodyPr>
          <a:lstStyle/>
          <a:p>
            <a:pPr defTabSz="171450" latinLnBrk="0"/>
            <a:r>
              <a:rPr lang="en-US" sz="1050" dirty="0">
                <a:latin typeface="+mj-lt"/>
              </a:rPr>
              <a:t>Personalized popularity ranking per each user</a:t>
            </a:r>
          </a:p>
        </p:txBody>
      </p:sp>
      <p:sp>
        <p:nvSpPr>
          <p:cNvPr id="164" name="Oval 163">
            <a:extLst>
              <a:ext uri="{FF2B5EF4-FFF2-40B4-BE49-F238E27FC236}">
                <a16:creationId xmlns:a16="http://schemas.microsoft.com/office/drawing/2014/main" id="{8519425E-5B17-48FF-9728-412FECAE0988}"/>
              </a:ext>
            </a:extLst>
          </p:cNvPr>
          <p:cNvSpPr/>
          <p:nvPr/>
        </p:nvSpPr>
        <p:spPr>
          <a:xfrm>
            <a:off x="1898310" y="4182858"/>
            <a:ext cx="442304" cy="442304"/>
          </a:xfrm>
          <a:prstGeom prst="ellipse">
            <a:avLst/>
          </a:prstGeom>
          <a:solidFill>
            <a:srgbClr val="3598FE">
              <a:lumMod val="40000"/>
              <a:lumOff val="60000"/>
            </a:srgbClr>
          </a:solidFill>
          <a:ln w="12700" cap="flat" cmpd="sng" algn="ctr">
            <a:noFill/>
            <a:prstDash val="solid"/>
            <a:miter lim="800000"/>
          </a:ln>
          <a:effectLst/>
        </p:spPr>
        <p:txBody>
          <a:bodyPr rtlCol="0" anchor="ctr"/>
          <a:lstStyle/>
          <a:p>
            <a:pPr marL="0" marR="0" lvl="0" indent="0" algn="ctr" defTabSz="1714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72E3A"/>
                </a:solidFill>
                <a:effectLst/>
                <a:uLnTx/>
                <a:uFillTx/>
                <a:latin typeface="dt-building-01" panose="02000509000000000000" pitchFamily="49" charset="0"/>
                <a:ea typeface="+mn-ea"/>
                <a:cs typeface="+mn-cs"/>
              </a:rPr>
              <a:t>1</a:t>
            </a:r>
          </a:p>
        </p:txBody>
      </p:sp>
      <p:sp>
        <p:nvSpPr>
          <p:cNvPr id="165" name="Oval 164">
            <a:extLst>
              <a:ext uri="{FF2B5EF4-FFF2-40B4-BE49-F238E27FC236}">
                <a16:creationId xmlns:a16="http://schemas.microsoft.com/office/drawing/2014/main" id="{8B4381D2-3A72-469E-8396-B755CFE5894C}"/>
              </a:ext>
            </a:extLst>
          </p:cNvPr>
          <p:cNvSpPr/>
          <p:nvPr/>
        </p:nvSpPr>
        <p:spPr>
          <a:xfrm>
            <a:off x="3154190" y="4182858"/>
            <a:ext cx="442304" cy="442304"/>
          </a:xfrm>
          <a:prstGeom prst="ellipse">
            <a:avLst/>
          </a:prstGeom>
          <a:solidFill>
            <a:srgbClr val="3598FE">
              <a:lumMod val="40000"/>
              <a:lumOff val="60000"/>
            </a:srgbClr>
          </a:solidFill>
          <a:ln w="12700" cap="flat" cmpd="sng" algn="ctr">
            <a:noFill/>
            <a:prstDash val="solid"/>
            <a:miter lim="800000"/>
          </a:ln>
          <a:effectLst/>
        </p:spPr>
        <p:txBody>
          <a:bodyPr rtlCol="0" anchor="ctr"/>
          <a:lstStyle/>
          <a:p>
            <a:pPr marL="0" marR="0" lvl="0" indent="0" algn="ctr" defTabSz="1714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72E3A"/>
                </a:solidFill>
                <a:effectLst/>
                <a:uLnTx/>
                <a:uFillTx/>
                <a:latin typeface="dt-building-01" panose="02000509000000000000" pitchFamily="49" charset="0"/>
                <a:ea typeface="+mn-ea"/>
                <a:cs typeface="+mn-cs"/>
              </a:rPr>
              <a:t>4</a:t>
            </a:r>
          </a:p>
        </p:txBody>
      </p:sp>
      <p:sp>
        <p:nvSpPr>
          <p:cNvPr id="166" name="Oval 165">
            <a:extLst>
              <a:ext uri="{FF2B5EF4-FFF2-40B4-BE49-F238E27FC236}">
                <a16:creationId xmlns:a16="http://schemas.microsoft.com/office/drawing/2014/main" id="{E209A266-E232-40C6-82EA-0FE622DDB965}"/>
              </a:ext>
            </a:extLst>
          </p:cNvPr>
          <p:cNvSpPr/>
          <p:nvPr/>
        </p:nvSpPr>
        <p:spPr>
          <a:xfrm>
            <a:off x="4391832" y="4182858"/>
            <a:ext cx="442304" cy="442304"/>
          </a:xfrm>
          <a:prstGeom prst="ellipse">
            <a:avLst/>
          </a:prstGeom>
          <a:solidFill>
            <a:srgbClr val="3598FE">
              <a:lumMod val="40000"/>
              <a:lumOff val="60000"/>
            </a:srgbClr>
          </a:solidFill>
          <a:ln w="12700" cap="flat" cmpd="sng" algn="ctr">
            <a:noFill/>
            <a:prstDash val="solid"/>
            <a:miter lim="800000"/>
          </a:ln>
          <a:effectLst/>
        </p:spPr>
        <p:txBody>
          <a:bodyPr rtlCol="0" anchor="ctr"/>
          <a:lstStyle/>
          <a:p>
            <a:pPr marL="0" marR="0" lvl="0" indent="0" algn="ctr" defTabSz="1714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72E3A"/>
                </a:solidFill>
                <a:effectLst/>
                <a:uLnTx/>
                <a:uFillTx/>
                <a:latin typeface="dt-building-01" panose="02000509000000000000" pitchFamily="49" charset="0"/>
                <a:ea typeface="+mn-ea"/>
                <a:cs typeface="+mn-cs"/>
              </a:rPr>
              <a:t>4</a:t>
            </a:r>
          </a:p>
        </p:txBody>
      </p:sp>
      <p:sp>
        <p:nvSpPr>
          <p:cNvPr id="167" name="Oval 166">
            <a:extLst>
              <a:ext uri="{FF2B5EF4-FFF2-40B4-BE49-F238E27FC236}">
                <a16:creationId xmlns:a16="http://schemas.microsoft.com/office/drawing/2014/main" id="{82B30781-E816-492B-A62D-EBD974848111}"/>
              </a:ext>
            </a:extLst>
          </p:cNvPr>
          <p:cNvSpPr/>
          <p:nvPr/>
        </p:nvSpPr>
        <p:spPr>
          <a:xfrm>
            <a:off x="5629475" y="4182858"/>
            <a:ext cx="442304" cy="442304"/>
          </a:xfrm>
          <a:prstGeom prst="ellipse">
            <a:avLst/>
          </a:prstGeom>
          <a:solidFill>
            <a:srgbClr val="3598FE">
              <a:lumMod val="40000"/>
              <a:lumOff val="60000"/>
            </a:srgbClr>
          </a:solidFill>
          <a:ln w="12700" cap="flat" cmpd="sng" algn="ctr">
            <a:noFill/>
            <a:prstDash val="solid"/>
            <a:miter lim="800000"/>
          </a:ln>
          <a:effectLst/>
        </p:spPr>
        <p:txBody>
          <a:bodyPr rtlCol="0" anchor="ctr"/>
          <a:lstStyle/>
          <a:p>
            <a:pPr marL="0" marR="0" lvl="0" indent="0" algn="ctr" defTabSz="1714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72E3A"/>
                </a:solidFill>
                <a:effectLst/>
                <a:uLnTx/>
                <a:uFillTx/>
                <a:latin typeface="dt-business-01" panose="02000509000000000000" pitchFamily="49" charset="0"/>
                <a:ea typeface="+mn-ea"/>
                <a:cs typeface="+mn-cs"/>
              </a:rPr>
              <a:t>2</a:t>
            </a:r>
          </a:p>
        </p:txBody>
      </p:sp>
      <p:sp>
        <p:nvSpPr>
          <p:cNvPr id="168" name="Oval 167">
            <a:extLst>
              <a:ext uri="{FF2B5EF4-FFF2-40B4-BE49-F238E27FC236}">
                <a16:creationId xmlns:a16="http://schemas.microsoft.com/office/drawing/2014/main" id="{E6767DE2-DE98-433E-9C6B-BA3C144529CD}"/>
              </a:ext>
            </a:extLst>
          </p:cNvPr>
          <p:cNvSpPr/>
          <p:nvPr/>
        </p:nvSpPr>
        <p:spPr>
          <a:xfrm>
            <a:off x="6867117" y="4182858"/>
            <a:ext cx="442304" cy="442304"/>
          </a:xfrm>
          <a:prstGeom prst="ellipse">
            <a:avLst/>
          </a:prstGeom>
          <a:solidFill>
            <a:srgbClr val="FFFFFF">
              <a:lumMod val="25000"/>
              <a:lumOff val="75000"/>
            </a:srgbClr>
          </a:solidFill>
          <a:ln w="12700" cap="flat" cmpd="sng" algn="ctr">
            <a:noFill/>
            <a:prstDash val="solid"/>
            <a:miter lim="800000"/>
          </a:ln>
          <a:effectLst/>
        </p:spPr>
        <p:txBody>
          <a:bodyPr rtlCol="0" anchor="ctr"/>
          <a:lstStyle/>
          <a:p>
            <a:pPr marL="0" marR="0" lvl="0" indent="0" algn="ctr" defTabSz="1714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72E3A"/>
                </a:solidFill>
                <a:effectLst/>
                <a:uLnTx/>
                <a:uFillTx/>
                <a:latin typeface="dt-business-01" panose="02000509000000000000" pitchFamily="49" charset="0"/>
                <a:ea typeface="+mn-ea"/>
                <a:cs typeface="+mn-cs"/>
              </a:rPr>
              <a:t>1</a:t>
            </a:r>
          </a:p>
        </p:txBody>
      </p:sp>
      <p:sp>
        <p:nvSpPr>
          <p:cNvPr id="170" name="TextBox 169">
            <a:extLst>
              <a:ext uri="{FF2B5EF4-FFF2-40B4-BE49-F238E27FC236}">
                <a16:creationId xmlns:a16="http://schemas.microsoft.com/office/drawing/2014/main" id="{2E134202-6EB2-42A5-97CC-AE7317C69015}"/>
              </a:ext>
            </a:extLst>
          </p:cNvPr>
          <p:cNvSpPr txBox="1"/>
          <p:nvPr/>
        </p:nvSpPr>
        <p:spPr>
          <a:xfrm>
            <a:off x="4005875" y="3058018"/>
            <a:ext cx="1237642" cy="738664"/>
          </a:xfrm>
          <a:prstGeom prst="rect">
            <a:avLst/>
          </a:prstGeom>
          <a:noFill/>
        </p:spPr>
        <p:txBody>
          <a:bodyPr wrap="square" rtlCol="0">
            <a:spAutoFit/>
          </a:bodyPr>
          <a:lstStyle/>
          <a:p>
            <a:pPr algn="ctr" defTabSz="171450" latinLnBrk="0"/>
            <a:r>
              <a:rPr lang="en-US" sz="1050" dirty="0">
                <a:solidFill>
                  <a:srgbClr val="FFFFFF"/>
                </a:solidFill>
                <a:latin typeface="+mj-lt"/>
              </a:rPr>
              <a:t>Model_1_WARP</a:t>
            </a:r>
          </a:p>
          <a:p>
            <a:pPr algn="ctr" defTabSz="171450" latinLnBrk="0"/>
            <a:r>
              <a:rPr lang="en-US" sz="1050" dirty="0">
                <a:solidFill>
                  <a:srgbClr val="FFFFFF"/>
                </a:solidFill>
                <a:latin typeface="+mj-lt"/>
              </a:rPr>
              <a:t>Model_2_WARP</a:t>
            </a:r>
          </a:p>
          <a:p>
            <a:pPr algn="ctr" defTabSz="171450" latinLnBrk="0"/>
            <a:r>
              <a:rPr lang="en-US" sz="1050" dirty="0">
                <a:solidFill>
                  <a:srgbClr val="FFFFFF"/>
                </a:solidFill>
                <a:latin typeface="+mj-lt"/>
              </a:rPr>
              <a:t>Model_3_WARP</a:t>
            </a:r>
          </a:p>
          <a:p>
            <a:pPr algn="ctr" defTabSz="171450" latinLnBrk="0"/>
            <a:r>
              <a:rPr lang="en-US" sz="1050" dirty="0">
                <a:solidFill>
                  <a:srgbClr val="FFFFFF"/>
                </a:solidFill>
                <a:latin typeface="+mj-lt"/>
              </a:rPr>
              <a:t>Model_4_WARP</a:t>
            </a:r>
          </a:p>
        </p:txBody>
      </p:sp>
      <p:sp>
        <p:nvSpPr>
          <p:cNvPr id="171" name="TextBox 170">
            <a:extLst>
              <a:ext uri="{FF2B5EF4-FFF2-40B4-BE49-F238E27FC236}">
                <a16:creationId xmlns:a16="http://schemas.microsoft.com/office/drawing/2014/main" id="{2E134202-6EB2-42A5-97CC-AE7317C69015}"/>
              </a:ext>
            </a:extLst>
          </p:cNvPr>
          <p:cNvSpPr txBox="1"/>
          <p:nvPr/>
        </p:nvSpPr>
        <p:spPr>
          <a:xfrm>
            <a:off x="2863686" y="3065865"/>
            <a:ext cx="1000349" cy="738664"/>
          </a:xfrm>
          <a:prstGeom prst="rect">
            <a:avLst/>
          </a:prstGeom>
          <a:noFill/>
        </p:spPr>
        <p:txBody>
          <a:bodyPr wrap="square" rtlCol="0">
            <a:spAutoFit/>
          </a:bodyPr>
          <a:lstStyle/>
          <a:p>
            <a:pPr algn="ctr" defTabSz="171450" latinLnBrk="0"/>
            <a:r>
              <a:rPr lang="en-US" sz="1050" dirty="0">
                <a:solidFill>
                  <a:srgbClr val="FFFFFF"/>
                </a:solidFill>
                <a:latin typeface="+mj-lt"/>
              </a:rPr>
              <a:t>Model_1_BPR</a:t>
            </a:r>
          </a:p>
          <a:p>
            <a:pPr algn="ctr" defTabSz="171450" latinLnBrk="0"/>
            <a:r>
              <a:rPr lang="en-US" sz="1050" dirty="0">
                <a:solidFill>
                  <a:srgbClr val="FFFFFF"/>
                </a:solidFill>
                <a:latin typeface="+mj-lt"/>
              </a:rPr>
              <a:t>Model_2_BPR</a:t>
            </a:r>
          </a:p>
          <a:p>
            <a:pPr algn="ctr" defTabSz="171450" latinLnBrk="0"/>
            <a:r>
              <a:rPr lang="en-US" sz="1050" dirty="0">
                <a:solidFill>
                  <a:srgbClr val="FFFFFF"/>
                </a:solidFill>
                <a:latin typeface="+mj-lt"/>
              </a:rPr>
              <a:t>Model_3_BPR</a:t>
            </a:r>
          </a:p>
          <a:p>
            <a:pPr algn="ctr" defTabSz="171450" latinLnBrk="0"/>
            <a:r>
              <a:rPr lang="en-US" sz="1050" dirty="0">
                <a:solidFill>
                  <a:srgbClr val="FFFFFF"/>
                </a:solidFill>
                <a:latin typeface="+mj-lt"/>
              </a:rPr>
              <a:t>Model_4_BPR</a:t>
            </a:r>
          </a:p>
        </p:txBody>
      </p:sp>
      <p:sp>
        <p:nvSpPr>
          <p:cNvPr id="172" name="TextBox 171">
            <a:extLst>
              <a:ext uri="{FF2B5EF4-FFF2-40B4-BE49-F238E27FC236}">
                <a16:creationId xmlns:a16="http://schemas.microsoft.com/office/drawing/2014/main" id="{2E134202-6EB2-42A5-97CC-AE7317C69015}"/>
              </a:ext>
            </a:extLst>
          </p:cNvPr>
          <p:cNvSpPr txBox="1"/>
          <p:nvPr/>
        </p:nvSpPr>
        <p:spPr>
          <a:xfrm>
            <a:off x="1601201" y="3109922"/>
            <a:ext cx="1026583" cy="253916"/>
          </a:xfrm>
          <a:prstGeom prst="rect">
            <a:avLst/>
          </a:prstGeom>
          <a:noFill/>
        </p:spPr>
        <p:txBody>
          <a:bodyPr wrap="square" rtlCol="0">
            <a:spAutoFit/>
          </a:bodyPr>
          <a:lstStyle/>
          <a:p>
            <a:pPr algn="ctr" defTabSz="171450" latinLnBrk="0"/>
            <a:r>
              <a:rPr lang="en-US" sz="1050" dirty="0" err="1">
                <a:solidFill>
                  <a:srgbClr val="FFFFFF"/>
                </a:solidFill>
                <a:latin typeface="+mj-lt"/>
              </a:rPr>
              <a:t>Model_WRMF</a:t>
            </a:r>
            <a:endParaRPr lang="en-US" sz="1050" dirty="0">
              <a:solidFill>
                <a:srgbClr val="FFFFFF"/>
              </a:solidFill>
              <a:latin typeface="+mj-lt"/>
            </a:endParaRPr>
          </a:p>
        </p:txBody>
      </p:sp>
      <p:sp>
        <p:nvSpPr>
          <p:cNvPr id="173" name="TextBox 172">
            <a:extLst>
              <a:ext uri="{FF2B5EF4-FFF2-40B4-BE49-F238E27FC236}">
                <a16:creationId xmlns:a16="http://schemas.microsoft.com/office/drawing/2014/main" id="{2E134202-6EB2-42A5-97CC-AE7317C69015}"/>
              </a:ext>
            </a:extLst>
          </p:cNvPr>
          <p:cNvSpPr txBox="1"/>
          <p:nvPr/>
        </p:nvSpPr>
        <p:spPr>
          <a:xfrm>
            <a:off x="5315525" y="3059268"/>
            <a:ext cx="1056675" cy="577081"/>
          </a:xfrm>
          <a:prstGeom prst="rect">
            <a:avLst/>
          </a:prstGeom>
          <a:noFill/>
        </p:spPr>
        <p:txBody>
          <a:bodyPr wrap="square" rtlCol="0">
            <a:spAutoFit/>
          </a:bodyPr>
          <a:lstStyle/>
          <a:p>
            <a:pPr algn="ctr" defTabSz="171450" latinLnBrk="0"/>
            <a:r>
              <a:rPr lang="en-US" sz="1050" dirty="0" err="1">
                <a:solidFill>
                  <a:srgbClr val="FFFFFF"/>
                </a:solidFill>
                <a:latin typeface="+mj-lt"/>
              </a:rPr>
              <a:t>PMF_OpenRec</a:t>
            </a:r>
            <a:endParaRPr lang="en-US" sz="1050" dirty="0">
              <a:solidFill>
                <a:srgbClr val="FFFFFF"/>
              </a:solidFill>
              <a:latin typeface="+mj-lt"/>
            </a:endParaRPr>
          </a:p>
          <a:p>
            <a:pPr algn="ctr" defTabSz="171450" latinLnBrk="0"/>
            <a:r>
              <a:rPr lang="en-US" sz="1050" dirty="0" err="1">
                <a:solidFill>
                  <a:srgbClr val="FFFFFF"/>
                </a:solidFill>
                <a:latin typeface="+mj-lt"/>
              </a:rPr>
              <a:t>UserPMF_OpenRec</a:t>
            </a:r>
            <a:endParaRPr lang="en-US" sz="1050" dirty="0">
              <a:solidFill>
                <a:srgbClr val="FFFFFF"/>
              </a:solidFill>
              <a:latin typeface="+mj-lt"/>
            </a:endParaRPr>
          </a:p>
        </p:txBody>
      </p:sp>
      <p:sp>
        <p:nvSpPr>
          <p:cNvPr id="174" name="Google Shape;488;p40"/>
          <p:cNvSpPr txBox="1">
            <a:spLocks/>
          </p:cNvSpPr>
          <p:nvPr/>
        </p:nvSpPr>
        <p:spPr>
          <a:xfrm>
            <a:off x="434300" y="4736374"/>
            <a:ext cx="379800" cy="211639"/>
          </a:xfrm>
          <a:prstGeom prst="rect">
            <a:avLst/>
          </a:prstGeom>
        </p:spPr>
        <p:txBody>
          <a:bodyPr spcFirstLastPara="1" wrap="square" lIns="91425" tIns="91425" rIns="91425" bIns="91425" anchor="ctr" anchorCtr="0">
            <a:no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white"/>
                </a:solidFill>
                <a:effectLst/>
                <a:uLnTx/>
                <a:uFillTx/>
                <a:latin typeface="Calibri"/>
                <a:ea typeface="+mn-ea"/>
                <a:cs typeface="+mn-cs"/>
              </a:rPr>
              <a:t>38</a:t>
            </a:r>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3972609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0000">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14:bounceEnd="80000">
                                          <p:cBhvr additive="base">
                                            <p:cTn id="7" dur="2000" fill="hold"/>
                                            <p:tgtEl>
                                              <p:spTgt spid="164"/>
                                            </p:tgtEl>
                                            <p:attrNameLst>
                                              <p:attrName>ppt_x</p:attrName>
                                            </p:attrNameLst>
                                          </p:cBhvr>
                                          <p:tavLst>
                                            <p:tav tm="0">
                                              <p:val>
                                                <p:strVal val="#ppt_x"/>
                                              </p:val>
                                            </p:tav>
                                            <p:tav tm="100000">
                                              <p:val>
                                                <p:strVal val="#ppt_x"/>
                                              </p:val>
                                            </p:tav>
                                          </p:tavLst>
                                        </p:anim>
                                        <p:anim calcmode="lin" valueType="num" p14:bounceEnd="80000">
                                          <p:cBhvr additive="base">
                                            <p:cTn id="8" dur="2000" fill="hold"/>
                                            <p:tgtEl>
                                              <p:spTgt spid="16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80000">
                                      <p:stCondLst>
                                        <p:cond delay="100"/>
                                      </p:stCondLst>
                                      <p:childTnLst>
                                        <p:set>
                                          <p:cBhvr>
                                            <p:cTn id="10" dur="1" fill="hold">
                                              <p:stCondLst>
                                                <p:cond delay="0"/>
                                              </p:stCondLst>
                                            </p:cTn>
                                            <p:tgtEl>
                                              <p:spTgt spid="165"/>
                                            </p:tgtEl>
                                            <p:attrNameLst>
                                              <p:attrName>style.visibility</p:attrName>
                                            </p:attrNameLst>
                                          </p:cBhvr>
                                          <p:to>
                                            <p:strVal val="visible"/>
                                          </p:to>
                                        </p:set>
                                        <p:anim calcmode="lin" valueType="num" p14:bounceEnd="80000">
                                          <p:cBhvr additive="base">
                                            <p:cTn id="11" dur="2000" fill="hold"/>
                                            <p:tgtEl>
                                              <p:spTgt spid="165"/>
                                            </p:tgtEl>
                                            <p:attrNameLst>
                                              <p:attrName>ppt_x</p:attrName>
                                            </p:attrNameLst>
                                          </p:cBhvr>
                                          <p:tavLst>
                                            <p:tav tm="0">
                                              <p:val>
                                                <p:strVal val="#ppt_x"/>
                                              </p:val>
                                            </p:tav>
                                            <p:tav tm="100000">
                                              <p:val>
                                                <p:strVal val="#ppt_x"/>
                                              </p:val>
                                            </p:tav>
                                          </p:tavLst>
                                        </p:anim>
                                        <p:anim calcmode="lin" valueType="num" p14:bounceEnd="80000">
                                          <p:cBhvr additive="base">
                                            <p:cTn id="12" dur="2000" fill="hold"/>
                                            <p:tgtEl>
                                              <p:spTgt spid="165"/>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80000">
                                      <p:stCondLst>
                                        <p:cond delay="200"/>
                                      </p:stCondLst>
                                      <p:childTnLst>
                                        <p:set>
                                          <p:cBhvr>
                                            <p:cTn id="14" dur="1" fill="hold">
                                              <p:stCondLst>
                                                <p:cond delay="0"/>
                                              </p:stCondLst>
                                            </p:cTn>
                                            <p:tgtEl>
                                              <p:spTgt spid="166"/>
                                            </p:tgtEl>
                                            <p:attrNameLst>
                                              <p:attrName>style.visibility</p:attrName>
                                            </p:attrNameLst>
                                          </p:cBhvr>
                                          <p:to>
                                            <p:strVal val="visible"/>
                                          </p:to>
                                        </p:set>
                                        <p:anim calcmode="lin" valueType="num" p14:bounceEnd="80000">
                                          <p:cBhvr additive="base">
                                            <p:cTn id="15" dur="2000" fill="hold"/>
                                            <p:tgtEl>
                                              <p:spTgt spid="166"/>
                                            </p:tgtEl>
                                            <p:attrNameLst>
                                              <p:attrName>ppt_x</p:attrName>
                                            </p:attrNameLst>
                                          </p:cBhvr>
                                          <p:tavLst>
                                            <p:tav tm="0">
                                              <p:val>
                                                <p:strVal val="#ppt_x"/>
                                              </p:val>
                                            </p:tav>
                                            <p:tav tm="100000">
                                              <p:val>
                                                <p:strVal val="#ppt_x"/>
                                              </p:val>
                                            </p:tav>
                                          </p:tavLst>
                                        </p:anim>
                                        <p:anim calcmode="lin" valueType="num" p14:bounceEnd="80000">
                                          <p:cBhvr additive="base">
                                            <p:cTn id="16" dur="2000" fill="hold"/>
                                            <p:tgtEl>
                                              <p:spTgt spid="166"/>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80000">
                                      <p:stCondLst>
                                        <p:cond delay="300"/>
                                      </p:stCondLst>
                                      <p:childTnLst>
                                        <p:set>
                                          <p:cBhvr>
                                            <p:cTn id="18" dur="1" fill="hold">
                                              <p:stCondLst>
                                                <p:cond delay="0"/>
                                              </p:stCondLst>
                                            </p:cTn>
                                            <p:tgtEl>
                                              <p:spTgt spid="167"/>
                                            </p:tgtEl>
                                            <p:attrNameLst>
                                              <p:attrName>style.visibility</p:attrName>
                                            </p:attrNameLst>
                                          </p:cBhvr>
                                          <p:to>
                                            <p:strVal val="visible"/>
                                          </p:to>
                                        </p:set>
                                        <p:anim calcmode="lin" valueType="num" p14:bounceEnd="80000">
                                          <p:cBhvr additive="base">
                                            <p:cTn id="19" dur="2000" fill="hold"/>
                                            <p:tgtEl>
                                              <p:spTgt spid="167"/>
                                            </p:tgtEl>
                                            <p:attrNameLst>
                                              <p:attrName>ppt_x</p:attrName>
                                            </p:attrNameLst>
                                          </p:cBhvr>
                                          <p:tavLst>
                                            <p:tav tm="0">
                                              <p:val>
                                                <p:strVal val="#ppt_x"/>
                                              </p:val>
                                            </p:tav>
                                            <p:tav tm="100000">
                                              <p:val>
                                                <p:strVal val="#ppt_x"/>
                                              </p:val>
                                            </p:tav>
                                          </p:tavLst>
                                        </p:anim>
                                        <p:anim calcmode="lin" valueType="num" p14:bounceEnd="80000">
                                          <p:cBhvr additive="base">
                                            <p:cTn id="20" dur="2000" fill="hold"/>
                                            <p:tgtEl>
                                              <p:spTgt spid="167"/>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80000">
                                      <p:stCondLst>
                                        <p:cond delay="400"/>
                                      </p:stCondLst>
                                      <p:childTnLst>
                                        <p:set>
                                          <p:cBhvr>
                                            <p:cTn id="22" dur="1" fill="hold">
                                              <p:stCondLst>
                                                <p:cond delay="0"/>
                                              </p:stCondLst>
                                            </p:cTn>
                                            <p:tgtEl>
                                              <p:spTgt spid="168"/>
                                            </p:tgtEl>
                                            <p:attrNameLst>
                                              <p:attrName>style.visibility</p:attrName>
                                            </p:attrNameLst>
                                          </p:cBhvr>
                                          <p:to>
                                            <p:strVal val="visible"/>
                                          </p:to>
                                        </p:set>
                                        <p:anim calcmode="lin" valueType="num" p14:bounceEnd="80000">
                                          <p:cBhvr additive="base">
                                            <p:cTn id="23" dur="2000" fill="hold"/>
                                            <p:tgtEl>
                                              <p:spTgt spid="168"/>
                                            </p:tgtEl>
                                            <p:attrNameLst>
                                              <p:attrName>ppt_x</p:attrName>
                                            </p:attrNameLst>
                                          </p:cBhvr>
                                          <p:tavLst>
                                            <p:tav tm="0">
                                              <p:val>
                                                <p:strVal val="#ppt_x"/>
                                              </p:val>
                                            </p:tav>
                                            <p:tav tm="100000">
                                              <p:val>
                                                <p:strVal val="#ppt_x"/>
                                              </p:val>
                                            </p:tav>
                                          </p:tavLst>
                                        </p:anim>
                                        <p:anim calcmode="lin" valueType="num" p14:bounceEnd="80000">
                                          <p:cBhvr additive="base">
                                            <p:cTn id="24" dur="2000" fill="hold"/>
                                            <p:tgtEl>
                                              <p:spTgt spid="168"/>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700"/>
                                      </p:stCondLst>
                                      <p:childTnLst>
                                        <p:set>
                                          <p:cBhvr>
                                            <p:cTn id="26" dur="1" fill="hold">
                                              <p:stCondLst>
                                                <p:cond delay="0"/>
                                              </p:stCondLst>
                                            </p:cTn>
                                            <p:tgtEl>
                                              <p:spTgt spid="133"/>
                                            </p:tgtEl>
                                            <p:attrNameLst>
                                              <p:attrName>style.visibility</p:attrName>
                                            </p:attrNameLst>
                                          </p:cBhvr>
                                          <p:to>
                                            <p:strVal val="visible"/>
                                          </p:to>
                                        </p:set>
                                        <p:anim calcmode="lin" valueType="num">
                                          <p:cBhvr additive="base">
                                            <p:cTn id="27" dur="1000" fill="hold"/>
                                            <p:tgtEl>
                                              <p:spTgt spid="133"/>
                                            </p:tgtEl>
                                            <p:attrNameLst>
                                              <p:attrName>ppt_x</p:attrName>
                                            </p:attrNameLst>
                                          </p:cBhvr>
                                          <p:tavLst>
                                            <p:tav tm="0">
                                              <p:val>
                                                <p:strVal val="#ppt_x"/>
                                              </p:val>
                                            </p:tav>
                                            <p:tav tm="100000">
                                              <p:val>
                                                <p:strVal val="#ppt_x"/>
                                              </p:val>
                                            </p:tav>
                                          </p:tavLst>
                                        </p:anim>
                                        <p:anim calcmode="lin" valueType="num">
                                          <p:cBhvr additive="base">
                                            <p:cTn id="28" dur="1000" fill="hold"/>
                                            <p:tgtEl>
                                              <p:spTgt spid="13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8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1000" fill="hold"/>
                                            <p:tgtEl>
                                              <p:spTgt spid="134"/>
                                            </p:tgtEl>
                                            <p:attrNameLst>
                                              <p:attrName>ppt_x</p:attrName>
                                            </p:attrNameLst>
                                          </p:cBhvr>
                                          <p:tavLst>
                                            <p:tav tm="0">
                                              <p:val>
                                                <p:strVal val="#ppt_x"/>
                                              </p:val>
                                            </p:tav>
                                            <p:tav tm="100000">
                                              <p:val>
                                                <p:strVal val="#ppt_x"/>
                                              </p:val>
                                            </p:tav>
                                          </p:tavLst>
                                        </p:anim>
                                        <p:anim calcmode="lin" valueType="num">
                                          <p:cBhvr additive="base">
                                            <p:cTn id="32" dur="10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900"/>
                                      </p:stCondLst>
                                      <p:childTnLst>
                                        <p:set>
                                          <p:cBhvr>
                                            <p:cTn id="34" dur="1" fill="hold">
                                              <p:stCondLst>
                                                <p:cond delay="0"/>
                                              </p:stCondLst>
                                            </p:cTn>
                                            <p:tgtEl>
                                              <p:spTgt spid="135"/>
                                            </p:tgtEl>
                                            <p:attrNameLst>
                                              <p:attrName>style.visibility</p:attrName>
                                            </p:attrNameLst>
                                          </p:cBhvr>
                                          <p:to>
                                            <p:strVal val="visible"/>
                                          </p:to>
                                        </p:set>
                                        <p:anim calcmode="lin" valueType="num">
                                          <p:cBhvr additive="base">
                                            <p:cTn id="35" dur="1000" fill="hold"/>
                                            <p:tgtEl>
                                              <p:spTgt spid="135"/>
                                            </p:tgtEl>
                                            <p:attrNameLst>
                                              <p:attrName>ppt_x</p:attrName>
                                            </p:attrNameLst>
                                          </p:cBhvr>
                                          <p:tavLst>
                                            <p:tav tm="0">
                                              <p:val>
                                                <p:strVal val="#ppt_x"/>
                                              </p:val>
                                            </p:tav>
                                            <p:tav tm="100000">
                                              <p:val>
                                                <p:strVal val="#ppt_x"/>
                                              </p:val>
                                            </p:tav>
                                          </p:tavLst>
                                        </p:anim>
                                        <p:anim calcmode="lin" valueType="num">
                                          <p:cBhvr additive="base">
                                            <p:cTn id="36" dur="1000" fill="hold"/>
                                            <p:tgtEl>
                                              <p:spTgt spid="135"/>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0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1000" fill="hold"/>
                                            <p:tgtEl>
                                              <p:spTgt spid="136"/>
                                            </p:tgtEl>
                                            <p:attrNameLst>
                                              <p:attrName>ppt_x</p:attrName>
                                            </p:attrNameLst>
                                          </p:cBhvr>
                                          <p:tavLst>
                                            <p:tav tm="0">
                                              <p:val>
                                                <p:strVal val="#ppt_x"/>
                                              </p:val>
                                            </p:tav>
                                            <p:tav tm="100000">
                                              <p:val>
                                                <p:strVal val="#ppt_x"/>
                                              </p:val>
                                            </p:tav>
                                          </p:tavLst>
                                        </p:anim>
                                        <p:anim calcmode="lin" valueType="num">
                                          <p:cBhvr additive="base">
                                            <p:cTn id="40" dur="100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100"/>
                                      </p:stCondLst>
                                      <p:childTnLst>
                                        <p:set>
                                          <p:cBhvr>
                                            <p:cTn id="42" dur="1" fill="hold">
                                              <p:stCondLst>
                                                <p:cond delay="0"/>
                                              </p:stCondLst>
                                            </p:cTn>
                                            <p:tgtEl>
                                              <p:spTgt spid="137"/>
                                            </p:tgtEl>
                                            <p:attrNameLst>
                                              <p:attrName>style.visibility</p:attrName>
                                            </p:attrNameLst>
                                          </p:cBhvr>
                                          <p:to>
                                            <p:strVal val="visible"/>
                                          </p:to>
                                        </p:set>
                                        <p:anim calcmode="lin" valueType="num">
                                          <p:cBhvr additive="base">
                                            <p:cTn id="43" dur="1000" fill="hold"/>
                                            <p:tgtEl>
                                              <p:spTgt spid="137"/>
                                            </p:tgtEl>
                                            <p:attrNameLst>
                                              <p:attrName>ppt_x</p:attrName>
                                            </p:attrNameLst>
                                          </p:cBhvr>
                                          <p:tavLst>
                                            <p:tav tm="0">
                                              <p:val>
                                                <p:strVal val="#ppt_x"/>
                                              </p:val>
                                            </p:tav>
                                            <p:tav tm="100000">
                                              <p:val>
                                                <p:strVal val="#ppt_x"/>
                                              </p:val>
                                            </p:tav>
                                          </p:tavLst>
                                        </p:anim>
                                        <p:anim calcmode="lin" valueType="num">
                                          <p:cBhvr additive="base">
                                            <p:cTn id="44" dur="1000" fill="hold"/>
                                            <p:tgtEl>
                                              <p:spTgt spid="137"/>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600"/>
                                      </p:stCondLst>
                                      <p:childTnLst>
                                        <p:set>
                                          <p:cBhvr>
                                            <p:cTn id="46" dur="1" fill="hold">
                                              <p:stCondLst>
                                                <p:cond delay="0"/>
                                              </p:stCondLst>
                                            </p:cTn>
                                            <p:tgtEl>
                                              <p:spTgt spid="139"/>
                                            </p:tgtEl>
                                            <p:attrNameLst>
                                              <p:attrName>style.visibility</p:attrName>
                                            </p:attrNameLst>
                                          </p:cBhvr>
                                          <p:to>
                                            <p:strVal val="visible"/>
                                          </p:to>
                                        </p:set>
                                        <p:anim calcmode="lin" valueType="num">
                                          <p:cBhvr additive="base">
                                            <p:cTn id="47" dur="1000" fill="hold"/>
                                            <p:tgtEl>
                                              <p:spTgt spid="139"/>
                                            </p:tgtEl>
                                            <p:attrNameLst>
                                              <p:attrName>ppt_x</p:attrName>
                                            </p:attrNameLst>
                                          </p:cBhvr>
                                          <p:tavLst>
                                            <p:tav tm="0">
                                              <p:val>
                                                <p:strVal val="#ppt_x"/>
                                              </p:val>
                                            </p:tav>
                                            <p:tav tm="100000">
                                              <p:val>
                                                <p:strVal val="#ppt_x"/>
                                              </p:val>
                                            </p:tav>
                                          </p:tavLst>
                                        </p:anim>
                                        <p:anim calcmode="lin" valueType="num">
                                          <p:cBhvr additive="base">
                                            <p:cTn id="48" dur="1000" fill="hold"/>
                                            <p:tgtEl>
                                              <p:spTgt spid="139"/>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700"/>
                                      </p:stCondLst>
                                      <p:childTnLst>
                                        <p:set>
                                          <p:cBhvr>
                                            <p:cTn id="50" dur="1" fill="hold">
                                              <p:stCondLst>
                                                <p:cond delay="0"/>
                                              </p:stCondLst>
                                            </p:cTn>
                                            <p:tgtEl>
                                              <p:spTgt spid="143"/>
                                            </p:tgtEl>
                                            <p:attrNameLst>
                                              <p:attrName>style.visibility</p:attrName>
                                            </p:attrNameLst>
                                          </p:cBhvr>
                                          <p:to>
                                            <p:strVal val="visible"/>
                                          </p:to>
                                        </p:set>
                                        <p:anim calcmode="lin" valueType="num">
                                          <p:cBhvr additive="base">
                                            <p:cTn id="51" dur="1000" fill="hold"/>
                                            <p:tgtEl>
                                              <p:spTgt spid="143"/>
                                            </p:tgtEl>
                                            <p:attrNameLst>
                                              <p:attrName>ppt_x</p:attrName>
                                            </p:attrNameLst>
                                          </p:cBhvr>
                                          <p:tavLst>
                                            <p:tav tm="0">
                                              <p:val>
                                                <p:strVal val="#ppt_x"/>
                                              </p:val>
                                            </p:tav>
                                            <p:tav tm="100000">
                                              <p:val>
                                                <p:strVal val="#ppt_x"/>
                                              </p:val>
                                            </p:tav>
                                          </p:tavLst>
                                        </p:anim>
                                        <p:anim calcmode="lin" valueType="num">
                                          <p:cBhvr additive="base">
                                            <p:cTn id="52" dur="1000" fill="hold"/>
                                            <p:tgtEl>
                                              <p:spTgt spid="143"/>
                                            </p:tgtEl>
                                            <p:attrNameLst>
                                              <p:attrName>ppt_y</p:attrName>
                                            </p:attrNameLst>
                                          </p:cBhvr>
                                          <p:tavLst>
                                            <p:tav tm="0">
                                              <p:val>
                                                <p:strVal val="1+#ppt_h/2"/>
                                              </p:val>
                                            </p:tav>
                                            <p:tav tm="100000">
                                              <p:val>
                                                <p:strVal val="#ppt_y"/>
                                              </p:val>
                                            </p:tav>
                                          </p:tavLst>
                                        </p:anim>
                                      </p:childTnLst>
                                    </p:cTn>
                                  </p:par>
                                  <p:par>
                                    <p:cTn id="53" presetID="2" presetClass="entr" presetSubtype="4" decel="100000" fill="hold" nodeType="withEffect">
                                      <p:stCondLst>
                                        <p:cond delay="800"/>
                                      </p:stCondLst>
                                      <p:childTnLst>
                                        <p:set>
                                          <p:cBhvr>
                                            <p:cTn id="54" dur="1" fill="hold">
                                              <p:stCondLst>
                                                <p:cond delay="0"/>
                                              </p:stCondLst>
                                            </p:cTn>
                                            <p:tgtEl>
                                              <p:spTgt spid="147"/>
                                            </p:tgtEl>
                                            <p:attrNameLst>
                                              <p:attrName>style.visibility</p:attrName>
                                            </p:attrNameLst>
                                          </p:cBhvr>
                                          <p:to>
                                            <p:strVal val="visible"/>
                                          </p:to>
                                        </p:set>
                                        <p:anim calcmode="lin" valueType="num">
                                          <p:cBhvr additive="base">
                                            <p:cTn id="55" dur="1000" fill="hold"/>
                                            <p:tgtEl>
                                              <p:spTgt spid="147"/>
                                            </p:tgtEl>
                                            <p:attrNameLst>
                                              <p:attrName>ppt_x</p:attrName>
                                            </p:attrNameLst>
                                          </p:cBhvr>
                                          <p:tavLst>
                                            <p:tav tm="0">
                                              <p:val>
                                                <p:strVal val="#ppt_x"/>
                                              </p:val>
                                            </p:tav>
                                            <p:tav tm="100000">
                                              <p:val>
                                                <p:strVal val="#ppt_x"/>
                                              </p:val>
                                            </p:tav>
                                          </p:tavLst>
                                        </p:anim>
                                        <p:anim calcmode="lin" valueType="num">
                                          <p:cBhvr additive="base">
                                            <p:cTn id="56" dur="1000" fill="hold"/>
                                            <p:tgtEl>
                                              <p:spTgt spid="147"/>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900"/>
                                      </p:stCondLst>
                                      <p:childTnLst>
                                        <p:set>
                                          <p:cBhvr>
                                            <p:cTn id="58" dur="1" fill="hold">
                                              <p:stCondLst>
                                                <p:cond delay="0"/>
                                              </p:stCondLst>
                                            </p:cTn>
                                            <p:tgtEl>
                                              <p:spTgt spid="151"/>
                                            </p:tgtEl>
                                            <p:attrNameLst>
                                              <p:attrName>style.visibility</p:attrName>
                                            </p:attrNameLst>
                                          </p:cBhvr>
                                          <p:to>
                                            <p:strVal val="visible"/>
                                          </p:to>
                                        </p:set>
                                        <p:anim calcmode="lin" valueType="num">
                                          <p:cBhvr additive="base">
                                            <p:cTn id="59" dur="1000" fill="hold"/>
                                            <p:tgtEl>
                                              <p:spTgt spid="151"/>
                                            </p:tgtEl>
                                            <p:attrNameLst>
                                              <p:attrName>ppt_x</p:attrName>
                                            </p:attrNameLst>
                                          </p:cBhvr>
                                          <p:tavLst>
                                            <p:tav tm="0">
                                              <p:val>
                                                <p:strVal val="#ppt_x"/>
                                              </p:val>
                                            </p:tav>
                                            <p:tav tm="100000">
                                              <p:val>
                                                <p:strVal val="#ppt_x"/>
                                              </p:val>
                                            </p:tav>
                                          </p:tavLst>
                                        </p:anim>
                                        <p:anim calcmode="lin" valueType="num">
                                          <p:cBhvr additive="base">
                                            <p:cTn id="60" dur="1000" fill="hold"/>
                                            <p:tgtEl>
                                              <p:spTgt spid="151"/>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1000"/>
                                      </p:stCondLst>
                                      <p:childTnLst>
                                        <p:set>
                                          <p:cBhvr>
                                            <p:cTn id="62" dur="1" fill="hold">
                                              <p:stCondLst>
                                                <p:cond delay="0"/>
                                              </p:stCondLst>
                                            </p:cTn>
                                            <p:tgtEl>
                                              <p:spTgt spid="155"/>
                                            </p:tgtEl>
                                            <p:attrNameLst>
                                              <p:attrName>style.visibility</p:attrName>
                                            </p:attrNameLst>
                                          </p:cBhvr>
                                          <p:to>
                                            <p:strVal val="visible"/>
                                          </p:to>
                                        </p:set>
                                        <p:anim calcmode="lin" valueType="num">
                                          <p:cBhvr additive="base">
                                            <p:cTn id="63" dur="1000" fill="hold"/>
                                            <p:tgtEl>
                                              <p:spTgt spid="155"/>
                                            </p:tgtEl>
                                            <p:attrNameLst>
                                              <p:attrName>ppt_x</p:attrName>
                                            </p:attrNameLst>
                                          </p:cBhvr>
                                          <p:tavLst>
                                            <p:tav tm="0">
                                              <p:val>
                                                <p:strVal val="#ppt_x"/>
                                              </p:val>
                                            </p:tav>
                                            <p:tav tm="100000">
                                              <p:val>
                                                <p:strVal val="#ppt_x"/>
                                              </p:val>
                                            </p:tav>
                                          </p:tavLst>
                                        </p:anim>
                                        <p:anim calcmode="lin" valueType="num">
                                          <p:cBhvr additive="base">
                                            <p:cTn id="64" dur="1000" fill="hold"/>
                                            <p:tgtEl>
                                              <p:spTgt spid="155"/>
                                            </p:tgtEl>
                                            <p:attrNameLst>
                                              <p:attrName>ppt_y</p:attrName>
                                            </p:attrNameLst>
                                          </p:cBhvr>
                                          <p:tavLst>
                                            <p:tav tm="0">
                                              <p:val>
                                                <p:strVal val="1+#ppt_h/2"/>
                                              </p:val>
                                            </p:tav>
                                            <p:tav tm="100000">
                                              <p:val>
                                                <p:strVal val="#ppt_y"/>
                                              </p:val>
                                            </p:tav>
                                          </p:tavLst>
                                        </p:anim>
                                      </p:childTnLst>
                                    </p:cTn>
                                  </p:par>
                                  <p:par>
                                    <p:cTn id="65" presetID="10" presetClass="entr" presetSubtype="0" fill="hold" grpId="0" nodeType="withEffect">
                                      <p:stCondLst>
                                        <p:cond delay="1000"/>
                                      </p:stCondLst>
                                      <p:childTnLst>
                                        <p:set>
                                          <p:cBhvr>
                                            <p:cTn id="66" dur="1" fill="hold">
                                              <p:stCondLst>
                                                <p:cond delay="0"/>
                                              </p:stCondLst>
                                            </p:cTn>
                                            <p:tgtEl>
                                              <p:spTgt spid="159"/>
                                            </p:tgtEl>
                                            <p:attrNameLst>
                                              <p:attrName>style.visibility</p:attrName>
                                            </p:attrNameLst>
                                          </p:cBhvr>
                                          <p:to>
                                            <p:strVal val="visible"/>
                                          </p:to>
                                        </p:set>
                                        <p:animEffect transition="in" filter="fade">
                                          <p:cBhvr>
                                            <p:cTn id="67" dur="500"/>
                                            <p:tgtEl>
                                              <p:spTgt spid="159"/>
                                            </p:tgtEl>
                                          </p:cBhvr>
                                        </p:animEffect>
                                      </p:childTnLst>
                                    </p:cTn>
                                  </p:par>
                                  <p:par>
                                    <p:cTn id="68" presetID="10" presetClass="entr" presetSubtype="0" fill="hold" grpId="0" nodeType="withEffect">
                                      <p:stCondLst>
                                        <p:cond delay="1100"/>
                                      </p:stCondLst>
                                      <p:childTnLst>
                                        <p:set>
                                          <p:cBhvr>
                                            <p:cTn id="69" dur="1" fill="hold">
                                              <p:stCondLst>
                                                <p:cond delay="0"/>
                                              </p:stCondLst>
                                            </p:cTn>
                                            <p:tgtEl>
                                              <p:spTgt spid="160"/>
                                            </p:tgtEl>
                                            <p:attrNameLst>
                                              <p:attrName>style.visibility</p:attrName>
                                            </p:attrNameLst>
                                          </p:cBhvr>
                                          <p:to>
                                            <p:strVal val="visible"/>
                                          </p:to>
                                        </p:set>
                                        <p:animEffect transition="in" filter="fade">
                                          <p:cBhvr>
                                            <p:cTn id="70" dur="500"/>
                                            <p:tgtEl>
                                              <p:spTgt spid="160"/>
                                            </p:tgtEl>
                                          </p:cBhvr>
                                        </p:animEffect>
                                      </p:childTnLst>
                                    </p:cTn>
                                  </p:par>
                                  <p:par>
                                    <p:cTn id="71" presetID="10" presetClass="entr" presetSubtype="0" fill="hold" grpId="0" nodeType="withEffect">
                                      <p:stCondLst>
                                        <p:cond delay="1200"/>
                                      </p:stCondLst>
                                      <p:childTnLst>
                                        <p:set>
                                          <p:cBhvr>
                                            <p:cTn id="72" dur="1" fill="hold">
                                              <p:stCondLst>
                                                <p:cond delay="0"/>
                                              </p:stCondLst>
                                            </p:cTn>
                                            <p:tgtEl>
                                              <p:spTgt spid="161"/>
                                            </p:tgtEl>
                                            <p:attrNameLst>
                                              <p:attrName>style.visibility</p:attrName>
                                            </p:attrNameLst>
                                          </p:cBhvr>
                                          <p:to>
                                            <p:strVal val="visible"/>
                                          </p:to>
                                        </p:set>
                                        <p:animEffect transition="in" filter="fade">
                                          <p:cBhvr>
                                            <p:cTn id="73" dur="500"/>
                                            <p:tgtEl>
                                              <p:spTgt spid="161"/>
                                            </p:tgtEl>
                                          </p:cBhvr>
                                        </p:animEffect>
                                      </p:childTnLst>
                                    </p:cTn>
                                  </p:par>
                                  <p:par>
                                    <p:cTn id="74" presetID="10" presetClass="entr" presetSubtype="0" fill="hold" grpId="0" nodeType="withEffect">
                                      <p:stCondLst>
                                        <p:cond delay="1300"/>
                                      </p:stCondLst>
                                      <p:childTnLst>
                                        <p:set>
                                          <p:cBhvr>
                                            <p:cTn id="75" dur="1" fill="hold">
                                              <p:stCondLst>
                                                <p:cond delay="0"/>
                                              </p:stCondLst>
                                            </p:cTn>
                                            <p:tgtEl>
                                              <p:spTgt spid="162"/>
                                            </p:tgtEl>
                                            <p:attrNameLst>
                                              <p:attrName>style.visibility</p:attrName>
                                            </p:attrNameLst>
                                          </p:cBhvr>
                                          <p:to>
                                            <p:strVal val="visible"/>
                                          </p:to>
                                        </p:set>
                                        <p:animEffect transition="in" filter="fade">
                                          <p:cBhvr>
                                            <p:cTn id="76" dur="500"/>
                                            <p:tgtEl>
                                              <p:spTgt spid="162"/>
                                            </p:tgtEl>
                                          </p:cBhvr>
                                        </p:animEffect>
                                      </p:childTnLst>
                                    </p:cTn>
                                  </p:par>
                                  <p:par>
                                    <p:cTn id="77" presetID="10" presetClass="entr" presetSubtype="0" fill="hold" grpId="0" nodeType="withEffect">
                                      <p:stCondLst>
                                        <p:cond delay="1400"/>
                                      </p:stCondLst>
                                      <p:childTnLst>
                                        <p:set>
                                          <p:cBhvr>
                                            <p:cTn id="78" dur="1" fill="hold">
                                              <p:stCondLst>
                                                <p:cond delay="0"/>
                                              </p:stCondLst>
                                            </p:cTn>
                                            <p:tgtEl>
                                              <p:spTgt spid="163"/>
                                            </p:tgtEl>
                                            <p:attrNameLst>
                                              <p:attrName>style.visibility</p:attrName>
                                            </p:attrNameLst>
                                          </p:cBhvr>
                                          <p:to>
                                            <p:strVal val="visible"/>
                                          </p:to>
                                        </p:set>
                                        <p:animEffect transition="in" filter="fade">
                                          <p:cBhvr>
                                            <p:cTn id="79" dur="500"/>
                                            <p:tgtEl>
                                              <p:spTgt spid="163"/>
                                            </p:tgtEl>
                                          </p:cBhvr>
                                        </p:animEffect>
                                      </p:childTnLst>
                                    </p:cTn>
                                  </p:par>
                                  <p:par>
                                    <p:cTn id="80" presetID="10" presetClass="entr" presetSubtype="0" fill="hold" grpId="0" nodeType="withEffect">
                                      <p:stCondLst>
                                        <p:cond delay="1200"/>
                                      </p:stCondLst>
                                      <p:childTnLst>
                                        <p:set>
                                          <p:cBhvr>
                                            <p:cTn id="81" dur="1" fill="hold">
                                              <p:stCondLst>
                                                <p:cond delay="0"/>
                                              </p:stCondLst>
                                            </p:cTn>
                                            <p:tgtEl>
                                              <p:spTgt spid="170"/>
                                            </p:tgtEl>
                                            <p:attrNameLst>
                                              <p:attrName>style.visibility</p:attrName>
                                            </p:attrNameLst>
                                          </p:cBhvr>
                                          <p:to>
                                            <p:strVal val="visible"/>
                                          </p:to>
                                        </p:set>
                                        <p:animEffect transition="in" filter="fade">
                                          <p:cBhvr>
                                            <p:cTn id="82" dur="500"/>
                                            <p:tgtEl>
                                              <p:spTgt spid="170"/>
                                            </p:tgtEl>
                                          </p:cBhvr>
                                        </p:animEffect>
                                      </p:childTnLst>
                                    </p:cTn>
                                  </p:par>
                                  <p:par>
                                    <p:cTn id="83" presetID="10" presetClass="entr" presetSubtype="0" fill="hold" grpId="0" nodeType="withEffect">
                                      <p:stCondLst>
                                        <p:cond delay="1200"/>
                                      </p:stCondLst>
                                      <p:childTnLst>
                                        <p:set>
                                          <p:cBhvr>
                                            <p:cTn id="84" dur="1" fill="hold">
                                              <p:stCondLst>
                                                <p:cond delay="0"/>
                                              </p:stCondLst>
                                            </p:cTn>
                                            <p:tgtEl>
                                              <p:spTgt spid="171"/>
                                            </p:tgtEl>
                                            <p:attrNameLst>
                                              <p:attrName>style.visibility</p:attrName>
                                            </p:attrNameLst>
                                          </p:cBhvr>
                                          <p:to>
                                            <p:strVal val="visible"/>
                                          </p:to>
                                        </p:set>
                                        <p:animEffect transition="in" filter="fade">
                                          <p:cBhvr>
                                            <p:cTn id="85" dur="500"/>
                                            <p:tgtEl>
                                              <p:spTgt spid="171"/>
                                            </p:tgtEl>
                                          </p:cBhvr>
                                        </p:animEffect>
                                      </p:childTnLst>
                                    </p:cTn>
                                  </p:par>
                                  <p:par>
                                    <p:cTn id="86" presetID="10" presetClass="entr" presetSubtype="0" fill="hold" grpId="0" nodeType="withEffect">
                                      <p:stCondLst>
                                        <p:cond delay="1200"/>
                                      </p:stCondLst>
                                      <p:childTnLst>
                                        <p:set>
                                          <p:cBhvr>
                                            <p:cTn id="87" dur="1" fill="hold">
                                              <p:stCondLst>
                                                <p:cond delay="0"/>
                                              </p:stCondLst>
                                            </p:cTn>
                                            <p:tgtEl>
                                              <p:spTgt spid="172"/>
                                            </p:tgtEl>
                                            <p:attrNameLst>
                                              <p:attrName>style.visibility</p:attrName>
                                            </p:attrNameLst>
                                          </p:cBhvr>
                                          <p:to>
                                            <p:strVal val="visible"/>
                                          </p:to>
                                        </p:set>
                                        <p:animEffect transition="in" filter="fade">
                                          <p:cBhvr>
                                            <p:cTn id="88" dur="500"/>
                                            <p:tgtEl>
                                              <p:spTgt spid="172"/>
                                            </p:tgtEl>
                                          </p:cBhvr>
                                        </p:animEffect>
                                      </p:childTnLst>
                                    </p:cTn>
                                  </p:par>
                                  <p:par>
                                    <p:cTn id="89" presetID="10" presetClass="entr" presetSubtype="0" fill="hold" grpId="0" nodeType="withEffect">
                                      <p:stCondLst>
                                        <p:cond delay="1200"/>
                                      </p:stCondLst>
                                      <p:childTnLst>
                                        <p:set>
                                          <p:cBhvr>
                                            <p:cTn id="90" dur="1" fill="hold">
                                              <p:stCondLst>
                                                <p:cond delay="0"/>
                                              </p:stCondLst>
                                            </p:cTn>
                                            <p:tgtEl>
                                              <p:spTgt spid="173"/>
                                            </p:tgtEl>
                                            <p:attrNameLst>
                                              <p:attrName>style.visibility</p:attrName>
                                            </p:attrNameLst>
                                          </p:cBhvr>
                                          <p:to>
                                            <p:strVal val="visible"/>
                                          </p:to>
                                        </p:set>
                                        <p:animEffect transition="in" filter="fade">
                                          <p:cBhvr>
                                            <p:cTn id="9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4" grpId="0" animBg="1"/>
          <p:bldP spid="135" grpId="0" animBg="1"/>
          <p:bldP spid="136" grpId="0" animBg="1"/>
          <p:bldP spid="137" grpId="0" animBg="1"/>
          <p:bldP spid="159" grpId="0"/>
          <p:bldP spid="160" grpId="0"/>
          <p:bldP spid="161" grpId="0"/>
          <p:bldP spid="162" grpId="0"/>
          <p:bldP spid="163" grpId="0"/>
          <p:bldP spid="164" grpId="0" animBg="1"/>
          <p:bldP spid="165" grpId="0" animBg="1"/>
          <p:bldP spid="166" grpId="0" animBg="1"/>
          <p:bldP spid="167" grpId="0" animBg="1"/>
          <p:bldP spid="168" grpId="0" animBg="1"/>
          <p:bldP spid="170" grpId="0"/>
          <p:bldP spid="171" grpId="0"/>
          <p:bldP spid="172" grpId="0"/>
          <p:bldP spid="17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cBhvr additive="base">
                                            <p:cTn id="7" dur="2000" fill="hold"/>
                                            <p:tgtEl>
                                              <p:spTgt spid="164"/>
                                            </p:tgtEl>
                                            <p:attrNameLst>
                                              <p:attrName>ppt_x</p:attrName>
                                            </p:attrNameLst>
                                          </p:cBhvr>
                                          <p:tavLst>
                                            <p:tav tm="0">
                                              <p:val>
                                                <p:strVal val="#ppt_x"/>
                                              </p:val>
                                            </p:tav>
                                            <p:tav tm="100000">
                                              <p:val>
                                                <p:strVal val="#ppt_x"/>
                                              </p:val>
                                            </p:tav>
                                          </p:tavLst>
                                        </p:anim>
                                        <p:anim calcmode="lin" valueType="num">
                                          <p:cBhvr additive="base">
                                            <p:cTn id="8" dur="2000" fill="hold"/>
                                            <p:tgtEl>
                                              <p:spTgt spid="164"/>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165"/>
                                            </p:tgtEl>
                                            <p:attrNameLst>
                                              <p:attrName>style.visibility</p:attrName>
                                            </p:attrNameLst>
                                          </p:cBhvr>
                                          <p:to>
                                            <p:strVal val="visible"/>
                                          </p:to>
                                        </p:set>
                                        <p:anim calcmode="lin" valueType="num">
                                          <p:cBhvr additive="base">
                                            <p:cTn id="11" dur="2000" fill="hold"/>
                                            <p:tgtEl>
                                              <p:spTgt spid="165"/>
                                            </p:tgtEl>
                                            <p:attrNameLst>
                                              <p:attrName>ppt_x</p:attrName>
                                            </p:attrNameLst>
                                          </p:cBhvr>
                                          <p:tavLst>
                                            <p:tav tm="0">
                                              <p:val>
                                                <p:strVal val="#ppt_x"/>
                                              </p:val>
                                            </p:tav>
                                            <p:tav tm="100000">
                                              <p:val>
                                                <p:strVal val="#ppt_x"/>
                                              </p:val>
                                            </p:tav>
                                          </p:tavLst>
                                        </p:anim>
                                        <p:anim calcmode="lin" valueType="num">
                                          <p:cBhvr additive="base">
                                            <p:cTn id="12" dur="2000" fill="hold"/>
                                            <p:tgtEl>
                                              <p:spTgt spid="165"/>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166"/>
                                            </p:tgtEl>
                                            <p:attrNameLst>
                                              <p:attrName>style.visibility</p:attrName>
                                            </p:attrNameLst>
                                          </p:cBhvr>
                                          <p:to>
                                            <p:strVal val="visible"/>
                                          </p:to>
                                        </p:set>
                                        <p:anim calcmode="lin" valueType="num">
                                          <p:cBhvr additive="base">
                                            <p:cTn id="15" dur="2000" fill="hold"/>
                                            <p:tgtEl>
                                              <p:spTgt spid="166"/>
                                            </p:tgtEl>
                                            <p:attrNameLst>
                                              <p:attrName>ppt_x</p:attrName>
                                            </p:attrNameLst>
                                          </p:cBhvr>
                                          <p:tavLst>
                                            <p:tav tm="0">
                                              <p:val>
                                                <p:strVal val="#ppt_x"/>
                                              </p:val>
                                            </p:tav>
                                            <p:tav tm="100000">
                                              <p:val>
                                                <p:strVal val="#ppt_x"/>
                                              </p:val>
                                            </p:tav>
                                          </p:tavLst>
                                        </p:anim>
                                        <p:anim calcmode="lin" valueType="num">
                                          <p:cBhvr additive="base">
                                            <p:cTn id="16" dur="2000" fill="hold"/>
                                            <p:tgtEl>
                                              <p:spTgt spid="166"/>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300"/>
                                      </p:stCondLst>
                                      <p:childTnLst>
                                        <p:set>
                                          <p:cBhvr>
                                            <p:cTn id="18" dur="1" fill="hold">
                                              <p:stCondLst>
                                                <p:cond delay="0"/>
                                              </p:stCondLst>
                                            </p:cTn>
                                            <p:tgtEl>
                                              <p:spTgt spid="167"/>
                                            </p:tgtEl>
                                            <p:attrNameLst>
                                              <p:attrName>style.visibility</p:attrName>
                                            </p:attrNameLst>
                                          </p:cBhvr>
                                          <p:to>
                                            <p:strVal val="visible"/>
                                          </p:to>
                                        </p:set>
                                        <p:anim calcmode="lin" valueType="num">
                                          <p:cBhvr additive="base">
                                            <p:cTn id="19" dur="2000" fill="hold"/>
                                            <p:tgtEl>
                                              <p:spTgt spid="167"/>
                                            </p:tgtEl>
                                            <p:attrNameLst>
                                              <p:attrName>ppt_x</p:attrName>
                                            </p:attrNameLst>
                                          </p:cBhvr>
                                          <p:tavLst>
                                            <p:tav tm="0">
                                              <p:val>
                                                <p:strVal val="#ppt_x"/>
                                              </p:val>
                                            </p:tav>
                                            <p:tav tm="100000">
                                              <p:val>
                                                <p:strVal val="#ppt_x"/>
                                              </p:val>
                                            </p:tav>
                                          </p:tavLst>
                                        </p:anim>
                                        <p:anim calcmode="lin" valueType="num">
                                          <p:cBhvr additive="base">
                                            <p:cTn id="20" dur="2000" fill="hold"/>
                                            <p:tgtEl>
                                              <p:spTgt spid="167"/>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400"/>
                                      </p:stCondLst>
                                      <p:childTnLst>
                                        <p:set>
                                          <p:cBhvr>
                                            <p:cTn id="22" dur="1" fill="hold">
                                              <p:stCondLst>
                                                <p:cond delay="0"/>
                                              </p:stCondLst>
                                            </p:cTn>
                                            <p:tgtEl>
                                              <p:spTgt spid="168"/>
                                            </p:tgtEl>
                                            <p:attrNameLst>
                                              <p:attrName>style.visibility</p:attrName>
                                            </p:attrNameLst>
                                          </p:cBhvr>
                                          <p:to>
                                            <p:strVal val="visible"/>
                                          </p:to>
                                        </p:set>
                                        <p:anim calcmode="lin" valueType="num">
                                          <p:cBhvr additive="base">
                                            <p:cTn id="23" dur="2000" fill="hold"/>
                                            <p:tgtEl>
                                              <p:spTgt spid="168"/>
                                            </p:tgtEl>
                                            <p:attrNameLst>
                                              <p:attrName>ppt_x</p:attrName>
                                            </p:attrNameLst>
                                          </p:cBhvr>
                                          <p:tavLst>
                                            <p:tav tm="0">
                                              <p:val>
                                                <p:strVal val="#ppt_x"/>
                                              </p:val>
                                            </p:tav>
                                            <p:tav tm="100000">
                                              <p:val>
                                                <p:strVal val="#ppt_x"/>
                                              </p:val>
                                            </p:tav>
                                          </p:tavLst>
                                        </p:anim>
                                        <p:anim calcmode="lin" valueType="num">
                                          <p:cBhvr additive="base">
                                            <p:cTn id="24" dur="2000" fill="hold"/>
                                            <p:tgtEl>
                                              <p:spTgt spid="168"/>
                                            </p:tgtEl>
                                            <p:attrNameLst>
                                              <p:attrName>ppt_y</p:attrName>
                                            </p:attrNameLst>
                                          </p:cBhvr>
                                          <p:tavLst>
                                            <p:tav tm="0">
                                              <p:val>
                                                <p:strVal val="0-#ppt_h/2"/>
                                              </p:val>
                                            </p:tav>
                                            <p:tav tm="100000">
                                              <p:val>
                                                <p:strVal val="#ppt_y"/>
                                              </p:val>
                                            </p:tav>
                                          </p:tavLst>
                                        </p:anim>
                                      </p:childTnLst>
                                    </p:cTn>
                                  </p:par>
                                  <p:par>
                                    <p:cTn id="25" presetID="2" presetClass="entr" presetSubtype="4" decel="100000" fill="hold" grpId="0" nodeType="withEffect">
                                      <p:stCondLst>
                                        <p:cond delay="700"/>
                                      </p:stCondLst>
                                      <p:childTnLst>
                                        <p:set>
                                          <p:cBhvr>
                                            <p:cTn id="26" dur="1" fill="hold">
                                              <p:stCondLst>
                                                <p:cond delay="0"/>
                                              </p:stCondLst>
                                            </p:cTn>
                                            <p:tgtEl>
                                              <p:spTgt spid="133"/>
                                            </p:tgtEl>
                                            <p:attrNameLst>
                                              <p:attrName>style.visibility</p:attrName>
                                            </p:attrNameLst>
                                          </p:cBhvr>
                                          <p:to>
                                            <p:strVal val="visible"/>
                                          </p:to>
                                        </p:set>
                                        <p:anim calcmode="lin" valueType="num">
                                          <p:cBhvr additive="base">
                                            <p:cTn id="27" dur="1000" fill="hold"/>
                                            <p:tgtEl>
                                              <p:spTgt spid="133"/>
                                            </p:tgtEl>
                                            <p:attrNameLst>
                                              <p:attrName>ppt_x</p:attrName>
                                            </p:attrNameLst>
                                          </p:cBhvr>
                                          <p:tavLst>
                                            <p:tav tm="0">
                                              <p:val>
                                                <p:strVal val="#ppt_x"/>
                                              </p:val>
                                            </p:tav>
                                            <p:tav tm="100000">
                                              <p:val>
                                                <p:strVal val="#ppt_x"/>
                                              </p:val>
                                            </p:tav>
                                          </p:tavLst>
                                        </p:anim>
                                        <p:anim calcmode="lin" valueType="num">
                                          <p:cBhvr additive="base">
                                            <p:cTn id="28" dur="1000" fill="hold"/>
                                            <p:tgtEl>
                                              <p:spTgt spid="13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800"/>
                                      </p:stCondLst>
                                      <p:childTnLst>
                                        <p:set>
                                          <p:cBhvr>
                                            <p:cTn id="30" dur="1" fill="hold">
                                              <p:stCondLst>
                                                <p:cond delay="0"/>
                                              </p:stCondLst>
                                            </p:cTn>
                                            <p:tgtEl>
                                              <p:spTgt spid="134"/>
                                            </p:tgtEl>
                                            <p:attrNameLst>
                                              <p:attrName>style.visibility</p:attrName>
                                            </p:attrNameLst>
                                          </p:cBhvr>
                                          <p:to>
                                            <p:strVal val="visible"/>
                                          </p:to>
                                        </p:set>
                                        <p:anim calcmode="lin" valueType="num">
                                          <p:cBhvr additive="base">
                                            <p:cTn id="31" dur="1000" fill="hold"/>
                                            <p:tgtEl>
                                              <p:spTgt spid="134"/>
                                            </p:tgtEl>
                                            <p:attrNameLst>
                                              <p:attrName>ppt_x</p:attrName>
                                            </p:attrNameLst>
                                          </p:cBhvr>
                                          <p:tavLst>
                                            <p:tav tm="0">
                                              <p:val>
                                                <p:strVal val="#ppt_x"/>
                                              </p:val>
                                            </p:tav>
                                            <p:tav tm="100000">
                                              <p:val>
                                                <p:strVal val="#ppt_x"/>
                                              </p:val>
                                            </p:tav>
                                          </p:tavLst>
                                        </p:anim>
                                        <p:anim calcmode="lin" valueType="num">
                                          <p:cBhvr additive="base">
                                            <p:cTn id="32" dur="1000" fill="hold"/>
                                            <p:tgtEl>
                                              <p:spTgt spid="13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900"/>
                                      </p:stCondLst>
                                      <p:childTnLst>
                                        <p:set>
                                          <p:cBhvr>
                                            <p:cTn id="34" dur="1" fill="hold">
                                              <p:stCondLst>
                                                <p:cond delay="0"/>
                                              </p:stCondLst>
                                            </p:cTn>
                                            <p:tgtEl>
                                              <p:spTgt spid="135"/>
                                            </p:tgtEl>
                                            <p:attrNameLst>
                                              <p:attrName>style.visibility</p:attrName>
                                            </p:attrNameLst>
                                          </p:cBhvr>
                                          <p:to>
                                            <p:strVal val="visible"/>
                                          </p:to>
                                        </p:set>
                                        <p:anim calcmode="lin" valueType="num">
                                          <p:cBhvr additive="base">
                                            <p:cTn id="35" dur="1000" fill="hold"/>
                                            <p:tgtEl>
                                              <p:spTgt spid="135"/>
                                            </p:tgtEl>
                                            <p:attrNameLst>
                                              <p:attrName>ppt_x</p:attrName>
                                            </p:attrNameLst>
                                          </p:cBhvr>
                                          <p:tavLst>
                                            <p:tav tm="0">
                                              <p:val>
                                                <p:strVal val="#ppt_x"/>
                                              </p:val>
                                            </p:tav>
                                            <p:tav tm="100000">
                                              <p:val>
                                                <p:strVal val="#ppt_x"/>
                                              </p:val>
                                            </p:tav>
                                          </p:tavLst>
                                        </p:anim>
                                        <p:anim calcmode="lin" valueType="num">
                                          <p:cBhvr additive="base">
                                            <p:cTn id="36" dur="1000" fill="hold"/>
                                            <p:tgtEl>
                                              <p:spTgt spid="135"/>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1000"/>
                                      </p:stCondLst>
                                      <p:childTnLst>
                                        <p:set>
                                          <p:cBhvr>
                                            <p:cTn id="38" dur="1" fill="hold">
                                              <p:stCondLst>
                                                <p:cond delay="0"/>
                                              </p:stCondLst>
                                            </p:cTn>
                                            <p:tgtEl>
                                              <p:spTgt spid="136"/>
                                            </p:tgtEl>
                                            <p:attrNameLst>
                                              <p:attrName>style.visibility</p:attrName>
                                            </p:attrNameLst>
                                          </p:cBhvr>
                                          <p:to>
                                            <p:strVal val="visible"/>
                                          </p:to>
                                        </p:set>
                                        <p:anim calcmode="lin" valueType="num">
                                          <p:cBhvr additive="base">
                                            <p:cTn id="39" dur="1000" fill="hold"/>
                                            <p:tgtEl>
                                              <p:spTgt spid="136"/>
                                            </p:tgtEl>
                                            <p:attrNameLst>
                                              <p:attrName>ppt_x</p:attrName>
                                            </p:attrNameLst>
                                          </p:cBhvr>
                                          <p:tavLst>
                                            <p:tav tm="0">
                                              <p:val>
                                                <p:strVal val="#ppt_x"/>
                                              </p:val>
                                            </p:tav>
                                            <p:tav tm="100000">
                                              <p:val>
                                                <p:strVal val="#ppt_x"/>
                                              </p:val>
                                            </p:tav>
                                          </p:tavLst>
                                        </p:anim>
                                        <p:anim calcmode="lin" valueType="num">
                                          <p:cBhvr additive="base">
                                            <p:cTn id="40" dur="1000" fill="hold"/>
                                            <p:tgtEl>
                                              <p:spTgt spid="136"/>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1100"/>
                                      </p:stCondLst>
                                      <p:childTnLst>
                                        <p:set>
                                          <p:cBhvr>
                                            <p:cTn id="42" dur="1" fill="hold">
                                              <p:stCondLst>
                                                <p:cond delay="0"/>
                                              </p:stCondLst>
                                            </p:cTn>
                                            <p:tgtEl>
                                              <p:spTgt spid="137"/>
                                            </p:tgtEl>
                                            <p:attrNameLst>
                                              <p:attrName>style.visibility</p:attrName>
                                            </p:attrNameLst>
                                          </p:cBhvr>
                                          <p:to>
                                            <p:strVal val="visible"/>
                                          </p:to>
                                        </p:set>
                                        <p:anim calcmode="lin" valueType="num">
                                          <p:cBhvr additive="base">
                                            <p:cTn id="43" dur="1000" fill="hold"/>
                                            <p:tgtEl>
                                              <p:spTgt spid="137"/>
                                            </p:tgtEl>
                                            <p:attrNameLst>
                                              <p:attrName>ppt_x</p:attrName>
                                            </p:attrNameLst>
                                          </p:cBhvr>
                                          <p:tavLst>
                                            <p:tav tm="0">
                                              <p:val>
                                                <p:strVal val="#ppt_x"/>
                                              </p:val>
                                            </p:tav>
                                            <p:tav tm="100000">
                                              <p:val>
                                                <p:strVal val="#ppt_x"/>
                                              </p:val>
                                            </p:tav>
                                          </p:tavLst>
                                        </p:anim>
                                        <p:anim calcmode="lin" valueType="num">
                                          <p:cBhvr additive="base">
                                            <p:cTn id="44" dur="1000" fill="hold"/>
                                            <p:tgtEl>
                                              <p:spTgt spid="137"/>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600"/>
                                      </p:stCondLst>
                                      <p:childTnLst>
                                        <p:set>
                                          <p:cBhvr>
                                            <p:cTn id="46" dur="1" fill="hold">
                                              <p:stCondLst>
                                                <p:cond delay="0"/>
                                              </p:stCondLst>
                                            </p:cTn>
                                            <p:tgtEl>
                                              <p:spTgt spid="139"/>
                                            </p:tgtEl>
                                            <p:attrNameLst>
                                              <p:attrName>style.visibility</p:attrName>
                                            </p:attrNameLst>
                                          </p:cBhvr>
                                          <p:to>
                                            <p:strVal val="visible"/>
                                          </p:to>
                                        </p:set>
                                        <p:anim calcmode="lin" valueType="num">
                                          <p:cBhvr additive="base">
                                            <p:cTn id="47" dur="1000" fill="hold"/>
                                            <p:tgtEl>
                                              <p:spTgt spid="139"/>
                                            </p:tgtEl>
                                            <p:attrNameLst>
                                              <p:attrName>ppt_x</p:attrName>
                                            </p:attrNameLst>
                                          </p:cBhvr>
                                          <p:tavLst>
                                            <p:tav tm="0">
                                              <p:val>
                                                <p:strVal val="#ppt_x"/>
                                              </p:val>
                                            </p:tav>
                                            <p:tav tm="100000">
                                              <p:val>
                                                <p:strVal val="#ppt_x"/>
                                              </p:val>
                                            </p:tav>
                                          </p:tavLst>
                                        </p:anim>
                                        <p:anim calcmode="lin" valueType="num">
                                          <p:cBhvr additive="base">
                                            <p:cTn id="48" dur="1000" fill="hold"/>
                                            <p:tgtEl>
                                              <p:spTgt spid="139"/>
                                            </p:tgtEl>
                                            <p:attrNameLst>
                                              <p:attrName>ppt_y</p:attrName>
                                            </p:attrNameLst>
                                          </p:cBhvr>
                                          <p:tavLst>
                                            <p:tav tm="0">
                                              <p:val>
                                                <p:strVal val="1+#ppt_h/2"/>
                                              </p:val>
                                            </p:tav>
                                            <p:tav tm="100000">
                                              <p:val>
                                                <p:strVal val="#ppt_y"/>
                                              </p:val>
                                            </p:tav>
                                          </p:tavLst>
                                        </p:anim>
                                      </p:childTnLst>
                                    </p:cTn>
                                  </p:par>
                                  <p:par>
                                    <p:cTn id="49" presetID="2" presetClass="entr" presetSubtype="4" decel="100000" fill="hold" nodeType="withEffect">
                                      <p:stCondLst>
                                        <p:cond delay="700"/>
                                      </p:stCondLst>
                                      <p:childTnLst>
                                        <p:set>
                                          <p:cBhvr>
                                            <p:cTn id="50" dur="1" fill="hold">
                                              <p:stCondLst>
                                                <p:cond delay="0"/>
                                              </p:stCondLst>
                                            </p:cTn>
                                            <p:tgtEl>
                                              <p:spTgt spid="143"/>
                                            </p:tgtEl>
                                            <p:attrNameLst>
                                              <p:attrName>style.visibility</p:attrName>
                                            </p:attrNameLst>
                                          </p:cBhvr>
                                          <p:to>
                                            <p:strVal val="visible"/>
                                          </p:to>
                                        </p:set>
                                        <p:anim calcmode="lin" valueType="num">
                                          <p:cBhvr additive="base">
                                            <p:cTn id="51" dur="1000" fill="hold"/>
                                            <p:tgtEl>
                                              <p:spTgt spid="143"/>
                                            </p:tgtEl>
                                            <p:attrNameLst>
                                              <p:attrName>ppt_x</p:attrName>
                                            </p:attrNameLst>
                                          </p:cBhvr>
                                          <p:tavLst>
                                            <p:tav tm="0">
                                              <p:val>
                                                <p:strVal val="#ppt_x"/>
                                              </p:val>
                                            </p:tav>
                                            <p:tav tm="100000">
                                              <p:val>
                                                <p:strVal val="#ppt_x"/>
                                              </p:val>
                                            </p:tav>
                                          </p:tavLst>
                                        </p:anim>
                                        <p:anim calcmode="lin" valueType="num">
                                          <p:cBhvr additive="base">
                                            <p:cTn id="52" dur="1000" fill="hold"/>
                                            <p:tgtEl>
                                              <p:spTgt spid="143"/>
                                            </p:tgtEl>
                                            <p:attrNameLst>
                                              <p:attrName>ppt_y</p:attrName>
                                            </p:attrNameLst>
                                          </p:cBhvr>
                                          <p:tavLst>
                                            <p:tav tm="0">
                                              <p:val>
                                                <p:strVal val="1+#ppt_h/2"/>
                                              </p:val>
                                            </p:tav>
                                            <p:tav tm="100000">
                                              <p:val>
                                                <p:strVal val="#ppt_y"/>
                                              </p:val>
                                            </p:tav>
                                          </p:tavLst>
                                        </p:anim>
                                      </p:childTnLst>
                                    </p:cTn>
                                  </p:par>
                                  <p:par>
                                    <p:cTn id="53" presetID="2" presetClass="entr" presetSubtype="4" decel="100000" fill="hold" nodeType="withEffect">
                                      <p:stCondLst>
                                        <p:cond delay="800"/>
                                      </p:stCondLst>
                                      <p:childTnLst>
                                        <p:set>
                                          <p:cBhvr>
                                            <p:cTn id="54" dur="1" fill="hold">
                                              <p:stCondLst>
                                                <p:cond delay="0"/>
                                              </p:stCondLst>
                                            </p:cTn>
                                            <p:tgtEl>
                                              <p:spTgt spid="147"/>
                                            </p:tgtEl>
                                            <p:attrNameLst>
                                              <p:attrName>style.visibility</p:attrName>
                                            </p:attrNameLst>
                                          </p:cBhvr>
                                          <p:to>
                                            <p:strVal val="visible"/>
                                          </p:to>
                                        </p:set>
                                        <p:anim calcmode="lin" valueType="num">
                                          <p:cBhvr additive="base">
                                            <p:cTn id="55" dur="1000" fill="hold"/>
                                            <p:tgtEl>
                                              <p:spTgt spid="147"/>
                                            </p:tgtEl>
                                            <p:attrNameLst>
                                              <p:attrName>ppt_x</p:attrName>
                                            </p:attrNameLst>
                                          </p:cBhvr>
                                          <p:tavLst>
                                            <p:tav tm="0">
                                              <p:val>
                                                <p:strVal val="#ppt_x"/>
                                              </p:val>
                                            </p:tav>
                                            <p:tav tm="100000">
                                              <p:val>
                                                <p:strVal val="#ppt_x"/>
                                              </p:val>
                                            </p:tav>
                                          </p:tavLst>
                                        </p:anim>
                                        <p:anim calcmode="lin" valueType="num">
                                          <p:cBhvr additive="base">
                                            <p:cTn id="56" dur="1000" fill="hold"/>
                                            <p:tgtEl>
                                              <p:spTgt spid="147"/>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900"/>
                                      </p:stCondLst>
                                      <p:childTnLst>
                                        <p:set>
                                          <p:cBhvr>
                                            <p:cTn id="58" dur="1" fill="hold">
                                              <p:stCondLst>
                                                <p:cond delay="0"/>
                                              </p:stCondLst>
                                            </p:cTn>
                                            <p:tgtEl>
                                              <p:spTgt spid="151"/>
                                            </p:tgtEl>
                                            <p:attrNameLst>
                                              <p:attrName>style.visibility</p:attrName>
                                            </p:attrNameLst>
                                          </p:cBhvr>
                                          <p:to>
                                            <p:strVal val="visible"/>
                                          </p:to>
                                        </p:set>
                                        <p:anim calcmode="lin" valueType="num">
                                          <p:cBhvr additive="base">
                                            <p:cTn id="59" dur="1000" fill="hold"/>
                                            <p:tgtEl>
                                              <p:spTgt spid="151"/>
                                            </p:tgtEl>
                                            <p:attrNameLst>
                                              <p:attrName>ppt_x</p:attrName>
                                            </p:attrNameLst>
                                          </p:cBhvr>
                                          <p:tavLst>
                                            <p:tav tm="0">
                                              <p:val>
                                                <p:strVal val="#ppt_x"/>
                                              </p:val>
                                            </p:tav>
                                            <p:tav tm="100000">
                                              <p:val>
                                                <p:strVal val="#ppt_x"/>
                                              </p:val>
                                            </p:tav>
                                          </p:tavLst>
                                        </p:anim>
                                        <p:anim calcmode="lin" valueType="num">
                                          <p:cBhvr additive="base">
                                            <p:cTn id="60" dur="1000" fill="hold"/>
                                            <p:tgtEl>
                                              <p:spTgt spid="151"/>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1000"/>
                                      </p:stCondLst>
                                      <p:childTnLst>
                                        <p:set>
                                          <p:cBhvr>
                                            <p:cTn id="62" dur="1" fill="hold">
                                              <p:stCondLst>
                                                <p:cond delay="0"/>
                                              </p:stCondLst>
                                            </p:cTn>
                                            <p:tgtEl>
                                              <p:spTgt spid="155"/>
                                            </p:tgtEl>
                                            <p:attrNameLst>
                                              <p:attrName>style.visibility</p:attrName>
                                            </p:attrNameLst>
                                          </p:cBhvr>
                                          <p:to>
                                            <p:strVal val="visible"/>
                                          </p:to>
                                        </p:set>
                                        <p:anim calcmode="lin" valueType="num">
                                          <p:cBhvr additive="base">
                                            <p:cTn id="63" dur="1000" fill="hold"/>
                                            <p:tgtEl>
                                              <p:spTgt spid="155"/>
                                            </p:tgtEl>
                                            <p:attrNameLst>
                                              <p:attrName>ppt_x</p:attrName>
                                            </p:attrNameLst>
                                          </p:cBhvr>
                                          <p:tavLst>
                                            <p:tav tm="0">
                                              <p:val>
                                                <p:strVal val="#ppt_x"/>
                                              </p:val>
                                            </p:tav>
                                            <p:tav tm="100000">
                                              <p:val>
                                                <p:strVal val="#ppt_x"/>
                                              </p:val>
                                            </p:tav>
                                          </p:tavLst>
                                        </p:anim>
                                        <p:anim calcmode="lin" valueType="num">
                                          <p:cBhvr additive="base">
                                            <p:cTn id="64" dur="1000" fill="hold"/>
                                            <p:tgtEl>
                                              <p:spTgt spid="155"/>
                                            </p:tgtEl>
                                            <p:attrNameLst>
                                              <p:attrName>ppt_y</p:attrName>
                                            </p:attrNameLst>
                                          </p:cBhvr>
                                          <p:tavLst>
                                            <p:tav tm="0">
                                              <p:val>
                                                <p:strVal val="1+#ppt_h/2"/>
                                              </p:val>
                                            </p:tav>
                                            <p:tav tm="100000">
                                              <p:val>
                                                <p:strVal val="#ppt_y"/>
                                              </p:val>
                                            </p:tav>
                                          </p:tavLst>
                                        </p:anim>
                                      </p:childTnLst>
                                    </p:cTn>
                                  </p:par>
                                  <p:par>
                                    <p:cTn id="65" presetID="10" presetClass="entr" presetSubtype="0" fill="hold" grpId="0" nodeType="withEffect">
                                      <p:stCondLst>
                                        <p:cond delay="1000"/>
                                      </p:stCondLst>
                                      <p:childTnLst>
                                        <p:set>
                                          <p:cBhvr>
                                            <p:cTn id="66" dur="1" fill="hold">
                                              <p:stCondLst>
                                                <p:cond delay="0"/>
                                              </p:stCondLst>
                                            </p:cTn>
                                            <p:tgtEl>
                                              <p:spTgt spid="159"/>
                                            </p:tgtEl>
                                            <p:attrNameLst>
                                              <p:attrName>style.visibility</p:attrName>
                                            </p:attrNameLst>
                                          </p:cBhvr>
                                          <p:to>
                                            <p:strVal val="visible"/>
                                          </p:to>
                                        </p:set>
                                        <p:animEffect transition="in" filter="fade">
                                          <p:cBhvr>
                                            <p:cTn id="67" dur="500"/>
                                            <p:tgtEl>
                                              <p:spTgt spid="159"/>
                                            </p:tgtEl>
                                          </p:cBhvr>
                                        </p:animEffect>
                                      </p:childTnLst>
                                    </p:cTn>
                                  </p:par>
                                  <p:par>
                                    <p:cTn id="68" presetID="10" presetClass="entr" presetSubtype="0" fill="hold" grpId="0" nodeType="withEffect">
                                      <p:stCondLst>
                                        <p:cond delay="1100"/>
                                      </p:stCondLst>
                                      <p:childTnLst>
                                        <p:set>
                                          <p:cBhvr>
                                            <p:cTn id="69" dur="1" fill="hold">
                                              <p:stCondLst>
                                                <p:cond delay="0"/>
                                              </p:stCondLst>
                                            </p:cTn>
                                            <p:tgtEl>
                                              <p:spTgt spid="160"/>
                                            </p:tgtEl>
                                            <p:attrNameLst>
                                              <p:attrName>style.visibility</p:attrName>
                                            </p:attrNameLst>
                                          </p:cBhvr>
                                          <p:to>
                                            <p:strVal val="visible"/>
                                          </p:to>
                                        </p:set>
                                        <p:animEffect transition="in" filter="fade">
                                          <p:cBhvr>
                                            <p:cTn id="70" dur="500"/>
                                            <p:tgtEl>
                                              <p:spTgt spid="160"/>
                                            </p:tgtEl>
                                          </p:cBhvr>
                                        </p:animEffect>
                                      </p:childTnLst>
                                    </p:cTn>
                                  </p:par>
                                  <p:par>
                                    <p:cTn id="71" presetID="10" presetClass="entr" presetSubtype="0" fill="hold" grpId="0" nodeType="withEffect">
                                      <p:stCondLst>
                                        <p:cond delay="1200"/>
                                      </p:stCondLst>
                                      <p:childTnLst>
                                        <p:set>
                                          <p:cBhvr>
                                            <p:cTn id="72" dur="1" fill="hold">
                                              <p:stCondLst>
                                                <p:cond delay="0"/>
                                              </p:stCondLst>
                                            </p:cTn>
                                            <p:tgtEl>
                                              <p:spTgt spid="161"/>
                                            </p:tgtEl>
                                            <p:attrNameLst>
                                              <p:attrName>style.visibility</p:attrName>
                                            </p:attrNameLst>
                                          </p:cBhvr>
                                          <p:to>
                                            <p:strVal val="visible"/>
                                          </p:to>
                                        </p:set>
                                        <p:animEffect transition="in" filter="fade">
                                          <p:cBhvr>
                                            <p:cTn id="73" dur="500"/>
                                            <p:tgtEl>
                                              <p:spTgt spid="161"/>
                                            </p:tgtEl>
                                          </p:cBhvr>
                                        </p:animEffect>
                                      </p:childTnLst>
                                    </p:cTn>
                                  </p:par>
                                  <p:par>
                                    <p:cTn id="74" presetID="10" presetClass="entr" presetSubtype="0" fill="hold" grpId="0" nodeType="withEffect">
                                      <p:stCondLst>
                                        <p:cond delay="1300"/>
                                      </p:stCondLst>
                                      <p:childTnLst>
                                        <p:set>
                                          <p:cBhvr>
                                            <p:cTn id="75" dur="1" fill="hold">
                                              <p:stCondLst>
                                                <p:cond delay="0"/>
                                              </p:stCondLst>
                                            </p:cTn>
                                            <p:tgtEl>
                                              <p:spTgt spid="162"/>
                                            </p:tgtEl>
                                            <p:attrNameLst>
                                              <p:attrName>style.visibility</p:attrName>
                                            </p:attrNameLst>
                                          </p:cBhvr>
                                          <p:to>
                                            <p:strVal val="visible"/>
                                          </p:to>
                                        </p:set>
                                        <p:animEffect transition="in" filter="fade">
                                          <p:cBhvr>
                                            <p:cTn id="76" dur="500"/>
                                            <p:tgtEl>
                                              <p:spTgt spid="162"/>
                                            </p:tgtEl>
                                          </p:cBhvr>
                                        </p:animEffect>
                                      </p:childTnLst>
                                    </p:cTn>
                                  </p:par>
                                  <p:par>
                                    <p:cTn id="77" presetID="10" presetClass="entr" presetSubtype="0" fill="hold" grpId="0" nodeType="withEffect">
                                      <p:stCondLst>
                                        <p:cond delay="1400"/>
                                      </p:stCondLst>
                                      <p:childTnLst>
                                        <p:set>
                                          <p:cBhvr>
                                            <p:cTn id="78" dur="1" fill="hold">
                                              <p:stCondLst>
                                                <p:cond delay="0"/>
                                              </p:stCondLst>
                                            </p:cTn>
                                            <p:tgtEl>
                                              <p:spTgt spid="163"/>
                                            </p:tgtEl>
                                            <p:attrNameLst>
                                              <p:attrName>style.visibility</p:attrName>
                                            </p:attrNameLst>
                                          </p:cBhvr>
                                          <p:to>
                                            <p:strVal val="visible"/>
                                          </p:to>
                                        </p:set>
                                        <p:animEffect transition="in" filter="fade">
                                          <p:cBhvr>
                                            <p:cTn id="79" dur="500"/>
                                            <p:tgtEl>
                                              <p:spTgt spid="163"/>
                                            </p:tgtEl>
                                          </p:cBhvr>
                                        </p:animEffect>
                                      </p:childTnLst>
                                    </p:cTn>
                                  </p:par>
                                  <p:par>
                                    <p:cTn id="80" presetID="10" presetClass="entr" presetSubtype="0" fill="hold" grpId="0" nodeType="withEffect">
                                      <p:stCondLst>
                                        <p:cond delay="1200"/>
                                      </p:stCondLst>
                                      <p:childTnLst>
                                        <p:set>
                                          <p:cBhvr>
                                            <p:cTn id="81" dur="1" fill="hold">
                                              <p:stCondLst>
                                                <p:cond delay="0"/>
                                              </p:stCondLst>
                                            </p:cTn>
                                            <p:tgtEl>
                                              <p:spTgt spid="170"/>
                                            </p:tgtEl>
                                            <p:attrNameLst>
                                              <p:attrName>style.visibility</p:attrName>
                                            </p:attrNameLst>
                                          </p:cBhvr>
                                          <p:to>
                                            <p:strVal val="visible"/>
                                          </p:to>
                                        </p:set>
                                        <p:animEffect transition="in" filter="fade">
                                          <p:cBhvr>
                                            <p:cTn id="82" dur="500"/>
                                            <p:tgtEl>
                                              <p:spTgt spid="170"/>
                                            </p:tgtEl>
                                          </p:cBhvr>
                                        </p:animEffect>
                                      </p:childTnLst>
                                    </p:cTn>
                                  </p:par>
                                  <p:par>
                                    <p:cTn id="83" presetID="10" presetClass="entr" presetSubtype="0" fill="hold" grpId="0" nodeType="withEffect">
                                      <p:stCondLst>
                                        <p:cond delay="1200"/>
                                      </p:stCondLst>
                                      <p:childTnLst>
                                        <p:set>
                                          <p:cBhvr>
                                            <p:cTn id="84" dur="1" fill="hold">
                                              <p:stCondLst>
                                                <p:cond delay="0"/>
                                              </p:stCondLst>
                                            </p:cTn>
                                            <p:tgtEl>
                                              <p:spTgt spid="171"/>
                                            </p:tgtEl>
                                            <p:attrNameLst>
                                              <p:attrName>style.visibility</p:attrName>
                                            </p:attrNameLst>
                                          </p:cBhvr>
                                          <p:to>
                                            <p:strVal val="visible"/>
                                          </p:to>
                                        </p:set>
                                        <p:animEffect transition="in" filter="fade">
                                          <p:cBhvr>
                                            <p:cTn id="85" dur="500"/>
                                            <p:tgtEl>
                                              <p:spTgt spid="171"/>
                                            </p:tgtEl>
                                          </p:cBhvr>
                                        </p:animEffect>
                                      </p:childTnLst>
                                    </p:cTn>
                                  </p:par>
                                  <p:par>
                                    <p:cTn id="86" presetID="10" presetClass="entr" presetSubtype="0" fill="hold" grpId="0" nodeType="withEffect">
                                      <p:stCondLst>
                                        <p:cond delay="1200"/>
                                      </p:stCondLst>
                                      <p:childTnLst>
                                        <p:set>
                                          <p:cBhvr>
                                            <p:cTn id="87" dur="1" fill="hold">
                                              <p:stCondLst>
                                                <p:cond delay="0"/>
                                              </p:stCondLst>
                                            </p:cTn>
                                            <p:tgtEl>
                                              <p:spTgt spid="172"/>
                                            </p:tgtEl>
                                            <p:attrNameLst>
                                              <p:attrName>style.visibility</p:attrName>
                                            </p:attrNameLst>
                                          </p:cBhvr>
                                          <p:to>
                                            <p:strVal val="visible"/>
                                          </p:to>
                                        </p:set>
                                        <p:animEffect transition="in" filter="fade">
                                          <p:cBhvr>
                                            <p:cTn id="88" dur="500"/>
                                            <p:tgtEl>
                                              <p:spTgt spid="172"/>
                                            </p:tgtEl>
                                          </p:cBhvr>
                                        </p:animEffect>
                                      </p:childTnLst>
                                    </p:cTn>
                                  </p:par>
                                  <p:par>
                                    <p:cTn id="89" presetID="10" presetClass="entr" presetSubtype="0" fill="hold" grpId="0" nodeType="withEffect">
                                      <p:stCondLst>
                                        <p:cond delay="1200"/>
                                      </p:stCondLst>
                                      <p:childTnLst>
                                        <p:set>
                                          <p:cBhvr>
                                            <p:cTn id="90" dur="1" fill="hold">
                                              <p:stCondLst>
                                                <p:cond delay="0"/>
                                              </p:stCondLst>
                                            </p:cTn>
                                            <p:tgtEl>
                                              <p:spTgt spid="173"/>
                                            </p:tgtEl>
                                            <p:attrNameLst>
                                              <p:attrName>style.visibility</p:attrName>
                                            </p:attrNameLst>
                                          </p:cBhvr>
                                          <p:to>
                                            <p:strVal val="visible"/>
                                          </p:to>
                                        </p:set>
                                        <p:animEffect transition="in" filter="fade">
                                          <p:cBhvr>
                                            <p:cTn id="91"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4" grpId="0" animBg="1"/>
          <p:bldP spid="135" grpId="0" animBg="1"/>
          <p:bldP spid="136" grpId="0" animBg="1"/>
          <p:bldP spid="137" grpId="0" animBg="1"/>
          <p:bldP spid="159" grpId="0"/>
          <p:bldP spid="160" grpId="0"/>
          <p:bldP spid="161" grpId="0"/>
          <p:bldP spid="162" grpId="0"/>
          <p:bldP spid="163" grpId="0"/>
          <p:bldP spid="164" grpId="0" animBg="1"/>
          <p:bldP spid="165" grpId="0" animBg="1"/>
          <p:bldP spid="166" grpId="0" animBg="1"/>
          <p:bldP spid="167" grpId="0" animBg="1"/>
          <p:bldP spid="168" grpId="0" animBg="1"/>
          <p:bldP spid="170" grpId="0"/>
          <p:bldP spid="171" grpId="0"/>
          <p:bldP spid="172" grpId="0"/>
          <p:bldP spid="173"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4" name="Chart 23"/>
          <p:cNvGraphicFramePr/>
          <p:nvPr>
            <p:extLst>
              <p:ext uri="{D42A27DB-BD31-4B8C-83A1-F6EECF244321}">
                <p14:modId xmlns:p14="http://schemas.microsoft.com/office/powerpoint/2010/main" val="2246560872"/>
              </p:ext>
            </p:extLst>
          </p:nvPr>
        </p:nvGraphicFramePr>
        <p:xfrm>
          <a:off x="1763688" y="411510"/>
          <a:ext cx="6552728" cy="4536504"/>
        </p:xfrm>
        <a:graphic>
          <a:graphicData uri="http://schemas.openxmlformats.org/drawingml/2006/chart">
            <c:chart xmlns:c="http://schemas.openxmlformats.org/drawingml/2006/chart" xmlns:r="http://schemas.openxmlformats.org/officeDocument/2006/relationships" r:id="rId3"/>
          </a:graphicData>
        </a:graphic>
      </p:graphicFrame>
      <p:pic>
        <p:nvPicPr>
          <p:cNvPr id="29" name="Picture 28" descr="Home.png">
            <a:hlinkClick r:id="" action="ppaction://hlinkshowjump?jump=firstslide"/>
          </p:cNvPr>
          <p:cNvPicPr>
            <a:picLocks noChangeAspect="1"/>
          </p:cNvPicPr>
          <p:nvPr/>
        </p:nvPicPr>
        <p:blipFill>
          <a:blip r:embed="rId4"/>
          <a:stretch>
            <a:fillRect/>
          </a:stretch>
        </p:blipFill>
        <p:spPr>
          <a:xfrm>
            <a:off x="786737" y="160718"/>
            <a:ext cx="250031" cy="250031"/>
          </a:xfrm>
          <a:prstGeom prst="rect">
            <a:avLst/>
          </a:prstGeom>
        </p:spPr>
      </p:pic>
      <p:pic>
        <p:nvPicPr>
          <p:cNvPr id="31" name="Picture 30" descr="Exit.png">
            <a:hlinkClick r:id="" action="ppaction://hlinkshowjump?jump=endshow"/>
          </p:cNvPr>
          <p:cNvPicPr>
            <a:picLocks noChangeAspect="1"/>
          </p:cNvPicPr>
          <p:nvPr/>
        </p:nvPicPr>
        <p:blipFill>
          <a:blip r:embed="rId5"/>
          <a:stretch>
            <a:fillRect/>
          </a:stretch>
        </p:blipFill>
        <p:spPr>
          <a:xfrm>
            <a:off x="447405" y="160718"/>
            <a:ext cx="250031" cy="250031"/>
          </a:xfrm>
          <a:prstGeom prst="rect">
            <a:avLst/>
          </a:prstGeom>
        </p:spPr>
      </p:pic>
      <p:sp>
        <p:nvSpPr>
          <p:cNvPr id="11" name="Google Shape;488;p40"/>
          <p:cNvSpPr txBox="1">
            <a:spLocks noGrp="1"/>
          </p:cNvSpPr>
          <p:nvPr>
            <p:ph type="sldNum" idx="12"/>
          </p:nvPr>
        </p:nvSpPr>
        <p:spPr>
          <a:xfrm>
            <a:off x="434300" y="4736374"/>
            <a:ext cx="379800" cy="211639"/>
          </a:xfrm>
          <a:prstGeom prst="rect">
            <a:avLst/>
          </a:prstGeom>
        </p:spPr>
        <p:txBody>
          <a:bodyPr spcFirstLastPara="1" wrap="square" lIns="91425" tIns="91425" rIns="91425" bIns="91425" anchor="ctr" anchorCtr="0">
            <a:noAutofit/>
          </a:bodyPr>
          <a:lstStyle/>
          <a:p>
            <a:r>
              <a:rPr lang="en-US" sz="1100" dirty="0" smtClean="0">
                <a:solidFill>
                  <a:schemeClr val="bg1"/>
                </a:solidFill>
              </a:rPr>
              <a:t>39</a:t>
            </a:r>
            <a:endParaRPr sz="1100" dirty="0">
              <a:solidFill>
                <a:schemeClr val="bg1"/>
              </a:solidFill>
            </a:endParaRPr>
          </a:p>
        </p:txBody>
      </p:sp>
      <p:sp>
        <p:nvSpPr>
          <p:cNvPr id="12" name="Rounded Rectangle 11"/>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13" name="Rounded Rectangle 12">
            <a:hlinkClick r:id="rId6"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14" name="Rounded Rectangle 13">
            <a:hlinkClick r:id="rId7"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15" name="Rounded Rectangle 14">
            <a:hlinkClick r:id="rId7" action="ppaction://hlinksldjump"/>
          </p:cNvPr>
          <p:cNvSpPr/>
          <p:nvPr/>
        </p:nvSpPr>
        <p:spPr>
          <a:xfrm>
            <a:off x="179513" y="2089544"/>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Solution</a:t>
            </a:r>
            <a:endParaRPr lang="fa-IR" sz="900" dirty="0">
              <a:solidFill>
                <a:schemeClr val="tx1"/>
              </a:solidFill>
              <a:latin typeface="+mj-lt"/>
              <a:ea typeface="Muli"/>
              <a:cs typeface="Muli"/>
            </a:endParaRPr>
          </a:p>
        </p:txBody>
      </p:sp>
      <p:sp>
        <p:nvSpPr>
          <p:cNvPr id="16" name="Rounded Rectangle 15">
            <a:hlinkClick r:id="rId8" action="ppaction://hlinksldjump"/>
          </p:cNvPr>
          <p:cNvSpPr/>
          <p:nvPr/>
        </p:nvSpPr>
        <p:spPr>
          <a:xfrm>
            <a:off x="179513" y="2518172"/>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Evaluation</a:t>
            </a:r>
            <a:endParaRPr lang="fa-IR" sz="900" dirty="0">
              <a:latin typeface="+mj-lt"/>
              <a:cs typeface="B Behnam " pitchFamily="2" charset="-78"/>
            </a:endParaRPr>
          </a:p>
        </p:txBody>
      </p:sp>
      <p:sp>
        <p:nvSpPr>
          <p:cNvPr id="17" name="Rounded Rectangle 16">
            <a:hlinkClick r:id="rId9" action="ppaction://hlinksldjump"/>
          </p:cNvPr>
          <p:cNvSpPr/>
          <p:nvPr/>
        </p:nvSpPr>
        <p:spPr>
          <a:xfrm>
            <a:off x="179513" y="2946800"/>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Tree>
    <p:extLst>
      <p:ext uri="{BB962C8B-B14F-4D97-AF65-F5344CB8AC3E}">
        <p14:creationId xmlns:p14="http://schemas.microsoft.com/office/powerpoint/2010/main" val="30764138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4">
                                            <p:graphicEl>
                                              <a:chart seriesIdx="-3" categoryIdx="-3" bldStep="gridLegend"/>
                                            </p:graphicEl>
                                          </p:spTgt>
                                        </p:tgtEl>
                                        <p:attrNameLst>
                                          <p:attrName>style.visibility</p:attrName>
                                        </p:attrNameLst>
                                      </p:cBhvr>
                                      <p:to>
                                        <p:strVal val="visible"/>
                                      </p:to>
                                    </p:set>
                                    <p:animEffect transition="in" filter="fade">
                                      <p:cBhvr>
                                        <p:cTn id="7" dur="250"/>
                                        <p:tgtEl>
                                          <p:spTgt spid="24">
                                            <p:graphicEl>
                                              <a:chart seriesIdx="-3" categoryIdx="-3" bldStep="gridLegend"/>
                                            </p:graphicEl>
                                          </p:spTgt>
                                        </p:tgtEl>
                                      </p:cBhvr>
                                    </p:animEffect>
                                  </p:childTnLst>
                                </p:cTn>
                              </p:par>
                            </p:childTnLst>
                          </p:cTn>
                        </p:par>
                        <p:par>
                          <p:cTn id="8" fill="hold">
                            <p:stCondLst>
                              <p:cond delay="350"/>
                            </p:stCondLst>
                            <p:childTnLst>
                              <p:par>
                                <p:cTn id="9" presetID="22" presetClass="entr" presetSubtype="8" fill="hold" grpId="0" nodeType="afterEffect">
                                  <p:stCondLst>
                                    <p:cond delay="0"/>
                                  </p:stCondLst>
                                  <p:childTnLst>
                                    <p:set>
                                      <p:cBhvr>
                                        <p:cTn id="10" dur="1" fill="hold">
                                          <p:stCondLst>
                                            <p:cond delay="0"/>
                                          </p:stCondLst>
                                        </p:cTn>
                                        <p:tgtEl>
                                          <p:spTgt spid="24">
                                            <p:graphicEl>
                                              <a:chart seriesIdx="0" categoryIdx="-4" bldStep="series"/>
                                            </p:graphicEl>
                                          </p:spTgt>
                                        </p:tgtEl>
                                        <p:attrNameLst>
                                          <p:attrName>style.visibility</p:attrName>
                                        </p:attrNameLst>
                                      </p:cBhvr>
                                      <p:to>
                                        <p:strVal val="visible"/>
                                      </p:to>
                                    </p:set>
                                    <p:animEffect transition="in" filter="wipe(left)">
                                      <p:cBhvr>
                                        <p:cTn id="11" dur="250"/>
                                        <p:tgtEl>
                                          <p:spTgt spid="24">
                                            <p:graphicEl>
                                              <a:chart seriesIdx="0" categoryIdx="-4" bldStep="series"/>
                                            </p:graphicEl>
                                          </p:spTgt>
                                        </p:tgtEl>
                                      </p:cBhvr>
                                    </p:animEffect>
                                  </p:childTnLst>
                                </p:cTn>
                              </p:par>
                            </p:childTnLst>
                          </p:cTn>
                        </p:par>
                        <p:par>
                          <p:cTn id="12" fill="hold">
                            <p:stCondLst>
                              <p:cond delay="600"/>
                            </p:stCondLst>
                            <p:childTnLst>
                              <p:par>
                                <p:cTn id="13" presetID="22" presetClass="entr" presetSubtype="8" fill="hold" grpId="0" nodeType="afterEffect">
                                  <p:stCondLst>
                                    <p:cond delay="0"/>
                                  </p:stCondLst>
                                  <p:childTnLst>
                                    <p:set>
                                      <p:cBhvr>
                                        <p:cTn id="14" dur="1" fill="hold">
                                          <p:stCondLst>
                                            <p:cond delay="0"/>
                                          </p:stCondLst>
                                        </p:cTn>
                                        <p:tgtEl>
                                          <p:spTgt spid="24">
                                            <p:graphicEl>
                                              <a:chart seriesIdx="1" categoryIdx="-4" bldStep="series"/>
                                            </p:graphicEl>
                                          </p:spTgt>
                                        </p:tgtEl>
                                        <p:attrNameLst>
                                          <p:attrName>style.visibility</p:attrName>
                                        </p:attrNameLst>
                                      </p:cBhvr>
                                      <p:to>
                                        <p:strVal val="visible"/>
                                      </p:to>
                                    </p:set>
                                    <p:animEffect transition="in" filter="wipe(left)">
                                      <p:cBhvr>
                                        <p:cTn id="15" dur="250"/>
                                        <p:tgtEl>
                                          <p:spTgt spid="24">
                                            <p:graphicEl>
                                              <a:chart seriesIdx="1" categoryIdx="-4" bldStep="series"/>
                                            </p:graphicEl>
                                          </p:spTgt>
                                        </p:tgtEl>
                                      </p:cBhvr>
                                    </p:animEffect>
                                  </p:childTnLst>
                                </p:cTn>
                              </p:par>
                            </p:childTnLst>
                          </p:cTn>
                        </p:par>
                        <p:par>
                          <p:cTn id="16" fill="hold">
                            <p:stCondLst>
                              <p:cond delay="850"/>
                            </p:stCondLst>
                            <p:childTnLst>
                              <p:par>
                                <p:cTn id="17" presetID="22" presetClass="entr" presetSubtype="8" fill="hold" grpId="0" nodeType="afterEffect">
                                  <p:stCondLst>
                                    <p:cond delay="0"/>
                                  </p:stCondLst>
                                  <p:childTnLst>
                                    <p:set>
                                      <p:cBhvr>
                                        <p:cTn id="18" dur="1" fill="hold">
                                          <p:stCondLst>
                                            <p:cond delay="0"/>
                                          </p:stCondLst>
                                        </p:cTn>
                                        <p:tgtEl>
                                          <p:spTgt spid="24">
                                            <p:graphicEl>
                                              <a:chart seriesIdx="2" categoryIdx="-4" bldStep="series"/>
                                            </p:graphicEl>
                                          </p:spTgt>
                                        </p:tgtEl>
                                        <p:attrNameLst>
                                          <p:attrName>style.visibility</p:attrName>
                                        </p:attrNameLst>
                                      </p:cBhvr>
                                      <p:to>
                                        <p:strVal val="visible"/>
                                      </p:to>
                                    </p:set>
                                    <p:animEffect transition="in" filter="wipe(left)">
                                      <p:cBhvr>
                                        <p:cTn id="19" dur="250"/>
                                        <p:tgtEl>
                                          <p:spTgt spid="24">
                                            <p:graphicEl>
                                              <a:chart seriesIdx="2" categoryIdx="-4" bldStep="series"/>
                                            </p:graphicEl>
                                          </p:spTgt>
                                        </p:tgtEl>
                                      </p:cBhvr>
                                    </p:animEffect>
                                  </p:childTnLst>
                                </p:cTn>
                              </p:par>
                              <p:par>
                                <p:cTn id="20" presetID="22" presetClass="entr" presetSubtype="8" fill="hold" grpId="0" nodeType="withEffect">
                                  <p:stCondLst>
                                    <p:cond delay="400"/>
                                  </p:stCondLst>
                                  <p:childTnLst>
                                    <p:set>
                                      <p:cBhvr>
                                        <p:cTn id="21" dur="1" fill="hold">
                                          <p:stCondLst>
                                            <p:cond delay="0"/>
                                          </p:stCondLst>
                                        </p:cTn>
                                        <p:tgtEl>
                                          <p:spTgt spid="24">
                                            <p:graphicEl>
                                              <a:chart seriesIdx="3" categoryIdx="-4" bldStep="series"/>
                                            </p:graphicEl>
                                          </p:spTgt>
                                        </p:tgtEl>
                                        <p:attrNameLst>
                                          <p:attrName>style.visibility</p:attrName>
                                        </p:attrNameLst>
                                      </p:cBhvr>
                                      <p:to>
                                        <p:strVal val="visible"/>
                                      </p:to>
                                    </p:set>
                                    <p:animEffect transition="in" filter="wipe(left)">
                                      <p:cBhvr>
                                        <p:cTn id="22" dur="250"/>
                                        <p:tgtEl>
                                          <p:spTgt spid="24">
                                            <p:graphicEl>
                                              <a:chart seriesIdx="3" categoryIdx="-4" bldStep="series"/>
                                            </p:graphicEl>
                                          </p:spTgt>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24">
                                            <p:graphicEl>
                                              <a:chart seriesIdx="4" categoryIdx="-4" bldStep="series"/>
                                            </p:graphicEl>
                                          </p:spTgt>
                                        </p:tgtEl>
                                        <p:attrNameLst>
                                          <p:attrName>style.visibility</p:attrName>
                                        </p:attrNameLst>
                                      </p:cBhvr>
                                      <p:to>
                                        <p:strVal val="visible"/>
                                      </p:to>
                                    </p:set>
                                    <p:animEffect transition="in" filter="fade">
                                      <p:cBhvr>
                                        <p:cTn id="26" dur="250"/>
                                        <p:tgtEl>
                                          <p:spTgt spid="24">
                                            <p:graphicEl>
                                              <a:chart seriesIdx="4" categoryIdx="-4" bldStep="series"/>
                                            </p:graphicEl>
                                          </p:spTgt>
                                        </p:tgtEl>
                                      </p:cBhvr>
                                    </p:animEffect>
                                  </p:childTnLst>
                                </p:cTn>
                              </p:par>
                            </p:childTnLst>
                          </p:cTn>
                        </p:par>
                        <p:par>
                          <p:cTn id="27" fill="hold">
                            <p:stCondLst>
                              <p:cond delay="1750"/>
                            </p:stCondLst>
                            <p:childTnLst>
                              <p:par>
                                <p:cTn id="28" presetID="10" presetClass="entr" presetSubtype="0" fill="hold" grpId="0" nodeType="afterEffect">
                                  <p:stCondLst>
                                    <p:cond delay="0"/>
                                  </p:stCondLst>
                                  <p:childTnLst>
                                    <p:set>
                                      <p:cBhvr>
                                        <p:cTn id="29" dur="1" fill="hold">
                                          <p:stCondLst>
                                            <p:cond delay="0"/>
                                          </p:stCondLst>
                                        </p:cTn>
                                        <p:tgtEl>
                                          <p:spTgt spid="24">
                                            <p:graphicEl>
                                              <a:chart seriesIdx="5" categoryIdx="-4" bldStep="series"/>
                                            </p:graphicEl>
                                          </p:spTgt>
                                        </p:tgtEl>
                                        <p:attrNameLst>
                                          <p:attrName>style.visibility</p:attrName>
                                        </p:attrNameLst>
                                      </p:cBhvr>
                                      <p:to>
                                        <p:strVal val="visible"/>
                                      </p:to>
                                    </p:set>
                                    <p:animEffect transition="in" filter="fade">
                                      <p:cBhvr>
                                        <p:cTn id="30" dur="250"/>
                                        <p:tgtEl>
                                          <p:spTgt spid="24">
                                            <p:graphicEl>
                                              <a:chart seriesIdx="5" categoryIdx="-4" bldStep="series"/>
                                            </p:graphicEl>
                                          </p:spTgt>
                                        </p:tgtEl>
                                      </p:cBhvr>
                                    </p:animEffect>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24">
                                            <p:graphicEl>
                                              <a:chart seriesIdx="6" categoryIdx="-4" bldStep="series"/>
                                            </p:graphicEl>
                                          </p:spTgt>
                                        </p:tgtEl>
                                        <p:attrNameLst>
                                          <p:attrName>style.visibility</p:attrName>
                                        </p:attrNameLst>
                                      </p:cBhvr>
                                      <p:to>
                                        <p:strVal val="visible"/>
                                      </p:to>
                                    </p:set>
                                    <p:animEffect transition="in" filter="fade">
                                      <p:cBhvr>
                                        <p:cTn id="34" dur="250"/>
                                        <p:tgtEl>
                                          <p:spTgt spid="24">
                                            <p:graphicEl>
                                              <a:chart seriesIdx="6" categoryIdx="-4" bldStep="series"/>
                                            </p:graphicEl>
                                          </p:spTgt>
                                        </p:tgtEl>
                                      </p:cBhvr>
                                    </p:animEffect>
                                  </p:childTnLst>
                                </p:cTn>
                              </p:par>
                            </p:childTnLst>
                          </p:cTn>
                        </p:par>
                        <p:par>
                          <p:cTn id="35" fill="hold">
                            <p:stCondLst>
                              <p:cond delay="2250"/>
                            </p:stCondLst>
                            <p:childTnLst>
                              <p:par>
                                <p:cTn id="36" presetID="10" presetClass="entr" presetSubtype="0" fill="hold" grpId="0" nodeType="afterEffect">
                                  <p:stCondLst>
                                    <p:cond delay="0"/>
                                  </p:stCondLst>
                                  <p:childTnLst>
                                    <p:set>
                                      <p:cBhvr>
                                        <p:cTn id="37" dur="1" fill="hold">
                                          <p:stCondLst>
                                            <p:cond delay="0"/>
                                          </p:stCondLst>
                                        </p:cTn>
                                        <p:tgtEl>
                                          <p:spTgt spid="24">
                                            <p:graphicEl>
                                              <a:chart seriesIdx="7" categoryIdx="-4" bldStep="series"/>
                                            </p:graphicEl>
                                          </p:spTgt>
                                        </p:tgtEl>
                                        <p:attrNameLst>
                                          <p:attrName>style.visibility</p:attrName>
                                        </p:attrNameLst>
                                      </p:cBhvr>
                                      <p:to>
                                        <p:strVal val="visible"/>
                                      </p:to>
                                    </p:set>
                                    <p:animEffect transition="in" filter="fade">
                                      <p:cBhvr>
                                        <p:cTn id="38" dur="250"/>
                                        <p:tgtEl>
                                          <p:spTgt spid="24">
                                            <p:graphicEl>
                                              <a:chart seriesIdx="7" categoryIdx="-4" bldStep="series"/>
                                            </p:graphicEl>
                                          </p:spTgt>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24">
                                            <p:graphicEl>
                                              <a:chart seriesIdx="8" categoryIdx="-4" bldStep="series"/>
                                            </p:graphicEl>
                                          </p:spTgt>
                                        </p:tgtEl>
                                        <p:attrNameLst>
                                          <p:attrName>style.visibility</p:attrName>
                                        </p:attrNameLst>
                                      </p:cBhvr>
                                      <p:to>
                                        <p:strVal val="visible"/>
                                      </p:to>
                                    </p:set>
                                    <p:animEffect transition="in" filter="fade">
                                      <p:cBhvr>
                                        <p:cTn id="42" dur="250"/>
                                        <p:tgtEl>
                                          <p:spTgt spid="24">
                                            <p:graphicEl>
                                              <a:chart seriesIdx="8" categoryIdx="-4" bldStep="series"/>
                                            </p:graphicEl>
                                          </p:spTgt>
                                        </p:tgtEl>
                                      </p:cBhvr>
                                    </p:animEffect>
                                  </p:childTnLst>
                                </p:cTn>
                              </p:par>
                            </p:childTnLst>
                          </p:cTn>
                        </p:par>
                        <p:par>
                          <p:cTn id="43" fill="hold">
                            <p:stCondLst>
                              <p:cond delay="2750"/>
                            </p:stCondLst>
                            <p:childTnLst>
                              <p:par>
                                <p:cTn id="44" presetID="10" presetClass="entr" presetSubtype="0" fill="hold" grpId="0" nodeType="afterEffect">
                                  <p:stCondLst>
                                    <p:cond delay="0"/>
                                  </p:stCondLst>
                                  <p:childTnLst>
                                    <p:set>
                                      <p:cBhvr>
                                        <p:cTn id="45" dur="1" fill="hold">
                                          <p:stCondLst>
                                            <p:cond delay="0"/>
                                          </p:stCondLst>
                                        </p:cTn>
                                        <p:tgtEl>
                                          <p:spTgt spid="24">
                                            <p:graphicEl>
                                              <a:chart seriesIdx="9" categoryIdx="-4" bldStep="series"/>
                                            </p:graphicEl>
                                          </p:spTgt>
                                        </p:tgtEl>
                                        <p:attrNameLst>
                                          <p:attrName>style.visibility</p:attrName>
                                        </p:attrNameLst>
                                      </p:cBhvr>
                                      <p:to>
                                        <p:strVal val="visible"/>
                                      </p:to>
                                    </p:set>
                                    <p:animEffect transition="in" filter="fade">
                                      <p:cBhvr>
                                        <p:cTn id="46" dur="250"/>
                                        <p:tgtEl>
                                          <p:spTgt spid="24">
                                            <p:graphicEl>
                                              <a:chart seriesIdx="9" categoryIdx="-4" bldStep="series"/>
                                            </p:graphicEl>
                                          </p:spTgt>
                                        </p:tgtEl>
                                      </p:cBhvr>
                                    </p:animEffec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24">
                                            <p:graphicEl>
                                              <a:chart seriesIdx="10" categoryIdx="-4" bldStep="series"/>
                                            </p:graphicEl>
                                          </p:spTgt>
                                        </p:tgtEl>
                                        <p:attrNameLst>
                                          <p:attrName>style.visibility</p:attrName>
                                        </p:attrNameLst>
                                      </p:cBhvr>
                                      <p:to>
                                        <p:strVal val="visible"/>
                                      </p:to>
                                    </p:set>
                                    <p:animEffect transition="in" filter="fade">
                                      <p:cBhvr>
                                        <p:cTn id="50" dur="250"/>
                                        <p:tgtEl>
                                          <p:spTgt spid="24">
                                            <p:graphicEl>
                                              <a:chart seriesIdx="10" categoryIdx="-4" bldStep="series"/>
                                            </p:graphicEl>
                                          </p:spTgt>
                                        </p:tgtEl>
                                      </p:cBhvr>
                                    </p:animEffect>
                                  </p:childTnLst>
                                </p:cTn>
                              </p:par>
                            </p:childTnLst>
                          </p:cTn>
                        </p:par>
                        <p:par>
                          <p:cTn id="51" fill="hold">
                            <p:stCondLst>
                              <p:cond delay="3250"/>
                            </p:stCondLst>
                            <p:childTnLst>
                              <p:par>
                                <p:cTn id="52" presetID="10" presetClass="entr" presetSubtype="0" fill="hold" grpId="0" nodeType="afterEffect">
                                  <p:stCondLst>
                                    <p:cond delay="0"/>
                                  </p:stCondLst>
                                  <p:childTnLst>
                                    <p:set>
                                      <p:cBhvr>
                                        <p:cTn id="53" dur="1" fill="hold">
                                          <p:stCondLst>
                                            <p:cond delay="0"/>
                                          </p:stCondLst>
                                        </p:cTn>
                                        <p:tgtEl>
                                          <p:spTgt spid="24">
                                            <p:graphicEl>
                                              <a:chart seriesIdx="11" categoryIdx="-4" bldStep="series"/>
                                            </p:graphicEl>
                                          </p:spTgt>
                                        </p:tgtEl>
                                        <p:attrNameLst>
                                          <p:attrName>style.visibility</p:attrName>
                                        </p:attrNameLst>
                                      </p:cBhvr>
                                      <p:to>
                                        <p:strVal val="visible"/>
                                      </p:to>
                                    </p:set>
                                    <p:animEffect transition="in" filter="fade">
                                      <p:cBhvr>
                                        <p:cTn id="54" dur="250"/>
                                        <p:tgtEl>
                                          <p:spTgt spid="24">
                                            <p:graphicEl>
                                              <a:chart seriesIdx="11"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4" grpId="0" uiExpand="1">
        <p:bldSub>
          <a:bldChart bld="series"/>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Home.png">
            <a:hlinkClick r:id="" action="ppaction://hlinkshowjump?jump=firstslide"/>
          </p:cNvPr>
          <p:cNvPicPr>
            <a:picLocks noChangeAspect="1"/>
          </p:cNvPicPr>
          <p:nvPr/>
        </p:nvPicPr>
        <p:blipFill>
          <a:blip r:embed="rId3"/>
          <a:stretch>
            <a:fillRect/>
          </a:stretch>
        </p:blipFill>
        <p:spPr>
          <a:xfrm>
            <a:off x="786737" y="160718"/>
            <a:ext cx="250031" cy="250031"/>
          </a:xfrm>
          <a:prstGeom prst="rect">
            <a:avLst/>
          </a:prstGeom>
        </p:spPr>
      </p:pic>
      <p:pic>
        <p:nvPicPr>
          <p:cNvPr id="31" name="Picture 30" descr="Exit.png">
            <a:hlinkClick r:id="" action="ppaction://hlinkshowjump?jump=endshow"/>
          </p:cNvPr>
          <p:cNvPicPr>
            <a:picLocks noChangeAspect="1"/>
          </p:cNvPicPr>
          <p:nvPr/>
        </p:nvPicPr>
        <p:blipFill>
          <a:blip r:embed="rId4"/>
          <a:stretch>
            <a:fillRect/>
          </a:stretch>
        </p:blipFill>
        <p:spPr>
          <a:xfrm>
            <a:off x="447405" y="160718"/>
            <a:ext cx="250031" cy="250031"/>
          </a:xfrm>
          <a:prstGeom prst="rect">
            <a:avLst/>
          </a:prstGeom>
        </p:spPr>
      </p:pic>
      <p:sp>
        <p:nvSpPr>
          <p:cNvPr id="11"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IE" dirty="0" smtClean="0"/>
              <a:t>Evaluation</a:t>
            </a:r>
            <a:endParaRPr lang="ko-KR" altLang="en-US" dirty="0"/>
          </a:p>
        </p:txBody>
      </p:sp>
      <p:grpSp>
        <p:nvGrpSpPr>
          <p:cNvPr id="12" name="Google Shape;371;p47"/>
          <p:cNvGrpSpPr/>
          <p:nvPr/>
        </p:nvGrpSpPr>
        <p:grpSpPr>
          <a:xfrm rot="5400000">
            <a:off x="8612837" y="315553"/>
            <a:ext cx="278152" cy="345818"/>
            <a:chOff x="0" y="46600"/>
            <a:chExt cx="3121800" cy="5004600"/>
          </a:xfrm>
        </p:grpSpPr>
        <p:sp>
          <p:nvSpPr>
            <p:cNvPr id="1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16" name="Picture 15"/>
          <p:cNvPicPr>
            <a:picLocks noChangeAspect="1"/>
          </p:cNvPicPr>
          <p:nvPr/>
        </p:nvPicPr>
        <p:blipFill>
          <a:blip r:embed="rId5"/>
          <a:stretch>
            <a:fillRect/>
          </a:stretch>
        </p:blipFill>
        <p:spPr>
          <a:xfrm>
            <a:off x="1619672" y="267494"/>
            <a:ext cx="161917" cy="641191"/>
          </a:xfrm>
          <a:prstGeom prst="rect">
            <a:avLst/>
          </a:prstGeom>
        </p:spPr>
      </p:pic>
      <p:sp>
        <p:nvSpPr>
          <p:cNvPr id="17" name="Google Shape;488;p40"/>
          <p:cNvSpPr txBox="1">
            <a:spLocks noGrp="1"/>
          </p:cNvSpPr>
          <p:nvPr>
            <p:ph type="sldNum" idx="12"/>
          </p:nvPr>
        </p:nvSpPr>
        <p:spPr>
          <a:xfrm>
            <a:off x="434300" y="4736374"/>
            <a:ext cx="379800" cy="211639"/>
          </a:xfrm>
          <a:prstGeom prst="rect">
            <a:avLst/>
          </a:prstGeom>
        </p:spPr>
        <p:txBody>
          <a:bodyPr spcFirstLastPara="1" wrap="square" lIns="91425" tIns="91425" rIns="91425" bIns="91425" anchor="ctr" anchorCtr="0">
            <a:noAutofit/>
          </a:bodyPr>
          <a:lstStyle/>
          <a:p>
            <a:r>
              <a:rPr lang="en-US" sz="1100" dirty="0" smtClean="0">
                <a:solidFill>
                  <a:schemeClr val="bg1"/>
                </a:solidFill>
              </a:rPr>
              <a:t>40</a:t>
            </a:r>
            <a:endParaRPr sz="1100" dirty="0">
              <a:solidFill>
                <a:schemeClr val="bg1"/>
              </a:solidFill>
            </a:endParaRPr>
          </a:p>
        </p:txBody>
      </p:sp>
      <p:sp>
        <p:nvSpPr>
          <p:cNvPr id="18" name="Rounded Rectangle 17"/>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19" name="Rounded Rectangle 18">
            <a:hlinkClick r:id="rId6"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20" name="Rounded Rectangle 19">
            <a:hlinkClick r:id="rId7"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21" name="Rounded Rectangle 20">
            <a:hlinkClick r:id="rId7" action="ppaction://hlinksldjump"/>
          </p:cNvPr>
          <p:cNvSpPr/>
          <p:nvPr/>
        </p:nvSpPr>
        <p:spPr>
          <a:xfrm>
            <a:off x="179513" y="2089544"/>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Solution</a:t>
            </a:r>
            <a:endParaRPr lang="fa-IR" sz="900" dirty="0">
              <a:solidFill>
                <a:schemeClr val="tx1"/>
              </a:solidFill>
              <a:latin typeface="+mj-lt"/>
              <a:ea typeface="Muli"/>
              <a:cs typeface="Muli"/>
            </a:endParaRPr>
          </a:p>
        </p:txBody>
      </p:sp>
      <p:sp>
        <p:nvSpPr>
          <p:cNvPr id="22" name="Rounded Rectangle 21">
            <a:hlinkClick r:id="rId8" action="ppaction://hlinksldjump"/>
          </p:cNvPr>
          <p:cNvSpPr/>
          <p:nvPr/>
        </p:nvSpPr>
        <p:spPr>
          <a:xfrm>
            <a:off x="179513" y="2518172"/>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Evaluation</a:t>
            </a:r>
            <a:endParaRPr lang="fa-IR" sz="900" dirty="0">
              <a:latin typeface="+mj-lt"/>
              <a:cs typeface="B Behnam " pitchFamily="2" charset="-78"/>
            </a:endParaRPr>
          </a:p>
        </p:txBody>
      </p:sp>
      <p:sp>
        <p:nvSpPr>
          <p:cNvPr id="23" name="Rounded Rectangle 22">
            <a:hlinkClick r:id="rId9" action="ppaction://hlinksldjump"/>
          </p:cNvPr>
          <p:cNvSpPr/>
          <p:nvPr/>
        </p:nvSpPr>
        <p:spPr>
          <a:xfrm>
            <a:off x="179513" y="2946800"/>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pic>
        <p:nvPicPr>
          <p:cNvPr id="1026" name="Picture 2" descr="Evaluation_auc.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4309" y="1232288"/>
            <a:ext cx="6343650" cy="2910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978478"/>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Home.png">
            <a:hlinkClick r:id="" action="ppaction://hlinkshowjump?jump=firstslide"/>
          </p:cNvPr>
          <p:cNvPicPr>
            <a:picLocks noChangeAspect="1"/>
          </p:cNvPicPr>
          <p:nvPr/>
        </p:nvPicPr>
        <p:blipFill>
          <a:blip r:embed="rId3"/>
          <a:stretch>
            <a:fillRect/>
          </a:stretch>
        </p:blipFill>
        <p:spPr>
          <a:xfrm>
            <a:off x="786737" y="160718"/>
            <a:ext cx="250031" cy="250031"/>
          </a:xfrm>
          <a:prstGeom prst="rect">
            <a:avLst/>
          </a:prstGeom>
        </p:spPr>
      </p:pic>
      <p:pic>
        <p:nvPicPr>
          <p:cNvPr id="31" name="Picture 30" descr="Exit.png">
            <a:hlinkClick r:id="" action="ppaction://hlinkshowjump?jump=endshow"/>
          </p:cNvPr>
          <p:cNvPicPr>
            <a:picLocks noChangeAspect="1"/>
          </p:cNvPicPr>
          <p:nvPr/>
        </p:nvPicPr>
        <p:blipFill>
          <a:blip r:embed="rId4"/>
          <a:stretch>
            <a:fillRect/>
          </a:stretch>
        </p:blipFill>
        <p:spPr>
          <a:xfrm>
            <a:off x="447405" y="160718"/>
            <a:ext cx="250031" cy="250031"/>
          </a:xfrm>
          <a:prstGeom prst="rect">
            <a:avLst/>
          </a:prstGeom>
        </p:spPr>
      </p:pic>
      <p:sp>
        <p:nvSpPr>
          <p:cNvPr id="11"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IE" dirty="0" smtClean="0"/>
              <a:t>Evaluation</a:t>
            </a:r>
            <a:endParaRPr lang="ko-KR" altLang="en-US" dirty="0"/>
          </a:p>
        </p:txBody>
      </p:sp>
      <p:grpSp>
        <p:nvGrpSpPr>
          <p:cNvPr id="12" name="Google Shape;371;p47"/>
          <p:cNvGrpSpPr/>
          <p:nvPr/>
        </p:nvGrpSpPr>
        <p:grpSpPr>
          <a:xfrm rot="5400000">
            <a:off x="8612837" y="315553"/>
            <a:ext cx="278152" cy="345818"/>
            <a:chOff x="0" y="46600"/>
            <a:chExt cx="3121800" cy="5004600"/>
          </a:xfrm>
        </p:grpSpPr>
        <p:sp>
          <p:nvSpPr>
            <p:cNvPr id="1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16" name="Picture 15"/>
          <p:cNvPicPr>
            <a:picLocks noChangeAspect="1"/>
          </p:cNvPicPr>
          <p:nvPr/>
        </p:nvPicPr>
        <p:blipFill>
          <a:blip r:embed="rId5"/>
          <a:stretch>
            <a:fillRect/>
          </a:stretch>
        </p:blipFill>
        <p:spPr>
          <a:xfrm>
            <a:off x="1619672" y="267494"/>
            <a:ext cx="161917" cy="641191"/>
          </a:xfrm>
          <a:prstGeom prst="rect">
            <a:avLst/>
          </a:prstGeom>
        </p:spPr>
      </p:pic>
      <p:pic>
        <p:nvPicPr>
          <p:cNvPr id="27652" name="Picture 4" descr="Evaluation_mapat5_f.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712" y="1275606"/>
            <a:ext cx="6496050" cy="2581276"/>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488;p40"/>
          <p:cNvSpPr txBox="1">
            <a:spLocks noGrp="1"/>
          </p:cNvSpPr>
          <p:nvPr>
            <p:ph type="sldNum" idx="12"/>
          </p:nvPr>
        </p:nvSpPr>
        <p:spPr>
          <a:xfrm>
            <a:off x="434300" y="4736374"/>
            <a:ext cx="379800" cy="211639"/>
          </a:xfrm>
          <a:prstGeom prst="rect">
            <a:avLst/>
          </a:prstGeom>
        </p:spPr>
        <p:txBody>
          <a:bodyPr spcFirstLastPara="1" wrap="square" lIns="91425" tIns="91425" rIns="91425" bIns="91425" anchor="ctr" anchorCtr="0">
            <a:noAutofit/>
          </a:bodyPr>
          <a:lstStyle/>
          <a:p>
            <a:r>
              <a:rPr lang="en-US" sz="1100" dirty="0" smtClean="0">
                <a:solidFill>
                  <a:schemeClr val="bg1"/>
                </a:solidFill>
              </a:rPr>
              <a:t>40</a:t>
            </a:r>
            <a:endParaRPr sz="1100" dirty="0">
              <a:solidFill>
                <a:schemeClr val="bg1"/>
              </a:solidFill>
            </a:endParaRPr>
          </a:p>
        </p:txBody>
      </p:sp>
      <p:sp>
        <p:nvSpPr>
          <p:cNvPr id="18" name="Rounded Rectangle 17"/>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19" name="Rounded Rectangle 18">
            <a:hlinkClick r:id="rId7"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20" name="Rounded Rectangle 19">
            <a:hlinkClick r:id="rId8"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21" name="Rounded Rectangle 20">
            <a:hlinkClick r:id="rId8" action="ppaction://hlinksldjump"/>
          </p:cNvPr>
          <p:cNvSpPr/>
          <p:nvPr/>
        </p:nvSpPr>
        <p:spPr>
          <a:xfrm>
            <a:off x="179513" y="2089544"/>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Solution</a:t>
            </a:r>
            <a:endParaRPr lang="fa-IR" sz="900" dirty="0">
              <a:solidFill>
                <a:schemeClr val="tx1"/>
              </a:solidFill>
              <a:latin typeface="+mj-lt"/>
              <a:ea typeface="Muli"/>
              <a:cs typeface="Muli"/>
            </a:endParaRPr>
          </a:p>
        </p:txBody>
      </p:sp>
      <p:sp>
        <p:nvSpPr>
          <p:cNvPr id="22" name="Rounded Rectangle 21">
            <a:hlinkClick r:id="rId9" action="ppaction://hlinksldjump"/>
          </p:cNvPr>
          <p:cNvSpPr/>
          <p:nvPr/>
        </p:nvSpPr>
        <p:spPr>
          <a:xfrm>
            <a:off x="179513" y="2518172"/>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Evaluation</a:t>
            </a:r>
            <a:endParaRPr lang="fa-IR" sz="900" dirty="0">
              <a:latin typeface="+mj-lt"/>
              <a:cs typeface="B Behnam " pitchFamily="2" charset="-78"/>
            </a:endParaRPr>
          </a:p>
        </p:txBody>
      </p:sp>
      <p:sp>
        <p:nvSpPr>
          <p:cNvPr id="23" name="Rounded Rectangle 22">
            <a:hlinkClick r:id="rId10" action="ppaction://hlinksldjump"/>
          </p:cNvPr>
          <p:cNvSpPr/>
          <p:nvPr/>
        </p:nvSpPr>
        <p:spPr>
          <a:xfrm>
            <a:off x="179513" y="2946800"/>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Tree>
    <p:extLst>
      <p:ext uri="{BB962C8B-B14F-4D97-AF65-F5344CB8AC3E}">
        <p14:creationId xmlns:p14="http://schemas.microsoft.com/office/powerpoint/2010/main" val="229185249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Home.png">
            <a:hlinkClick r:id="" action="ppaction://hlinkshowjump?jump=firstslide"/>
          </p:cNvPr>
          <p:cNvPicPr>
            <a:picLocks noChangeAspect="1"/>
          </p:cNvPicPr>
          <p:nvPr/>
        </p:nvPicPr>
        <p:blipFill>
          <a:blip r:embed="rId3"/>
          <a:stretch>
            <a:fillRect/>
          </a:stretch>
        </p:blipFill>
        <p:spPr>
          <a:xfrm>
            <a:off x="786737" y="160718"/>
            <a:ext cx="250031" cy="250031"/>
          </a:xfrm>
          <a:prstGeom prst="rect">
            <a:avLst/>
          </a:prstGeom>
        </p:spPr>
      </p:pic>
      <p:pic>
        <p:nvPicPr>
          <p:cNvPr id="29" name="Picture 28" descr="Exit.png">
            <a:hlinkClick r:id="" action="ppaction://hlinkshowjump?jump=endshow"/>
          </p:cNvPr>
          <p:cNvPicPr>
            <a:picLocks noChangeAspect="1"/>
          </p:cNvPicPr>
          <p:nvPr/>
        </p:nvPicPr>
        <p:blipFill>
          <a:blip r:embed="rId4"/>
          <a:stretch>
            <a:fillRect/>
          </a:stretch>
        </p:blipFill>
        <p:spPr>
          <a:xfrm>
            <a:off x="447405" y="160718"/>
            <a:ext cx="250031" cy="250031"/>
          </a:xfrm>
          <a:prstGeom prst="rect">
            <a:avLst/>
          </a:prstGeom>
        </p:spPr>
      </p:pic>
      <p:sp>
        <p:nvSpPr>
          <p:cNvPr id="3" name="Slide Number Placeholder 2"/>
          <p:cNvSpPr>
            <a:spLocks noGrp="1"/>
          </p:cNvSpPr>
          <p:nvPr>
            <p:ph type="sldNum" sz="quarter" idx="12"/>
          </p:nvPr>
        </p:nvSpPr>
        <p:spPr/>
        <p:txBody>
          <a:bodyPr spcFirstLastPara="1" wrap="square" lIns="91425" tIns="91425" rIns="91425" bIns="91425" anchor="ctr" anchorCtr="0">
            <a:noAutofit/>
          </a:bodyPr>
          <a:lstStyle/>
          <a:p>
            <a:fld id="{695B5B37-FC00-4103-AE22-753B501E5D2B}" type="slidenum">
              <a:rPr lang="fa-IR" sz="900">
                <a:solidFill>
                  <a:srgbClr val="FFFFFF"/>
                </a:solidFill>
              </a:rPr>
              <a:pPr/>
              <a:t>4</a:t>
            </a:fld>
            <a:endParaRPr lang="fa-IR" sz="900">
              <a:solidFill>
                <a:srgbClr val="FFFFFF"/>
              </a:solidFill>
            </a:endParaRPr>
          </a:p>
        </p:txBody>
      </p:sp>
      <p:sp>
        <p:nvSpPr>
          <p:cNvPr id="65"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smtClean="0"/>
              <a:t>Objectives</a:t>
            </a:r>
            <a:endParaRPr lang="ko-KR" altLang="en-US" dirty="0"/>
          </a:p>
        </p:txBody>
      </p:sp>
      <p:pic>
        <p:nvPicPr>
          <p:cNvPr id="2" name="Picture 1"/>
          <p:cNvPicPr>
            <a:picLocks noChangeAspect="1"/>
          </p:cNvPicPr>
          <p:nvPr/>
        </p:nvPicPr>
        <p:blipFill>
          <a:blip r:embed="rId5"/>
          <a:stretch>
            <a:fillRect/>
          </a:stretch>
        </p:blipFill>
        <p:spPr>
          <a:xfrm>
            <a:off x="1600207" y="267494"/>
            <a:ext cx="161917" cy="641191"/>
          </a:xfrm>
          <a:prstGeom prst="rect">
            <a:avLst/>
          </a:prstGeom>
        </p:spPr>
      </p:pic>
      <p:grpSp>
        <p:nvGrpSpPr>
          <p:cNvPr id="32" name="Google Shape;371;p47"/>
          <p:cNvGrpSpPr/>
          <p:nvPr/>
        </p:nvGrpSpPr>
        <p:grpSpPr>
          <a:xfrm rot="5400000">
            <a:off x="8612837" y="315553"/>
            <a:ext cx="278152" cy="345818"/>
            <a:chOff x="0" y="46600"/>
            <a:chExt cx="3121800" cy="5004600"/>
          </a:xfrm>
        </p:grpSpPr>
        <p:sp>
          <p:nvSpPr>
            <p:cNvPr id="3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4" name="Group 3"/>
          <p:cNvGrpSpPr/>
          <p:nvPr/>
        </p:nvGrpSpPr>
        <p:grpSpPr>
          <a:xfrm>
            <a:off x="1738301" y="1129088"/>
            <a:ext cx="3400643" cy="3389436"/>
            <a:chOff x="1738301" y="1129088"/>
            <a:chExt cx="3400643" cy="3389436"/>
          </a:xfrm>
        </p:grpSpPr>
        <p:grpSp>
          <p:nvGrpSpPr>
            <p:cNvPr id="30" name="Group 29"/>
            <p:cNvGrpSpPr/>
            <p:nvPr/>
          </p:nvGrpSpPr>
          <p:grpSpPr>
            <a:xfrm>
              <a:off x="1738301" y="2224555"/>
              <a:ext cx="3149101" cy="2293969"/>
              <a:chOff x="247435" y="2414619"/>
              <a:chExt cx="3149101" cy="2293969"/>
            </a:xfrm>
          </p:grpSpPr>
          <p:sp>
            <p:nvSpPr>
              <p:cNvPr id="31" name="Rectangle 12"/>
              <p:cNvSpPr/>
              <p:nvPr/>
            </p:nvSpPr>
            <p:spPr>
              <a:xfrm rot="2700000" flipH="1">
                <a:off x="1034951" y="1627103"/>
                <a:ext cx="1574070" cy="3149101"/>
              </a:xfrm>
              <a:custGeom>
                <a:avLst/>
                <a:gdLst/>
                <a:ahLst/>
                <a:cxnLst/>
                <a:rect l="l" t="t" r="r" b="b"/>
                <a:pathLst>
                  <a:path w="1574070" h="3149101">
                    <a:moveTo>
                      <a:pt x="1396232" y="177838"/>
                    </a:moveTo>
                    <a:cubicBezTo>
                      <a:pt x="1732682" y="514288"/>
                      <a:pt x="1732682" y="1059782"/>
                      <a:pt x="1396232" y="1396232"/>
                    </a:cubicBezTo>
                    <a:cubicBezTo>
                      <a:pt x="1059782" y="1732681"/>
                      <a:pt x="514289" y="1732681"/>
                      <a:pt x="177839" y="1396232"/>
                    </a:cubicBezTo>
                    <a:cubicBezTo>
                      <a:pt x="-158611" y="1059782"/>
                      <a:pt x="-158611" y="514288"/>
                      <a:pt x="177839" y="177838"/>
                    </a:cubicBezTo>
                    <a:cubicBezTo>
                      <a:pt x="514289" y="-158611"/>
                      <a:pt x="1059782" y="-158611"/>
                      <a:pt x="1396232" y="177838"/>
                    </a:cubicBezTo>
                    <a:close/>
                    <a:moveTo>
                      <a:pt x="1574070" y="0"/>
                    </a:moveTo>
                    <a:cubicBezTo>
                      <a:pt x="1139403" y="-434668"/>
                      <a:pt x="434668" y="-434668"/>
                      <a:pt x="0" y="0"/>
                    </a:cubicBezTo>
                    <a:cubicBezTo>
                      <a:pt x="-434668" y="434667"/>
                      <a:pt x="-434668" y="1139403"/>
                      <a:pt x="0" y="1574070"/>
                    </a:cubicBezTo>
                    <a:cubicBezTo>
                      <a:pt x="149565" y="1723636"/>
                      <a:pt x="331107" y="1821737"/>
                      <a:pt x="522925" y="1867116"/>
                    </a:cubicBezTo>
                    <a:lnTo>
                      <a:pt x="522925" y="3149101"/>
                    </a:lnTo>
                    <a:lnTo>
                      <a:pt x="1051145" y="3149101"/>
                    </a:lnTo>
                    <a:lnTo>
                      <a:pt x="1051145" y="1867115"/>
                    </a:lnTo>
                    <a:cubicBezTo>
                      <a:pt x="1242964" y="1821737"/>
                      <a:pt x="1424505" y="1723636"/>
                      <a:pt x="1574070" y="1574070"/>
                    </a:cubicBezTo>
                    <a:cubicBezTo>
                      <a:pt x="2008738" y="1139403"/>
                      <a:pt x="2008738" y="434667"/>
                      <a:pt x="1574070" y="0"/>
                    </a:cubicBezTo>
                    <a:close/>
                  </a:path>
                </a:pathLst>
              </a:custGeom>
              <a:solidFill>
                <a:srgbClr val="18637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0" name="Round Same Side Corner Rectangle 39"/>
              <p:cNvSpPr/>
              <p:nvPr/>
            </p:nvSpPr>
            <p:spPr>
              <a:xfrm rot="13500000" flipH="1">
                <a:off x="299369" y="4293587"/>
                <a:ext cx="528162" cy="301840"/>
              </a:xfrm>
              <a:prstGeom prst="round2SameRect">
                <a:avLst>
                  <a:gd name="adj1" fmla="val 50000"/>
                  <a:gd name="adj2" fmla="val 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pic>
          <p:nvPicPr>
            <p:cNvPr id="41" name="Picture 3" descr="D:\KBM-정애\014-Fullppt\PNG이미지\지구본.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59907" y="1886311"/>
              <a:ext cx="1236428" cy="1238857"/>
            </a:xfrm>
            <a:prstGeom prst="rect">
              <a:avLst/>
            </a:prstGeom>
            <a:noFill/>
            <a:extLst>
              <a:ext uri="{909E8E84-426E-40DD-AFC4-6F175D3DCCD1}">
                <a14:hiddenFill xmlns:a14="http://schemas.microsoft.com/office/drawing/2010/main">
                  <a:solidFill>
                    <a:srgbClr val="FFFFFF"/>
                  </a:solidFill>
                </a14:hiddenFill>
              </a:ext>
            </a:extLst>
          </p:spPr>
        </p:pic>
        <p:sp>
          <p:nvSpPr>
            <p:cNvPr id="42" name="Oval 41"/>
            <p:cNvSpPr/>
            <p:nvPr/>
          </p:nvSpPr>
          <p:spPr>
            <a:xfrm>
              <a:off x="4482246" y="2642604"/>
              <a:ext cx="656698" cy="656698"/>
            </a:xfrm>
            <a:prstGeom prst="ellipse">
              <a:avLst/>
            </a:prstGeom>
            <a:solidFill>
              <a:schemeClr val="accent3">
                <a:lumMod val="60000"/>
                <a:lumOff val="4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3" name="Oval 42"/>
            <p:cNvSpPr/>
            <p:nvPr/>
          </p:nvSpPr>
          <p:spPr>
            <a:xfrm>
              <a:off x="3722606" y="1129088"/>
              <a:ext cx="656698" cy="656698"/>
            </a:xfrm>
            <a:prstGeom prst="ellipse">
              <a:avLst/>
            </a:prstGeom>
            <a:solidFill>
              <a:schemeClr val="accent3"/>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4" name="Oval 43"/>
            <p:cNvSpPr/>
            <p:nvPr/>
          </p:nvSpPr>
          <p:spPr>
            <a:xfrm>
              <a:off x="3722606" y="3173774"/>
              <a:ext cx="656698" cy="656698"/>
            </a:xfrm>
            <a:prstGeom prst="ellipse">
              <a:avLst/>
            </a:prstGeom>
            <a:solidFill>
              <a:schemeClr val="accent5">
                <a:lumMod val="50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5" name="Oval 44"/>
            <p:cNvSpPr/>
            <p:nvPr/>
          </p:nvSpPr>
          <p:spPr>
            <a:xfrm>
              <a:off x="4482246" y="1709013"/>
              <a:ext cx="656698" cy="656698"/>
            </a:xfrm>
            <a:prstGeom prst="ellipse">
              <a:avLst/>
            </a:prstGeom>
            <a:solidFill>
              <a:srgbClr val="20451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6" name="TextBox 45"/>
            <p:cNvSpPr txBox="1"/>
            <p:nvPr/>
          </p:nvSpPr>
          <p:spPr>
            <a:xfrm>
              <a:off x="3815656" y="1318938"/>
              <a:ext cx="470598" cy="276999"/>
            </a:xfrm>
            <a:prstGeom prst="rect">
              <a:avLst/>
            </a:prstGeom>
            <a:noFill/>
          </p:spPr>
          <p:txBody>
            <a:bodyPr wrap="square" tIns="0" bIns="0" rtlCol="0" anchor="ctr">
              <a:spAutoFit/>
            </a:bodyPr>
            <a:lstStyle/>
            <a:p>
              <a:r>
                <a:rPr lang="en-US" altLang="ko-KR" b="1" dirty="0">
                  <a:solidFill>
                    <a:schemeClr val="bg1"/>
                  </a:solidFill>
                  <a:cs typeface="Arial" pitchFamily="34" charset="0"/>
                </a:rPr>
                <a:t>01</a:t>
              </a:r>
            </a:p>
          </p:txBody>
        </p:sp>
        <p:sp>
          <p:nvSpPr>
            <p:cNvPr id="47" name="TextBox 46"/>
            <p:cNvSpPr txBox="1"/>
            <p:nvPr/>
          </p:nvSpPr>
          <p:spPr>
            <a:xfrm>
              <a:off x="4575296" y="1898863"/>
              <a:ext cx="470598" cy="276999"/>
            </a:xfrm>
            <a:prstGeom prst="rect">
              <a:avLst/>
            </a:prstGeom>
            <a:noFill/>
          </p:spPr>
          <p:txBody>
            <a:bodyPr wrap="square" tIns="0" bIns="0" rtlCol="0" anchor="ctr">
              <a:spAutoFit/>
            </a:bodyPr>
            <a:lstStyle/>
            <a:p>
              <a:r>
                <a:rPr lang="en-US" altLang="ko-KR" b="1" dirty="0">
                  <a:solidFill>
                    <a:schemeClr val="bg1"/>
                  </a:solidFill>
                  <a:cs typeface="Arial" pitchFamily="34" charset="0"/>
                </a:rPr>
                <a:t>02</a:t>
              </a:r>
            </a:p>
          </p:txBody>
        </p:sp>
        <p:sp>
          <p:nvSpPr>
            <p:cNvPr id="48" name="TextBox 47"/>
            <p:cNvSpPr txBox="1"/>
            <p:nvPr/>
          </p:nvSpPr>
          <p:spPr>
            <a:xfrm>
              <a:off x="4575296" y="2832453"/>
              <a:ext cx="470598" cy="276999"/>
            </a:xfrm>
            <a:prstGeom prst="rect">
              <a:avLst/>
            </a:prstGeom>
            <a:noFill/>
          </p:spPr>
          <p:txBody>
            <a:bodyPr wrap="square" tIns="0" bIns="0" rtlCol="0" anchor="ctr">
              <a:spAutoFit/>
            </a:bodyPr>
            <a:lstStyle/>
            <a:p>
              <a:r>
                <a:rPr lang="en-US" altLang="ko-KR" b="1" dirty="0">
                  <a:solidFill>
                    <a:schemeClr val="bg1"/>
                  </a:solidFill>
                  <a:cs typeface="Arial" pitchFamily="34" charset="0"/>
                </a:rPr>
                <a:t>03</a:t>
              </a:r>
            </a:p>
          </p:txBody>
        </p:sp>
        <p:sp>
          <p:nvSpPr>
            <p:cNvPr id="49" name="TextBox 48"/>
            <p:cNvSpPr txBox="1"/>
            <p:nvPr/>
          </p:nvSpPr>
          <p:spPr>
            <a:xfrm>
              <a:off x="3815656" y="3369890"/>
              <a:ext cx="470598" cy="276999"/>
            </a:xfrm>
            <a:prstGeom prst="rect">
              <a:avLst/>
            </a:prstGeom>
            <a:noFill/>
          </p:spPr>
          <p:txBody>
            <a:bodyPr wrap="square" tIns="0" bIns="0" rtlCol="0" anchor="ctr">
              <a:spAutoFit/>
            </a:bodyPr>
            <a:lstStyle/>
            <a:p>
              <a:r>
                <a:rPr lang="en-US" altLang="ko-KR" b="1" dirty="0">
                  <a:solidFill>
                    <a:schemeClr val="bg1"/>
                  </a:solidFill>
                  <a:cs typeface="Arial" pitchFamily="34" charset="0"/>
                </a:rPr>
                <a:t>04</a:t>
              </a:r>
            </a:p>
          </p:txBody>
        </p:sp>
      </p:grpSp>
      <p:sp>
        <p:nvSpPr>
          <p:cNvPr id="59" name="TextBox 58"/>
          <p:cNvSpPr txBox="1"/>
          <p:nvPr/>
        </p:nvSpPr>
        <p:spPr>
          <a:xfrm>
            <a:off x="5217905" y="1864463"/>
            <a:ext cx="3803587" cy="523220"/>
          </a:xfrm>
          <a:prstGeom prst="rect">
            <a:avLst/>
          </a:prstGeom>
          <a:noFill/>
        </p:spPr>
        <p:txBody>
          <a:bodyPr wrap="square" rtlCol="0">
            <a:spAutoFit/>
          </a:bodyPr>
          <a:lstStyle/>
          <a:p>
            <a:r>
              <a:rPr lang="en-US" altLang="ko-KR" sz="1400" dirty="0" smtClean="0">
                <a:solidFill>
                  <a:schemeClr val="tx1">
                    <a:lumMod val="75000"/>
                    <a:lumOff val="25000"/>
                  </a:schemeClr>
                </a:solidFill>
                <a:cs typeface="Arial" pitchFamily="34" charset="0"/>
              </a:rPr>
              <a:t>Developing </a:t>
            </a:r>
            <a:r>
              <a:rPr lang="en-US" altLang="ko-KR" sz="1400" dirty="0">
                <a:solidFill>
                  <a:schemeClr val="tx1">
                    <a:lumMod val="75000"/>
                    <a:lumOff val="25000"/>
                  </a:schemeClr>
                </a:solidFill>
                <a:cs typeface="Arial" pitchFamily="34" charset="0"/>
              </a:rPr>
              <a:t>a model based recommender </a:t>
            </a:r>
            <a:r>
              <a:rPr lang="en-US" altLang="ko-KR" sz="1400" dirty="0" smtClean="0">
                <a:solidFill>
                  <a:schemeClr val="tx1">
                    <a:lumMod val="75000"/>
                    <a:lumOff val="25000"/>
                  </a:schemeClr>
                </a:solidFill>
                <a:cs typeface="Arial" pitchFamily="34" charset="0"/>
              </a:rPr>
              <a:t>system (RS) </a:t>
            </a:r>
            <a:r>
              <a:rPr lang="en-US" altLang="ko-KR" sz="1400" dirty="0">
                <a:solidFill>
                  <a:schemeClr val="tx1">
                    <a:lumMod val="75000"/>
                    <a:lumOff val="25000"/>
                  </a:schemeClr>
                </a:solidFill>
                <a:cs typeface="Arial" pitchFamily="34" charset="0"/>
              </a:rPr>
              <a:t>based on historical </a:t>
            </a:r>
            <a:r>
              <a:rPr lang="en-US" altLang="ko-KR" sz="1400" dirty="0" smtClean="0">
                <a:solidFill>
                  <a:schemeClr val="tx1">
                    <a:lumMod val="75000"/>
                    <a:lumOff val="25000"/>
                  </a:schemeClr>
                </a:solidFill>
                <a:cs typeface="Arial" pitchFamily="34" charset="0"/>
              </a:rPr>
              <a:t>data</a:t>
            </a:r>
            <a:endParaRPr lang="ko-KR" altLang="en-US" sz="1400" dirty="0">
              <a:solidFill>
                <a:schemeClr val="tx1">
                  <a:lumMod val="75000"/>
                  <a:lumOff val="25000"/>
                </a:schemeClr>
              </a:solidFill>
              <a:cs typeface="Arial" pitchFamily="34" charset="0"/>
            </a:endParaRPr>
          </a:p>
        </p:txBody>
      </p:sp>
      <p:sp>
        <p:nvSpPr>
          <p:cNvPr id="66" name="TextBox 65"/>
          <p:cNvSpPr txBox="1"/>
          <p:nvPr/>
        </p:nvSpPr>
        <p:spPr>
          <a:xfrm>
            <a:off x="4575296" y="3619967"/>
            <a:ext cx="3947603" cy="523220"/>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Considering context to give more accurate recommendations to each customer.</a:t>
            </a:r>
            <a:endParaRPr lang="ko-KR" altLang="en-US" sz="1400" dirty="0">
              <a:solidFill>
                <a:schemeClr val="tx1">
                  <a:lumMod val="75000"/>
                  <a:lumOff val="25000"/>
                </a:schemeClr>
              </a:solidFill>
              <a:cs typeface="Arial" pitchFamily="34" charset="0"/>
            </a:endParaRPr>
          </a:p>
        </p:txBody>
      </p:sp>
      <p:sp>
        <p:nvSpPr>
          <p:cNvPr id="69" name="TextBox 68"/>
          <p:cNvSpPr txBox="1"/>
          <p:nvPr/>
        </p:nvSpPr>
        <p:spPr>
          <a:xfrm>
            <a:off x="4575296" y="959437"/>
            <a:ext cx="4896096" cy="523220"/>
          </a:xfrm>
          <a:prstGeom prst="rect">
            <a:avLst/>
          </a:prstGeom>
          <a:noFill/>
        </p:spPr>
        <p:txBody>
          <a:bodyPr wrap="square" rtlCol="0">
            <a:spAutoFit/>
          </a:bodyPr>
          <a:lstStyle/>
          <a:p>
            <a:r>
              <a:rPr lang="en-US" altLang="ko-KR" sz="1400" dirty="0" smtClean="0">
                <a:solidFill>
                  <a:schemeClr val="tx1">
                    <a:lumMod val="75000"/>
                    <a:lumOff val="25000"/>
                  </a:schemeClr>
                </a:solidFill>
                <a:cs typeface="Arial" pitchFamily="34" charset="0"/>
              </a:rPr>
              <a:t>Extract </a:t>
            </a:r>
            <a:r>
              <a:rPr lang="en-US" altLang="ko-KR" sz="1400" dirty="0">
                <a:solidFill>
                  <a:schemeClr val="tx1">
                    <a:lumMod val="75000"/>
                    <a:lumOff val="25000"/>
                  </a:schemeClr>
                </a:solidFill>
                <a:cs typeface="Arial" pitchFamily="34" charset="0"/>
              </a:rPr>
              <a:t>business policy of each </a:t>
            </a:r>
            <a:r>
              <a:rPr lang="en-US" altLang="ko-KR" sz="1400" dirty="0" smtClean="0">
                <a:solidFill>
                  <a:schemeClr val="tx1">
                    <a:lumMod val="75000"/>
                    <a:lumOff val="25000"/>
                  </a:schemeClr>
                </a:solidFill>
                <a:cs typeface="Arial" pitchFamily="34" charset="0"/>
              </a:rPr>
              <a:t>Company </a:t>
            </a:r>
          </a:p>
          <a:p>
            <a:r>
              <a:rPr lang="en-US" altLang="ko-KR" sz="1400" dirty="0" smtClean="0">
                <a:solidFill>
                  <a:schemeClr val="tx1">
                    <a:lumMod val="75000"/>
                    <a:lumOff val="25000"/>
                  </a:schemeClr>
                </a:solidFill>
                <a:cs typeface="Arial" pitchFamily="34" charset="0"/>
              </a:rPr>
              <a:t>from historical data</a:t>
            </a:r>
            <a:endParaRPr lang="ko-KR" altLang="en-US" sz="1400" dirty="0">
              <a:solidFill>
                <a:schemeClr val="tx1">
                  <a:lumMod val="75000"/>
                  <a:lumOff val="25000"/>
                </a:schemeClr>
              </a:solidFill>
              <a:cs typeface="Arial" pitchFamily="34" charset="0"/>
            </a:endParaRPr>
          </a:p>
        </p:txBody>
      </p:sp>
      <p:sp>
        <p:nvSpPr>
          <p:cNvPr id="72" name="TextBox 71"/>
          <p:cNvSpPr txBox="1"/>
          <p:nvPr/>
        </p:nvSpPr>
        <p:spPr>
          <a:xfrm>
            <a:off x="5217905" y="2802569"/>
            <a:ext cx="4896096" cy="523220"/>
          </a:xfrm>
          <a:prstGeom prst="rect">
            <a:avLst/>
          </a:prstGeom>
          <a:noFill/>
        </p:spPr>
        <p:txBody>
          <a:bodyPr wrap="square" rtlCol="0">
            <a:spAutoFit/>
          </a:bodyPr>
          <a:lstStyle/>
          <a:p>
            <a:r>
              <a:rPr lang="en-US" altLang="ko-KR" sz="1400" dirty="0" smtClean="0">
                <a:solidFill>
                  <a:schemeClr val="tx1">
                    <a:lumMod val="75000"/>
                    <a:lumOff val="25000"/>
                  </a:schemeClr>
                </a:solidFill>
                <a:cs typeface="Arial" pitchFamily="34" charset="0"/>
              </a:rPr>
              <a:t>Improving RS </a:t>
            </a:r>
            <a:r>
              <a:rPr lang="en-US" altLang="ko-KR" sz="1400" dirty="0">
                <a:solidFill>
                  <a:schemeClr val="tx1">
                    <a:lumMod val="75000"/>
                    <a:lumOff val="25000"/>
                  </a:schemeClr>
                </a:solidFill>
                <a:cs typeface="Arial" pitchFamily="34" charset="0"/>
              </a:rPr>
              <a:t>performance </a:t>
            </a:r>
            <a:r>
              <a:rPr lang="en-US" altLang="ko-KR" sz="1400" dirty="0" smtClean="0">
                <a:solidFill>
                  <a:schemeClr val="tx1">
                    <a:lumMod val="75000"/>
                    <a:lumOff val="25000"/>
                  </a:schemeClr>
                </a:solidFill>
                <a:cs typeface="Arial" pitchFamily="34" charset="0"/>
              </a:rPr>
              <a:t>by embedding</a:t>
            </a:r>
          </a:p>
          <a:p>
            <a:r>
              <a:rPr lang="en-US" altLang="ko-KR" sz="1400" dirty="0">
                <a:solidFill>
                  <a:schemeClr val="tx1">
                    <a:lumMod val="75000"/>
                    <a:lumOff val="25000"/>
                  </a:schemeClr>
                </a:solidFill>
                <a:cs typeface="Arial" pitchFamily="34" charset="0"/>
              </a:rPr>
              <a:t>p</a:t>
            </a:r>
            <a:r>
              <a:rPr lang="en-US" altLang="ko-KR" sz="1400" dirty="0" smtClean="0">
                <a:solidFill>
                  <a:schemeClr val="tx1">
                    <a:lumMod val="75000"/>
                    <a:lumOff val="25000"/>
                  </a:schemeClr>
                </a:solidFill>
                <a:cs typeface="Arial" pitchFamily="34" charset="0"/>
              </a:rPr>
              <a:t>rofiles created just </a:t>
            </a:r>
            <a:r>
              <a:rPr lang="en-US" altLang="ko-KR" sz="1400" dirty="0">
                <a:solidFill>
                  <a:schemeClr val="tx1">
                    <a:lumMod val="75000"/>
                    <a:lumOff val="25000"/>
                  </a:schemeClr>
                </a:solidFill>
                <a:cs typeface="Arial" pitchFamily="34" charset="0"/>
              </a:rPr>
              <a:t>based on historical </a:t>
            </a:r>
            <a:r>
              <a:rPr lang="en-US" altLang="ko-KR" sz="1400" dirty="0" smtClean="0">
                <a:solidFill>
                  <a:schemeClr val="tx1">
                    <a:lumMod val="75000"/>
                    <a:lumOff val="25000"/>
                  </a:schemeClr>
                </a:solidFill>
                <a:cs typeface="Arial" pitchFamily="34" charset="0"/>
              </a:rPr>
              <a:t>data</a:t>
            </a:r>
            <a:endParaRPr lang="en-US" altLang="ko-KR" sz="1400" dirty="0">
              <a:solidFill>
                <a:schemeClr val="tx1">
                  <a:lumMod val="75000"/>
                  <a:lumOff val="25000"/>
                </a:schemeClr>
              </a:solidFill>
              <a:cs typeface="Arial" pitchFamily="34" charset="0"/>
            </a:endParaRPr>
          </a:p>
        </p:txBody>
      </p:sp>
      <p:sp>
        <p:nvSpPr>
          <p:cNvPr id="51" name="Rounded Rectangle 50"/>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52" name="Rounded Rectangle 51">
            <a:hlinkClick r:id="rId7" action="ppaction://hlinksldjump"/>
          </p:cNvPr>
          <p:cNvSpPr/>
          <p:nvPr/>
        </p:nvSpPr>
        <p:spPr>
          <a:xfrm>
            <a:off x="179513" y="1232288"/>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latin typeface="+mj-lt"/>
                <a:cs typeface="B Behnam " pitchFamily="2" charset="-78"/>
                <a:sym typeface="Muli"/>
              </a:rPr>
              <a:t>Literature</a:t>
            </a:r>
          </a:p>
          <a:p>
            <a:pPr algn="ctr"/>
            <a:r>
              <a:rPr lang="en-IE" sz="900" dirty="0">
                <a:latin typeface="+mj-lt"/>
                <a:cs typeface="B Behnam " pitchFamily="2" charset="-78"/>
                <a:sym typeface="Muli"/>
              </a:rPr>
              <a:t>Review</a:t>
            </a:r>
          </a:p>
        </p:txBody>
      </p:sp>
      <p:sp>
        <p:nvSpPr>
          <p:cNvPr id="53" name="Rounded Rectangle 52">
            <a:hlinkClick r:id="rId8"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smtClean="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54" name="Rounded Rectangle 53">
            <a:hlinkClick r:id="rId8" action="ppaction://hlinksldjump"/>
          </p:cNvPr>
          <p:cNvSpPr/>
          <p:nvPr/>
        </p:nvSpPr>
        <p:spPr>
          <a:xfrm>
            <a:off x="179513" y="2089544"/>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Solution</a:t>
            </a:r>
            <a:endParaRPr lang="fa-IR" sz="900" dirty="0">
              <a:solidFill>
                <a:schemeClr val="tx1"/>
              </a:solidFill>
              <a:latin typeface="+mj-lt"/>
              <a:ea typeface="Muli"/>
              <a:cs typeface="Muli"/>
            </a:endParaRPr>
          </a:p>
        </p:txBody>
      </p:sp>
      <p:sp>
        <p:nvSpPr>
          <p:cNvPr id="55" name="Rounded Rectangle 54">
            <a:hlinkClick r:id="rId9" action="ppaction://hlinksldjump"/>
          </p:cNvPr>
          <p:cNvSpPr/>
          <p:nvPr/>
        </p:nvSpPr>
        <p:spPr>
          <a:xfrm>
            <a:off x="179513" y="2518172"/>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56" name="Rounded Rectangle 55">
            <a:hlinkClick r:id="rId10" action="ppaction://hlinksldjump"/>
          </p:cNvPr>
          <p:cNvSpPr/>
          <p:nvPr/>
        </p:nvSpPr>
        <p:spPr>
          <a:xfrm>
            <a:off x="179513" y="2946800"/>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Tree>
    <p:extLst>
      <p:ext uri="{BB962C8B-B14F-4D97-AF65-F5344CB8AC3E}">
        <p14:creationId xmlns:p14="http://schemas.microsoft.com/office/powerpoint/2010/main" val="27884863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28"/>
                                        </p:tgtEl>
                                      </p:cBhvr>
                                    </p:animEffect>
                                    <p:animScale>
                                      <p:cBhvr>
                                        <p:cTn id="7" dur="250" autoRev="1" fill="hold"/>
                                        <p:tgtEl>
                                          <p:spTgt spid="2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6" grpId="0"/>
      <p:bldP spid="69" grpId="0"/>
      <p:bldP spid="7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Home.png">
            <a:hlinkClick r:id="" action="ppaction://hlinkshowjump?jump=firstslide"/>
          </p:cNvPr>
          <p:cNvPicPr>
            <a:picLocks noChangeAspect="1"/>
          </p:cNvPicPr>
          <p:nvPr/>
        </p:nvPicPr>
        <p:blipFill>
          <a:blip r:embed="rId3"/>
          <a:stretch>
            <a:fillRect/>
          </a:stretch>
        </p:blipFill>
        <p:spPr>
          <a:xfrm>
            <a:off x="786737" y="160718"/>
            <a:ext cx="250031" cy="250031"/>
          </a:xfrm>
          <a:prstGeom prst="rect">
            <a:avLst/>
          </a:prstGeom>
        </p:spPr>
      </p:pic>
      <p:pic>
        <p:nvPicPr>
          <p:cNvPr id="31" name="Picture 30" descr="Exit.png">
            <a:hlinkClick r:id="" action="ppaction://hlinkshowjump?jump=endshow"/>
          </p:cNvPr>
          <p:cNvPicPr>
            <a:picLocks noChangeAspect="1"/>
          </p:cNvPicPr>
          <p:nvPr/>
        </p:nvPicPr>
        <p:blipFill>
          <a:blip r:embed="rId4"/>
          <a:stretch>
            <a:fillRect/>
          </a:stretch>
        </p:blipFill>
        <p:spPr>
          <a:xfrm>
            <a:off x="447405" y="160718"/>
            <a:ext cx="250031" cy="250031"/>
          </a:xfrm>
          <a:prstGeom prst="rect">
            <a:avLst/>
          </a:prstGeom>
        </p:spPr>
      </p:pic>
      <p:sp>
        <p:nvSpPr>
          <p:cNvPr id="11"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IE" dirty="0" smtClean="0"/>
              <a:t>Evaluation</a:t>
            </a:r>
            <a:endParaRPr lang="ko-KR" altLang="en-US" dirty="0"/>
          </a:p>
        </p:txBody>
      </p:sp>
      <p:grpSp>
        <p:nvGrpSpPr>
          <p:cNvPr id="12" name="Google Shape;371;p47"/>
          <p:cNvGrpSpPr/>
          <p:nvPr/>
        </p:nvGrpSpPr>
        <p:grpSpPr>
          <a:xfrm rot="5400000">
            <a:off x="8612837" y="315553"/>
            <a:ext cx="278152" cy="345818"/>
            <a:chOff x="0" y="46600"/>
            <a:chExt cx="3121800" cy="5004600"/>
          </a:xfrm>
        </p:grpSpPr>
        <p:sp>
          <p:nvSpPr>
            <p:cNvPr id="1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16" name="Picture 15"/>
          <p:cNvPicPr>
            <a:picLocks noChangeAspect="1"/>
          </p:cNvPicPr>
          <p:nvPr/>
        </p:nvPicPr>
        <p:blipFill>
          <a:blip r:embed="rId5"/>
          <a:stretch>
            <a:fillRect/>
          </a:stretch>
        </p:blipFill>
        <p:spPr>
          <a:xfrm>
            <a:off x="1619672" y="267494"/>
            <a:ext cx="161917" cy="641191"/>
          </a:xfrm>
          <a:prstGeom prst="rect">
            <a:avLst/>
          </a:prstGeom>
        </p:spPr>
      </p:pic>
      <p:pic>
        <p:nvPicPr>
          <p:cNvPr id="32770" name="Picture 2" descr="Evaluation_MR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712" y="1660916"/>
            <a:ext cx="6276975" cy="2581276"/>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488;p40"/>
          <p:cNvSpPr txBox="1">
            <a:spLocks noGrp="1"/>
          </p:cNvSpPr>
          <p:nvPr>
            <p:ph type="sldNum" idx="12"/>
          </p:nvPr>
        </p:nvSpPr>
        <p:spPr>
          <a:xfrm>
            <a:off x="434300" y="4736374"/>
            <a:ext cx="379800" cy="211639"/>
          </a:xfrm>
          <a:prstGeom prst="rect">
            <a:avLst/>
          </a:prstGeom>
        </p:spPr>
        <p:txBody>
          <a:bodyPr spcFirstLastPara="1" wrap="square" lIns="91425" tIns="91425" rIns="91425" bIns="91425" anchor="ctr" anchorCtr="0">
            <a:noAutofit/>
          </a:bodyPr>
          <a:lstStyle/>
          <a:p>
            <a:r>
              <a:rPr lang="en-US" sz="1100" dirty="0" smtClean="0">
                <a:solidFill>
                  <a:schemeClr val="bg1"/>
                </a:solidFill>
              </a:rPr>
              <a:t>41</a:t>
            </a:r>
            <a:endParaRPr sz="1100" dirty="0">
              <a:solidFill>
                <a:schemeClr val="bg1"/>
              </a:solidFill>
            </a:endParaRPr>
          </a:p>
        </p:txBody>
      </p:sp>
      <p:sp>
        <p:nvSpPr>
          <p:cNvPr id="18" name="Rounded Rectangle 17"/>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19" name="Rounded Rectangle 18">
            <a:hlinkClick r:id="rId7"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20" name="Rounded Rectangle 19">
            <a:hlinkClick r:id="rId8"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21" name="Rounded Rectangle 20">
            <a:hlinkClick r:id="rId8" action="ppaction://hlinksldjump"/>
          </p:cNvPr>
          <p:cNvSpPr/>
          <p:nvPr/>
        </p:nvSpPr>
        <p:spPr>
          <a:xfrm>
            <a:off x="179513" y="2089544"/>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Solution</a:t>
            </a:r>
            <a:endParaRPr lang="fa-IR" sz="900" dirty="0">
              <a:solidFill>
                <a:schemeClr val="tx1"/>
              </a:solidFill>
              <a:latin typeface="+mj-lt"/>
              <a:ea typeface="Muli"/>
              <a:cs typeface="Muli"/>
            </a:endParaRPr>
          </a:p>
        </p:txBody>
      </p:sp>
      <p:sp>
        <p:nvSpPr>
          <p:cNvPr id="22" name="Rounded Rectangle 21">
            <a:hlinkClick r:id="rId9" action="ppaction://hlinksldjump"/>
          </p:cNvPr>
          <p:cNvSpPr/>
          <p:nvPr/>
        </p:nvSpPr>
        <p:spPr>
          <a:xfrm>
            <a:off x="179513" y="2518172"/>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Evaluation</a:t>
            </a:r>
            <a:endParaRPr lang="fa-IR" sz="900" dirty="0">
              <a:latin typeface="+mj-lt"/>
              <a:cs typeface="B Behnam " pitchFamily="2" charset="-78"/>
            </a:endParaRPr>
          </a:p>
        </p:txBody>
      </p:sp>
      <p:sp>
        <p:nvSpPr>
          <p:cNvPr id="23" name="Rounded Rectangle 22">
            <a:hlinkClick r:id="rId10" action="ppaction://hlinksldjump"/>
          </p:cNvPr>
          <p:cNvSpPr/>
          <p:nvPr/>
        </p:nvSpPr>
        <p:spPr>
          <a:xfrm>
            <a:off x="179513" y="2946800"/>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Tree>
    <p:extLst>
      <p:ext uri="{BB962C8B-B14F-4D97-AF65-F5344CB8AC3E}">
        <p14:creationId xmlns:p14="http://schemas.microsoft.com/office/powerpoint/2010/main" val="4173421583"/>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Home.png">
            <a:hlinkClick r:id="" action="ppaction://hlinkshowjump?jump=firstslide"/>
          </p:cNvPr>
          <p:cNvPicPr>
            <a:picLocks noChangeAspect="1"/>
          </p:cNvPicPr>
          <p:nvPr/>
        </p:nvPicPr>
        <p:blipFill>
          <a:blip r:embed="rId3"/>
          <a:stretch>
            <a:fillRect/>
          </a:stretch>
        </p:blipFill>
        <p:spPr>
          <a:xfrm>
            <a:off x="786737" y="160718"/>
            <a:ext cx="250031" cy="250031"/>
          </a:xfrm>
          <a:prstGeom prst="rect">
            <a:avLst/>
          </a:prstGeom>
        </p:spPr>
      </p:pic>
      <p:pic>
        <p:nvPicPr>
          <p:cNvPr id="31" name="Picture 30" descr="Exit.png">
            <a:hlinkClick r:id="" action="ppaction://hlinkshowjump?jump=endshow"/>
          </p:cNvPr>
          <p:cNvPicPr>
            <a:picLocks noChangeAspect="1"/>
          </p:cNvPicPr>
          <p:nvPr/>
        </p:nvPicPr>
        <p:blipFill>
          <a:blip r:embed="rId4"/>
          <a:stretch>
            <a:fillRect/>
          </a:stretch>
        </p:blipFill>
        <p:spPr>
          <a:xfrm>
            <a:off x="447405" y="160718"/>
            <a:ext cx="250031" cy="250031"/>
          </a:xfrm>
          <a:prstGeom prst="rect">
            <a:avLst/>
          </a:prstGeom>
        </p:spPr>
      </p:pic>
      <p:sp>
        <p:nvSpPr>
          <p:cNvPr id="11"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IE" dirty="0" smtClean="0"/>
              <a:t>Evaluation</a:t>
            </a:r>
            <a:endParaRPr lang="ko-KR" altLang="en-US" dirty="0"/>
          </a:p>
        </p:txBody>
      </p:sp>
      <p:grpSp>
        <p:nvGrpSpPr>
          <p:cNvPr id="12" name="Google Shape;371;p47"/>
          <p:cNvGrpSpPr/>
          <p:nvPr/>
        </p:nvGrpSpPr>
        <p:grpSpPr>
          <a:xfrm rot="5400000">
            <a:off x="8612837" y="315553"/>
            <a:ext cx="278152" cy="345818"/>
            <a:chOff x="0" y="46600"/>
            <a:chExt cx="3121800" cy="5004600"/>
          </a:xfrm>
        </p:grpSpPr>
        <p:sp>
          <p:nvSpPr>
            <p:cNvPr id="1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16" name="Picture 15"/>
          <p:cNvPicPr>
            <a:picLocks noChangeAspect="1"/>
          </p:cNvPicPr>
          <p:nvPr/>
        </p:nvPicPr>
        <p:blipFill>
          <a:blip r:embed="rId5"/>
          <a:stretch>
            <a:fillRect/>
          </a:stretch>
        </p:blipFill>
        <p:spPr>
          <a:xfrm>
            <a:off x="1619672" y="267494"/>
            <a:ext cx="161917" cy="641191"/>
          </a:xfrm>
          <a:prstGeom prst="rect">
            <a:avLst/>
          </a:prstGeom>
        </p:spPr>
      </p:pic>
      <p:pic>
        <p:nvPicPr>
          <p:cNvPr id="31746" name="Picture 2" descr="Evaluation_Rat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3728" y="1347614"/>
            <a:ext cx="5962650" cy="2581276"/>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488;p40"/>
          <p:cNvSpPr txBox="1">
            <a:spLocks noGrp="1"/>
          </p:cNvSpPr>
          <p:nvPr>
            <p:ph type="sldNum" idx="12"/>
          </p:nvPr>
        </p:nvSpPr>
        <p:spPr>
          <a:xfrm>
            <a:off x="434300" y="4736374"/>
            <a:ext cx="379800" cy="211639"/>
          </a:xfrm>
          <a:prstGeom prst="rect">
            <a:avLst/>
          </a:prstGeom>
        </p:spPr>
        <p:txBody>
          <a:bodyPr spcFirstLastPara="1" wrap="square" lIns="91425" tIns="91425" rIns="91425" bIns="91425" anchor="ctr" anchorCtr="0">
            <a:noAutofit/>
          </a:bodyPr>
          <a:lstStyle/>
          <a:p>
            <a:r>
              <a:rPr lang="en-US" sz="1100" dirty="0" smtClean="0">
                <a:solidFill>
                  <a:schemeClr val="bg1"/>
                </a:solidFill>
              </a:rPr>
              <a:t>42</a:t>
            </a:r>
            <a:endParaRPr sz="1100" dirty="0">
              <a:solidFill>
                <a:schemeClr val="bg1"/>
              </a:solidFill>
            </a:endParaRPr>
          </a:p>
        </p:txBody>
      </p:sp>
      <p:sp>
        <p:nvSpPr>
          <p:cNvPr id="18" name="Rounded Rectangle 17"/>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19" name="Rounded Rectangle 18">
            <a:hlinkClick r:id="rId7"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20" name="Rounded Rectangle 19">
            <a:hlinkClick r:id="rId8"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21" name="Rounded Rectangle 20">
            <a:hlinkClick r:id="rId8" action="ppaction://hlinksldjump"/>
          </p:cNvPr>
          <p:cNvSpPr/>
          <p:nvPr/>
        </p:nvSpPr>
        <p:spPr>
          <a:xfrm>
            <a:off x="179513" y="2089544"/>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Solution</a:t>
            </a:r>
            <a:endParaRPr lang="fa-IR" sz="900" dirty="0">
              <a:solidFill>
                <a:schemeClr val="tx1"/>
              </a:solidFill>
              <a:latin typeface="+mj-lt"/>
              <a:ea typeface="Muli"/>
              <a:cs typeface="Muli"/>
            </a:endParaRPr>
          </a:p>
        </p:txBody>
      </p:sp>
      <p:sp>
        <p:nvSpPr>
          <p:cNvPr id="22" name="Rounded Rectangle 21">
            <a:hlinkClick r:id="rId9" action="ppaction://hlinksldjump"/>
          </p:cNvPr>
          <p:cNvSpPr/>
          <p:nvPr/>
        </p:nvSpPr>
        <p:spPr>
          <a:xfrm>
            <a:off x="179513" y="2518172"/>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Evaluation</a:t>
            </a:r>
            <a:endParaRPr lang="fa-IR" sz="900" dirty="0">
              <a:latin typeface="+mj-lt"/>
              <a:cs typeface="B Behnam " pitchFamily="2" charset="-78"/>
            </a:endParaRPr>
          </a:p>
        </p:txBody>
      </p:sp>
      <p:sp>
        <p:nvSpPr>
          <p:cNvPr id="23" name="Rounded Rectangle 22">
            <a:hlinkClick r:id="rId10" action="ppaction://hlinksldjump"/>
          </p:cNvPr>
          <p:cNvSpPr/>
          <p:nvPr/>
        </p:nvSpPr>
        <p:spPr>
          <a:xfrm>
            <a:off x="179513" y="2946800"/>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Tree>
    <p:extLst>
      <p:ext uri="{BB962C8B-B14F-4D97-AF65-F5344CB8AC3E}">
        <p14:creationId xmlns:p14="http://schemas.microsoft.com/office/powerpoint/2010/main" val="915492744"/>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Home.png">
            <a:hlinkClick r:id="" action="ppaction://hlinkshowjump?jump=firstslide"/>
          </p:cNvPr>
          <p:cNvPicPr>
            <a:picLocks noChangeAspect="1"/>
          </p:cNvPicPr>
          <p:nvPr/>
        </p:nvPicPr>
        <p:blipFill>
          <a:blip r:embed="rId3"/>
          <a:stretch>
            <a:fillRect/>
          </a:stretch>
        </p:blipFill>
        <p:spPr>
          <a:xfrm>
            <a:off x="786737" y="160718"/>
            <a:ext cx="250031" cy="250031"/>
          </a:xfrm>
          <a:prstGeom prst="rect">
            <a:avLst/>
          </a:prstGeom>
        </p:spPr>
      </p:pic>
      <p:pic>
        <p:nvPicPr>
          <p:cNvPr id="31" name="Picture 30" descr="Exit.png">
            <a:hlinkClick r:id="" action="ppaction://hlinkshowjump?jump=endshow"/>
          </p:cNvPr>
          <p:cNvPicPr>
            <a:picLocks noChangeAspect="1"/>
          </p:cNvPicPr>
          <p:nvPr/>
        </p:nvPicPr>
        <p:blipFill>
          <a:blip r:embed="rId4"/>
          <a:stretch>
            <a:fillRect/>
          </a:stretch>
        </p:blipFill>
        <p:spPr>
          <a:xfrm>
            <a:off x="447405" y="160718"/>
            <a:ext cx="250031" cy="250031"/>
          </a:xfrm>
          <a:prstGeom prst="rect">
            <a:avLst/>
          </a:prstGeom>
        </p:spPr>
      </p:pic>
      <p:sp>
        <p:nvSpPr>
          <p:cNvPr id="11"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IE" dirty="0" smtClean="0"/>
              <a:t>Evaluation</a:t>
            </a:r>
            <a:endParaRPr lang="ko-KR" altLang="en-US" dirty="0"/>
          </a:p>
        </p:txBody>
      </p:sp>
      <p:grpSp>
        <p:nvGrpSpPr>
          <p:cNvPr id="12" name="Google Shape;371;p47"/>
          <p:cNvGrpSpPr/>
          <p:nvPr/>
        </p:nvGrpSpPr>
        <p:grpSpPr>
          <a:xfrm rot="5400000">
            <a:off x="8612837" y="315553"/>
            <a:ext cx="278152" cy="345818"/>
            <a:chOff x="0" y="46600"/>
            <a:chExt cx="3121800" cy="5004600"/>
          </a:xfrm>
        </p:grpSpPr>
        <p:sp>
          <p:nvSpPr>
            <p:cNvPr id="1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16" name="Picture 15"/>
          <p:cNvPicPr>
            <a:picLocks noChangeAspect="1"/>
          </p:cNvPicPr>
          <p:nvPr/>
        </p:nvPicPr>
        <p:blipFill>
          <a:blip r:embed="rId5"/>
          <a:stretch>
            <a:fillRect/>
          </a:stretch>
        </p:blipFill>
        <p:spPr>
          <a:xfrm>
            <a:off x="1619672" y="267494"/>
            <a:ext cx="161917" cy="641191"/>
          </a:xfrm>
          <a:prstGeom prst="rect">
            <a:avLst/>
          </a:prstGeom>
        </p:spPr>
      </p:pic>
      <p:pic>
        <p:nvPicPr>
          <p:cNvPr id="33794" name="Picture 2" descr="compare_MA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720" y="1227534"/>
            <a:ext cx="4175201" cy="17762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mpare_Recall.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4882" y="3435846"/>
            <a:ext cx="3984377" cy="1583235"/>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488;p40"/>
          <p:cNvSpPr txBox="1">
            <a:spLocks noGrp="1"/>
          </p:cNvSpPr>
          <p:nvPr>
            <p:ph type="sldNum" idx="12"/>
          </p:nvPr>
        </p:nvSpPr>
        <p:spPr>
          <a:xfrm>
            <a:off x="418591" y="4731990"/>
            <a:ext cx="379800" cy="211639"/>
          </a:xfrm>
          <a:prstGeom prst="rect">
            <a:avLst/>
          </a:prstGeom>
        </p:spPr>
        <p:txBody>
          <a:bodyPr spcFirstLastPara="1" wrap="square" lIns="91425" tIns="91425" rIns="91425" bIns="91425" anchor="ctr" anchorCtr="0">
            <a:noAutofit/>
          </a:bodyPr>
          <a:lstStyle/>
          <a:p>
            <a:r>
              <a:rPr lang="en-US" sz="1100" dirty="0" smtClean="0">
                <a:solidFill>
                  <a:schemeClr val="bg1"/>
                </a:solidFill>
              </a:rPr>
              <a:t>43</a:t>
            </a:r>
            <a:endParaRPr sz="1100" dirty="0">
              <a:solidFill>
                <a:schemeClr val="bg1"/>
              </a:solidFill>
            </a:endParaRPr>
          </a:p>
        </p:txBody>
      </p:sp>
      <p:sp>
        <p:nvSpPr>
          <p:cNvPr id="19" name="Rounded Rectangle 18"/>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20" name="Rounded Rectangle 19">
            <a:hlinkClick r:id="rId8"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21" name="Rounded Rectangle 20">
            <a:hlinkClick r:id="rId9"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22" name="Rounded Rectangle 21">
            <a:hlinkClick r:id="rId9" action="ppaction://hlinksldjump"/>
          </p:cNvPr>
          <p:cNvSpPr/>
          <p:nvPr/>
        </p:nvSpPr>
        <p:spPr>
          <a:xfrm>
            <a:off x="179513" y="2089544"/>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Solution</a:t>
            </a:r>
            <a:endParaRPr lang="fa-IR" sz="900" dirty="0">
              <a:solidFill>
                <a:schemeClr val="tx1"/>
              </a:solidFill>
              <a:latin typeface="+mj-lt"/>
              <a:ea typeface="Muli"/>
              <a:cs typeface="Muli"/>
            </a:endParaRPr>
          </a:p>
        </p:txBody>
      </p:sp>
      <p:sp>
        <p:nvSpPr>
          <p:cNvPr id="23" name="Rounded Rectangle 22">
            <a:hlinkClick r:id="rId10" action="ppaction://hlinksldjump"/>
          </p:cNvPr>
          <p:cNvSpPr/>
          <p:nvPr/>
        </p:nvSpPr>
        <p:spPr>
          <a:xfrm>
            <a:off x="179513" y="2518172"/>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Evaluation</a:t>
            </a:r>
            <a:endParaRPr lang="fa-IR" sz="900" dirty="0">
              <a:latin typeface="+mj-lt"/>
              <a:cs typeface="B Behnam " pitchFamily="2" charset="-78"/>
            </a:endParaRPr>
          </a:p>
        </p:txBody>
      </p:sp>
      <p:sp>
        <p:nvSpPr>
          <p:cNvPr id="24" name="Rounded Rectangle 23">
            <a:hlinkClick r:id="rId11" action="ppaction://hlinksldjump"/>
          </p:cNvPr>
          <p:cNvSpPr/>
          <p:nvPr/>
        </p:nvSpPr>
        <p:spPr>
          <a:xfrm>
            <a:off x="179513" y="2946800"/>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Tree>
    <p:extLst>
      <p:ext uri="{BB962C8B-B14F-4D97-AF65-F5344CB8AC3E}">
        <p14:creationId xmlns:p14="http://schemas.microsoft.com/office/powerpoint/2010/main" val="336164532"/>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Home.png">
            <a:hlinkClick r:id="" action="ppaction://hlinkshowjump?jump=firstslide"/>
          </p:cNvPr>
          <p:cNvPicPr>
            <a:picLocks noChangeAspect="1"/>
          </p:cNvPicPr>
          <p:nvPr/>
        </p:nvPicPr>
        <p:blipFill>
          <a:blip r:embed="rId3"/>
          <a:stretch>
            <a:fillRect/>
          </a:stretch>
        </p:blipFill>
        <p:spPr>
          <a:xfrm>
            <a:off x="786737" y="160718"/>
            <a:ext cx="250031" cy="250031"/>
          </a:xfrm>
          <a:prstGeom prst="rect">
            <a:avLst/>
          </a:prstGeom>
        </p:spPr>
      </p:pic>
      <p:pic>
        <p:nvPicPr>
          <p:cNvPr id="31" name="Picture 30" descr="Exit.png">
            <a:hlinkClick r:id="" action="ppaction://hlinkshowjump?jump=endshow"/>
          </p:cNvPr>
          <p:cNvPicPr>
            <a:picLocks noChangeAspect="1"/>
          </p:cNvPicPr>
          <p:nvPr/>
        </p:nvPicPr>
        <p:blipFill>
          <a:blip r:embed="rId4"/>
          <a:stretch>
            <a:fillRect/>
          </a:stretch>
        </p:blipFill>
        <p:spPr>
          <a:xfrm>
            <a:off x="447405" y="160718"/>
            <a:ext cx="250031" cy="250031"/>
          </a:xfrm>
          <a:prstGeom prst="rect">
            <a:avLst/>
          </a:prstGeom>
        </p:spPr>
      </p:pic>
      <p:sp>
        <p:nvSpPr>
          <p:cNvPr id="11"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IE" dirty="0" smtClean="0"/>
              <a:t>Evaluation</a:t>
            </a:r>
            <a:endParaRPr lang="ko-KR" altLang="en-US" dirty="0"/>
          </a:p>
        </p:txBody>
      </p:sp>
      <p:grpSp>
        <p:nvGrpSpPr>
          <p:cNvPr id="12" name="Google Shape;371;p47"/>
          <p:cNvGrpSpPr/>
          <p:nvPr/>
        </p:nvGrpSpPr>
        <p:grpSpPr>
          <a:xfrm rot="5400000">
            <a:off x="8612837" y="315553"/>
            <a:ext cx="278152" cy="345818"/>
            <a:chOff x="0" y="46600"/>
            <a:chExt cx="3121800" cy="5004600"/>
          </a:xfrm>
        </p:grpSpPr>
        <p:sp>
          <p:nvSpPr>
            <p:cNvPr id="1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16" name="Picture 15"/>
          <p:cNvPicPr>
            <a:picLocks noChangeAspect="1"/>
          </p:cNvPicPr>
          <p:nvPr/>
        </p:nvPicPr>
        <p:blipFill>
          <a:blip r:embed="rId5"/>
          <a:stretch>
            <a:fillRect/>
          </a:stretch>
        </p:blipFill>
        <p:spPr>
          <a:xfrm>
            <a:off x="1619672" y="267494"/>
            <a:ext cx="161917" cy="641191"/>
          </a:xfrm>
          <a:prstGeom prst="rect">
            <a:avLst/>
          </a:prstGeom>
        </p:spPr>
      </p:pic>
      <p:pic>
        <p:nvPicPr>
          <p:cNvPr id="2050" name="Picture 2" descr="Amadeu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1318201" y="1811002"/>
            <a:ext cx="2808312" cy="18815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irbu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3709680" y="1767613"/>
            <a:ext cx="2710860" cy="203811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ckinse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5929036" y="1730389"/>
            <a:ext cx="2710860" cy="2112564"/>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488;p40"/>
          <p:cNvSpPr txBox="1">
            <a:spLocks noGrp="1"/>
          </p:cNvSpPr>
          <p:nvPr>
            <p:ph type="sldNum" idx="12"/>
          </p:nvPr>
        </p:nvSpPr>
        <p:spPr>
          <a:xfrm>
            <a:off x="418591" y="4731990"/>
            <a:ext cx="379800" cy="211639"/>
          </a:xfrm>
          <a:prstGeom prst="rect">
            <a:avLst/>
          </a:prstGeom>
        </p:spPr>
        <p:txBody>
          <a:bodyPr spcFirstLastPara="1" wrap="square" lIns="91425" tIns="91425" rIns="91425" bIns="91425" anchor="ctr" anchorCtr="0">
            <a:noAutofit/>
          </a:bodyPr>
          <a:lstStyle/>
          <a:p>
            <a:r>
              <a:rPr lang="en-US" sz="1100" dirty="0" smtClean="0">
                <a:solidFill>
                  <a:schemeClr val="bg1"/>
                </a:solidFill>
              </a:rPr>
              <a:t>44</a:t>
            </a:r>
            <a:endParaRPr sz="1100" dirty="0">
              <a:solidFill>
                <a:schemeClr val="bg1"/>
              </a:solidFill>
            </a:endParaRPr>
          </a:p>
        </p:txBody>
      </p:sp>
      <p:sp>
        <p:nvSpPr>
          <p:cNvPr id="26" name="Rounded Rectangle 25"/>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27" name="Rounded Rectangle 26">
            <a:hlinkClick r:id="rId9"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28" name="Rounded Rectangle 27">
            <a:hlinkClick r:id="rId10"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30" name="Rounded Rectangle 29">
            <a:hlinkClick r:id="rId10" action="ppaction://hlinksldjump"/>
          </p:cNvPr>
          <p:cNvSpPr/>
          <p:nvPr/>
        </p:nvSpPr>
        <p:spPr>
          <a:xfrm>
            <a:off x="179513" y="2089544"/>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Solution</a:t>
            </a:r>
            <a:endParaRPr lang="fa-IR" sz="900" dirty="0">
              <a:solidFill>
                <a:schemeClr val="tx1"/>
              </a:solidFill>
              <a:latin typeface="+mj-lt"/>
              <a:ea typeface="Muli"/>
              <a:cs typeface="Muli"/>
            </a:endParaRPr>
          </a:p>
        </p:txBody>
      </p:sp>
      <p:sp>
        <p:nvSpPr>
          <p:cNvPr id="34" name="Rounded Rectangle 33">
            <a:hlinkClick r:id="rId11" action="ppaction://hlinksldjump"/>
          </p:cNvPr>
          <p:cNvSpPr/>
          <p:nvPr/>
        </p:nvSpPr>
        <p:spPr>
          <a:xfrm>
            <a:off x="179513" y="2518172"/>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Evaluation</a:t>
            </a:r>
            <a:endParaRPr lang="fa-IR" sz="900" dirty="0">
              <a:latin typeface="+mj-lt"/>
              <a:cs typeface="B Behnam " pitchFamily="2" charset="-78"/>
            </a:endParaRPr>
          </a:p>
        </p:txBody>
      </p:sp>
      <p:sp>
        <p:nvSpPr>
          <p:cNvPr id="35" name="Rounded Rectangle 34">
            <a:hlinkClick r:id="rId12" action="ppaction://hlinksldjump"/>
          </p:cNvPr>
          <p:cNvSpPr/>
          <p:nvPr/>
        </p:nvSpPr>
        <p:spPr>
          <a:xfrm>
            <a:off x="179513" y="2946800"/>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Tree>
    <p:extLst>
      <p:ext uri="{BB962C8B-B14F-4D97-AF65-F5344CB8AC3E}">
        <p14:creationId xmlns:p14="http://schemas.microsoft.com/office/powerpoint/2010/main" val="1942740993"/>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8667BB77-F6E8-4845-91D5-1EFCE7EF2440}"/>
              </a:ext>
            </a:extLst>
          </p:cNvPr>
          <p:cNvGrpSpPr/>
          <p:nvPr/>
        </p:nvGrpSpPr>
        <p:grpSpPr>
          <a:xfrm>
            <a:off x="2174236" y="2942034"/>
            <a:ext cx="249669" cy="676866"/>
            <a:chOff x="4164967" y="7845552"/>
            <a:chExt cx="665872" cy="1805210"/>
          </a:xfrm>
        </p:grpSpPr>
        <p:cxnSp>
          <p:nvCxnSpPr>
            <p:cNvPr id="5" name="Straight Connector 4">
              <a:extLst>
                <a:ext uri="{FF2B5EF4-FFF2-40B4-BE49-F238E27FC236}">
                  <a16:creationId xmlns:a16="http://schemas.microsoft.com/office/drawing/2014/main" id="{6477BD00-0EB6-4407-BE8A-FDAE7A2694AB}"/>
                </a:ext>
              </a:extLst>
            </p:cNvPr>
            <p:cNvCxnSpPr>
              <a:cxnSpLocks/>
            </p:cNvCxnSpPr>
            <p:nvPr/>
          </p:nvCxnSpPr>
          <p:spPr>
            <a:xfrm>
              <a:off x="4497904" y="7845552"/>
              <a:ext cx="0" cy="1203198"/>
            </a:xfrm>
            <a:prstGeom prst="line">
              <a:avLst/>
            </a:prstGeom>
            <a:ln w="12700">
              <a:headEnd type="oval"/>
              <a:tailEnd type="oval" w="lg" len="lg"/>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061A1370-291E-4C15-9BCD-1771F7B34290}"/>
                </a:ext>
              </a:extLst>
            </p:cNvPr>
            <p:cNvSpPr/>
            <p:nvPr/>
          </p:nvSpPr>
          <p:spPr>
            <a:xfrm>
              <a:off x="4164967" y="8984890"/>
              <a:ext cx="665872" cy="6658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FFFFFF"/>
                  </a:solidFill>
                  <a:latin typeface="dt-business-03" panose="02000509000000000000" pitchFamily="49" charset="0"/>
                </a:rPr>
                <a:t>f</a:t>
              </a:r>
            </a:p>
          </p:txBody>
        </p:sp>
      </p:grpSp>
      <p:grpSp>
        <p:nvGrpSpPr>
          <p:cNvPr id="102" name="Group 101">
            <a:extLst>
              <a:ext uri="{FF2B5EF4-FFF2-40B4-BE49-F238E27FC236}">
                <a16:creationId xmlns:a16="http://schemas.microsoft.com/office/drawing/2014/main" id="{A11E0FBC-910A-4380-9119-7571B17FF38E}"/>
              </a:ext>
            </a:extLst>
          </p:cNvPr>
          <p:cNvGrpSpPr/>
          <p:nvPr/>
        </p:nvGrpSpPr>
        <p:grpSpPr>
          <a:xfrm>
            <a:off x="3599039" y="2286037"/>
            <a:ext cx="249669" cy="1332862"/>
            <a:chOff x="7964937" y="6096000"/>
            <a:chExt cx="665872" cy="3554762"/>
          </a:xfrm>
        </p:grpSpPr>
        <p:cxnSp>
          <p:nvCxnSpPr>
            <p:cNvPr id="58" name="Straight Connector 57">
              <a:extLst>
                <a:ext uri="{FF2B5EF4-FFF2-40B4-BE49-F238E27FC236}">
                  <a16:creationId xmlns:a16="http://schemas.microsoft.com/office/drawing/2014/main" id="{C05DDC95-EC03-4C8E-BDF5-B45087F2614C}"/>
                </a:ext>
              </a:extLst>
            </p:cNvPr>
            <p:cNvCxnSpPr>
              <a:cxnSpLocks/>
            </p:cNvCxnSpPr>
            <p:nvPr/>
          </p:nvCxnSpPr>
          <p:spPr>
            <a:xfrm>
              <a:off x="8297874" y="6096000"/>
              <a:ext cx="0" cy="2952750"/>
            </a:xfrm>
            <a:prstGeom prst="line">
              <a:avLst/>
            </a:prstGeom>
            <a:ln w="12700">
              <a:solidFill>
                <a:schemeClr val="accent3"/>
              </a:solidFill>
              <a:headEnd type="oval"/>
              <a:tailEnd type="oval" w="lg" len="lg"/>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D3EF89DC-B7D9-4533-BC09-A6DC4210BB1C}"/>
                </a:ext>
              </a:extLst>
            </p:cNvPr>
            <p:cNvSpPr/>
            <p:nvPr/>
          </p:nvSpPr>
          <p:spPr>
            <a:xfrm>
              <a:off x="7964937" y="8984890"/>
              <a:ext cx="665872" cy="6658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FFFFFF"/>
                  </a:solidFill>
                  <a:latin typeface="dt-business-03" panose="02000509000000000000" pitchFamily="49" charset="0"/>
                </a:rPr>
                <a:t>w</a:t>
              </a:r>
            </a:p>
          </p:txBody>
        </p:sp>
      </p:grpSp>
      <p:grpSp>
        <p:nvGrpSpPr>
          <p:cNvPr id="103" name="Group 102">
            <a:extLst>
              <a:ext uri="{FF2B5EF4-FFF2-40B4-BE49-F238E27FC236}">
                <a16:creationId xmlns:a16="http://schemas.microsoft.com/office/drawing/2014/main" id="{A86ADD3E-9597-4CFB-96A7-61EC41F02218}"/>
              </a:ext>
            </a:extLst>
          </p:cNvPr>
          <p:cNvGrpSpPr/>
          <p:nvPr/>
        </p:nvGrpSpPr>
        <p:grpSpPr>
          <a:xfrm>
            <a:off x="5023842" y="2942034"/>
            <a:ext cx="249669" cy="676866"/>
            <a:chOff x="11764907" y="7845552"/>
            <a:chExt cx="665872" cy="1805210"/>
          </a:xfrm>
        </p:grpSpPr>
        <p:cxnSp>
          <p:nvCxnSpPr>
            <p:cNvPr id="66" name="Straight Connector 65">
              <a:extLst>
                <a:ext uri="{FF2B5EF4-FFF2-40B4-BE49-F238E27FC236}">
                  <a16:creationId xmlns:a16="http://schemas.microsoft.com/office/drawing/2014/main" id="{51AB3D73-D80B-4D41-94C9-250C193BF4CC}"/>
                </a:ext>
              </a:extLst>
            </p:cNvPr>
            <p:cNvCxnSpPr>
              <a:cxnSpLocks/>
            </p:cNvCxnSpPr>
            <p:nvPr/>
          </p:nvCxnSpPr>
          <p:spPr>
            <a:xfrm>
              <a:off x="12097844" y="7845552"/>
              <a:ext cx="0" cy="1203198"/>
            </a:xfrm>
            <a:prstGeom prst="line">
              <a:avLst/>
            </a:prstGeom>
            <a:ln w="12700">
              <a:solidFill>
                <a:schemeClr val="accent5"/>
              </a:solidFill>
              <a:headEnd type="oval"/>
              <a:tailEnd type="oval" w="lg" len="lg"/>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BED46180-6482-4B5C-84DE-C19107E0AF60}"/>
                </a:ext>
              </a:extLst>
            </p:cNvPr>
            <p:cNvSpPr/>
            <p:nvPr/>
          </p:nvSpPr>
          <p:spPr>
            <a:xfrm>
              <a:off x="11764907" y="8984890"/>
              <a:ext cx="665872" cy="6658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FFFFFF"/>
                  </a:solidFill>
                  <a:latin typeface="dt-business-03" panose="02000509000000000000" pitchFamily="49" charset="0"/>
                </a:rPr>
                <a:t>c</a:t>
              </a:r>
            </a:p>
          </p:txBody>
        </p:sp>
      </p:grpSp>
      <p:grpSp>
        <p:nvGrpSpPr>
          <p:cNvPr id="104" name="Group 103">
            <a:extLst>
              <a:ext uri="{FF2B5EF4-FFF2-40B4-BE49-F238E27FC236}">
                <a16:creationId xmlns:a16="http://schemas.microsoft.com/office/drawing/2014/main" id="{0B8350D8-65A6-424E-AE20-1C4B9FED9222}"/>
              </a:ext>
            </a:extLst>
          </p:cNvPr>
          <p:cNvGrpSpPr/>
          <p:nvPr/>
        </p:nvGrpSpPr>
        <p:grpSpPr>
          <a:xfrm>
            <a:off x="6448645" y="2286037"/>
            <a:ext cx="249669" cy="1332862"/>
            <a:chOff x="15564877" y="6096000"/>
            <a:chExt cx="665872" cy="3554762"/>
          </a:xfrm>
        </p:grpSpPr>
        <p:cxnSp>
          <p:nvCxnSpPr>
            <p:cNvPr id="73" name="Straight Connector 72">
              <a:extLst>
                <a:ext uri="{FF2B5EF4-FFF2-40B4-BE49-F238E27FC236}">
                  <a16:creationId xmlns:a16="http://schemas.microsoft.com/office/drawing/2014/main" id="{DE2DBBFE-D1DC-4298-A9BE-AFD858183CF5}"/>
                </a:ext>
              </a:extLst>
            </p:cNvPr>
            <p:cNvCxnSpPr>
              <a:cxnSpLocks/>
            </p:cNvCxnSpPr>
            <p:nvPr/>
          </p:nvCxnSpPr>
          <p:spPr>
            <a:xfrm>
              <a:off x="15897814" y="6096000"/>
              <a:ext cx="0" cy="2952750"/>
            </a:xfrm>
            <a:prstGeom prst="line">
              <a:avLst/>
            </a:prstGeom>
            <a:ln w="12700">
              <a:solidFill>
                <a:schemeClr val="bg2"/>
              </a:solidFill>
              <a:headEnd type="oval"/>
              <a:tailEnd type="oval" w="lg" len="lg"/>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3D41B42C-D703-4A1C-A97C-3AE95CA51312}"/>
                </a:ext>
              </a:extLst>
            </p:cNvPr>
            <p:cNvSpPr/>
            <p:nvPr/>
          </p:nvSpPr>
          <p:spPr>
            <a:xfrm>
              <a:off x="15564877" y="8984890"/>
              <a:ext cx="665872" cy="66587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rgbClr val="FFFFFF"/>
                  </a:solidFill>
                  <a:latin typeface="dt-business-03" panose="02000509000000000000" pitchFamily="49" charset="0"/>
                </a:rPr>
                <a:t>b</a:t>
              </a:r>
            </a:p>
          </p:txBody>
        </p:sp>
      </p:grpSp>
      <p:grpSp>
        <p:nvGrpSpPr>
          <p:cNvPr id="105" name="Group 104">
            <a:extLst>
              <a:ext uri="{FF2B5EF4-FFF2-40B4-BE49-F238E27FC236}">
                <a16:creationId xmlns:a16="http://schemas.microsoft.com/office/drawing/2014/main" id="{37ECC3C7-9776-4622-969A-F595CD58C1BA}"/>
              </a:ext>
            </a:extLst>
          </p:cNvPr>
          <p:cNvGrpSpPr/>
          <p:nvPr/>
        </p:nvGrpSpPr>
        <p:grpSpPr>
          <a:xfrm>
            <a:off x="7873449" y="2942034"/>
            <a:ext cx="249669" cy="676866"/>
            <a:chOff x="19364847" y="7845552"/>
            <a:chExt cx="665872" cy="1805210"/>
          </a:xfrm>
        </p:grpSpPr>
        <p:cxnSp>
          <p:nvCxnSpPr>
            <p:cNvPr id="80" name="Straight Connector 79">
              <a:extLst>
                <a:ext uri="{FF2B5EF4-FFF2-40B4-BE49-F238E27FC236}">
                  <a16:creationId xmlns:a16="http://schemas.microsoft.com/office/drawing/2014/main" id="{16AC99CE-E450-4D6D-9A5D-FBD5E746CD4E}"/>
                </a:ext>
              </a:extLst>
            </p:cNvPr>
            <p:cNvCxnSpPr>
              <a:cxnSpLocks/>
            </p:cNvCxnSpPr>
            <p:nvPr/>
          </p:nvCxnSpPr>
          <p:spPr>
            <a:xfrm>
              <a:off x="19697784" y="7845552"/>
              <a:ext cx="0" cy="1203198"/>
            </a:xfrm>
            <a:prstGeom prst="line">
              <a:avLst/>
            </a:prstGeom>
            <a:ln w="12700">
              <a:solidFill>
                <a:schemeClr val="tx1"/>
              </a:solidFill>
              <a:headEnd type="oval"/>
              <a:tailEnd type="oval" w="lg" len="lg"/>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7E71A738-8601-4B71-9EDD-492229BC02C9}"/>
                </a:ext>
              </a:extLst>
            </p:cNvPr>
            <p:cNvSpPr/>
            <p:nvPr/>
          </p:nvSpPr>
          <p:spPr>
            <a:xfrm>
              <a:off x="19364847" y="8984890"/>
              <a:ext cx="665872" cy="66587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bg1"/>
                  </a:solidFill>
                  <a:latin typeface="dt-business-03" panose="02000509000000000000" pitchFamily="49" charset="0"/>
                </a:rPr>
                <a:t>y</a:t>
              </a:r>
            </a:p>
          </p:txBody>
        </p:sp>
      </p:grpSp>
      <p:sp>
        <p:nvSpPr>
          <p:cNvPr id="98" name="Freeform 5">
            <a:extLst>
              <a:ext uri="{FF2B5EF4-FFF2-40B4-BE49-F238E27FC236}">
                <a16:creationId xmlns:a16="http://schemas.microsoft.com/office/drawing/2014/main" id="{00EA5528-C348-4BA0-840F-77B5F7D8F0C9}"/>
              </a:ext>
            </a:extLst>
          </p:cNvPr>
          <p:cNvSpPr>
            <a:spLocks/>
          </p:cNvSpPr>
          <p:nvPr/>
        </p:nvSpPr>
        <p:spPr bwMode="auto">
          <a:xfrm rot="1418988" flipH="1">
            <a:off x="6976975" y="1872950"/>
            <a:ext cx="611902" cy="315475"/>
          </a:xfrm>
          <a:custGeom>
            <a:avLst/>
            <a:gdLst>
              <a:gd name="T0" fmla="*/ 254 w 509"/>
              <a:gd name="T1" fmla="*/ 73 h 258"/>
              <a:gd name="T2" fmla="*/ 0 w 509"/>
              <a:gd name="T3" fmla="*/ 8 h 258"/>
              <a:gd name="T4" fmla="*/ 5 w 509"/>
              <a:gd name="T5" fmla="*/ 258 h 258"/>
              <a:gd name="T6" fmla="*/ 256 w 509"/>
              <a:gd name="T7" fmla="*/ 185 h 258"/>
              <a:gd name="T8" fmla="*/ 509 w 509"/>
              <a:gd name="T9" fmla="*/ 250 h 258"/>
              <a:gd name="T10" fmla="*/ 505 w 509"/>
              <a:gd name="T11" fmla="*/ 0 h 258"/>
              <a:gd name="T12" fmla="*/ 254 w 509"/>
              <a:gd name="T13" fmla="*/ 73 h 258"/>
            </a:gdLst>
            <a:ahLst/>
            <a:cxnLst>
              <a:cxn ang="0">
                <a:pos x="T0" y="T1"/>
              </a:cxn>
              <a:cxn ang="0">
                <a:pos x="T2" y="T3"/>
              </a:cxn>
              <a:cxn ang="0">
                <a:pos x="T4" y="T5"/>
              </a:cxn>
              <a:cxn ang="0">
                <a:pos x="T6" y="T7"/>
              </a:cxn>
              <a:cxn ang="0">
                <a:pos x="T8" y="T9"/>
              </a:cxn>
              <a:cxn ang="0">
                <a:pos x="T10" y="T11"/>
              </a:cxn>
              <a:cxn ang="0">
                <a:pos x="T12" y="T13"/>
              </a:cxn>
            </a:cxnLst>
            <a:rect l="0" t="0" r="r" b="b"/>
            <a:pathLst>
              <a:path w="509" h="258">
                <a:moveTo>
                  <a:pt x="254" y="73"/>
                </a:moveTo>
                <a:cubicBezTo>
                  <a:pt x="138" y="75"/>
                  <a:pt x="39" y="48"/>
                  <a:pt x="0" y="8"/>
                </a:cubicBezTo>
                <a:cubicBezTo>
                  <a:pt x="5" y="258"/>
                  <a:pt x="5" y="258"/>
                  <a:pt x="5" y="258"/>
                </a:cubicBezTo>
                <a:cubicBezTo>
                  <a:pt x="42" y="218"/>
                  <a:pt x="140" y="187"/>
                  <a:pt x="256" y="185"/>
                </a:cubicBezTo>
                <a:cubicBezTo>
                  <a:pt x="371" y="183"/>
                  <a:pt x="470" y="210"/>
                  <a:pt x="509" y="250"/>
                </a:cubicBezTo>
                <a:cubicBezTo>
                  <a:pt x="505" y="0"/>
                  <a:pt x="505" y="0"/>
                  <a:pt x="505" y="0"/>
                </a:cubicBezTo>
                <a:cubicBezTo>
                  <a:pt x="467" y="40"/>
                  <a:pt x="369" y="71"/>
                  <a:pt x="254" y="73"/>
                </a:cubicBezTo>
                <a:close/>
              </a:path>
            </a:pathLst>
          </a:custGeom>
          <a:solidFill>
            <a:schemeClr val="tx1"/>
          </a:solidFill>
          <a:ln>
            <a:noFill/>
          </a:ln>
        </p:spPr>
        <p:txBody>
          <a:bodyPr vert="horz" wrap="square" lIns="34286" tIns="17143" rIns="34286" bIns="17143" numCol="1" anchor="t" anchorCtr="0" compatLnSpc="1">
            <a:prstTxWarp prst="textNoShape">
              <a:avLst/>
            </a:prstTxWarp>
          </a:bodyPr>
          <a:lstStyle/>
          <a:p>
            <a:r>
              <a:rPr lang="en-US" sz="675"/>
              <a:t>r</a:t>
            </a:r>
          </a:p>
        </p:txBody>
      </p:sp>
      <p:sp>
        <p:nvSpPr>
          <p:cNvPr id="99" name="Freeform 5">
            <a:extLst>
              <a:ext uri="{FF2B5EF4-FFF2-40B4-BE49-F238E27FC236}">
                <a16:creationId xmlns:a16="http://schemas.microsoft.com/office/drawing/2014/main" id="{D40773D1-546B-4A3B-BBC4-D9D60DE55427}"/>
              </a:ext>
            </a:extLst>
          </p:cNvPr>
          <p:cNvSpPr>
            <a:spLocks/>
          </p:cNvSpPr>
          <p:nvPr/>
        </p:nvSpPr>
        <p:spPr bwMode="auto">
          <a:xfrm rot="20181012">
            <a:off x="5556573" y="1857511"/>
            <a:ext cx="611902" cy="315475"/>
          </a:xfrm>
          <a:custGeom>
            <a:avLst/>
            <a:gdLst>
              <a:gd name="T0" fmla="*/ 254 w 509"/>
              <a:gd name="T1" fmla="*/ 73 h 258"/>
              <a:gd name="T2" fmla="*/ 0 w 509"/>
              <a:gd name="T3" fmla="*/ 8 h 258"/>
              <a:gd name="T4" fmla="*/ 5 w 509"/>
              <a:gd name="T5" fmla="*/ 258 h 258"/>
              <a:gd name="T6" fmla="*/ 256 w 509"/>
              <a:gd name="T7" fmla="*/ 185 h 258"/>
              <a:gd name="T8" fmla="*/ 509 w 509"/>
              <a:gd name="T9" fmla="*/ 250 h 258"/>
              <a:gd name="T10" fmla="*/ 505 w 509"/>
              <a:gd name="T11" fmla="*/ 0 h 258"/>
              <a:gd name="T12" fmla="*/ 254 w 509"/>
              <a:gd name="T13" fmla="*/ 73 h 258"/>
            </a:gdLst>
            <a:ahLst/>
            <a:cxnLst>
              <a:cxn ang="0">
                <a:pos x="T0" y="T1"/>
              </a:cxn>
              <a:cxn ang="0">
                <a:pos x="T2" y="T3"/>
              </a:cxn>
              <a:cxn ang="0">
                <a:pos x="T4" y="T5"/>
              </a:cxn>
              <a:cxn ang="0">
                <a:pos x="T6" y="T7"/>
              </a:cxn>
              <a:cxn ang="0">
                <a:pos x="T8" y="T9"/>
              </a:cxn>
              <a:cxn ang="0">
                <a:pos x="T10" y="T11"/>
              </a:cxn>
              <a:cxn ang="0">
                <a:pos x="T12" y="T13"/>
              </a:cxn>
            </a:cxnLst>
            <a:rect l="0" t="0" r="r" b="b"/>
            <a:pathLst>
              <a:path w="509" h="258">
                <a:moveTo>
                  <a:pt x="254" y="73"/>
                </a:moveTo>
                <a:cubicBezTo>
                  <a:pt x="138" y="75"/>
                  <a:pt x="39" y="48"/>
                  <a:pt x="0" y="8"/>
                </a:cubicBezTo>
                <a:cubicBezTo>
                  <a:pt x="5" y="258"/>
                  <a:pt x="5" y="258"/>
                  <a:pt x="5" y="258"/>
                </a:cubicBezTo>
                <a:cubicBezTo>
                  <a:pt x="42" y="218"/>
                  <a:pt x="140" y="187"/>
                  <a:pt x="256" y="185"/>
                </a:cubicBezTo>
                <a:cubicBezTo>
                  <a:pt x="371" y="183"/>
                  <a:pt x="470" y="210"/>
                  <a:pt x="509" y="250"/>
                </a:cubicBezTo>
                <a:cubicBezTo>
                  <a:pt x="505" y="0"/>
                  <a:pt x="505" y="0"/>
                  <a:pt x="505" y="0"/>
                </a:cubicBezTo>
                <a:cubicBezTo>
                  <a:pt x="467" y="40"/>
                  <a:pt x="369" y="71"/>
                  <a:pt x="254" y="73"/>
                </a:cubicBezTo>
                <a:close/>
              </a:path>
            </a:pathLst>
          </a:custGeom>
          <a:solidFill>
            <a:schemeClr val="tx1"/>
          </a:solidFill>
          <a:ln>
            <a:noFill/>
          </a:ln>
        </p:spPr>
        <p:txBody>
          <a:bodyPr vert="horz" wrap="square" lIns="34286" tIns="17143" rIns="34286" bIns="17143" numCol="1" anchor="t" anchorCtr="0" compatLnSpc="1">
            <a:prstTxWarp prst="textNoShape">
              <a:avLst/>
            </a:prstTxWarp>
          </a:bodyPr>
          <a:lstStyle/>
          <a:p>
            <a:r>
              <a:rPr lang="en-US" sz="675"/>
              <a:t>r</a:t>
            </a:r>
          </a:p>
        </p:txBody>
      </p:sp>
      <p:sp>
        <p:nvSpPr>
          <p:cNvPr id="97" name="Freeform 5">
            <a:extLst>
              <a:ext uri="{FF2B5EF4-FFF2-40B4-BE49-F238E27FC236}">
                <a16:creationId xmlns:a16="http://schemas.microsoft.com/office/drawing/2014/main" id="{6364C04A-91FA-4AC8-B1B8-2A7B5CF3C0A7}"/>
              </a:ext>
            </a:extLst>
          </p:cNvPr>
          <p:cNvSpPr>
            <a:spLocks/>
          </p:cNvSpPr>
          <p:nvPr/>
        </p:nvSpPr>
        <p:spPr bwMode="auto">
          <a:xfrm rot="1418988" flipH="1">
            <a:off x="4111363" y="1872950"/>
            <a:ext cx="611902" cy="315475"/>
          </a:xfrm>
          <a:custGeom>
            <a:avLst/>
            <a:gdLst>
              <a:gd name="T0" fmla="*/ 254 w 509"/>
              <a:gd name="T1" fmla="*/ 73 h 258"/>
              <a:gd name="T2" fmla="*/ 0 w 509"/>
              <a:gd name="T3" fmla="*/ 8 h 258"/>
              <a:gd name="T4" fmla="*/ 5 w 509"/>
              <a:gd name="T5" fmla="*/ 258 h 258"/>
              <a:gd name="T6" fmla="*/ 256 w 509"/>
              <a:gd name="T7" fmla="*/ 185 h 258"/>
              <a:gd name="T8" fmla="*/ 509 w 509"/>
              <a:gd name="T9" fmla="*/ 250 h 258"/>
              <a:gd name="T10" fmla="*/ 505 w 509"/>
              <a:gd name="T11" fmla="*/ 0 h 258"/>
              <a:gd name="T12" fmla="*/ 254 w 509"/>
              <a:gd name="T13" fmla="*/ 73 h 258"/>
            </a:gdLst>
            <a:ahLst/>
            <a:cxnLst>
              <a:cxn ang="0">
                <a:pos x="T0" y="T1"/>
              </a:cxn>
              <a:cxn ang="0">
                <a:pos x="T2" y="T3"/>
              </a:cxn>
              <a:cxn ang="0">
                <a:pos x="T4" y="T5"/>
              </a:cxn>
              <a:cxn ang="0">
                <a:pos x="T6" y="T7"/>
              </a:cxn>
              <a:cxn ang="0">
                <a:pos x="T8" y="T9"/>
              </a:cxn>
              <a:cxn ang="0">
                <a:pos x="T10" y="T11"/>
              </a:cxn>
              <a:cxn ang="0">
                <a:pos x="T12" y="T13"/>
              </a:cxn>
            </a:cxnLst>
            <a:rect l="0" t="0" r="r" b="b"/>
            <a:pathLst>
              <a:path w="509" h="258">
                <a:moveTo>
                  <a:pt x="254" y="73"/>
                </a:moveTo>
                <a:cubicBezTo>
                  <a:pt x="138" y="75"/>
                  <a:pt x="39" y="48"/>
                  <a:pt x="0" y="8"/>
                </a:cubicBezTo>
                <a:cubicBezTo>
                  <a:pt x="5" y="258"/>
                  <a:pt x="5" y="258"/>
                  <a:pt x="5" y="258"/>
                </a:cubicBezTo>
                <a:cubicBezTo>
                  <a:pt x="42" y="218"/>
                  <a:pt x="140" y="187"/>
                  <a:pt x="256" y="185"/>
                </a:cubicBezTo>
                <a:cubicBezTo>
                  <a:pt x="371" y="183"/>
                  <a:pt x="470" y="210"/>
                  <a:pt x="509" y="250"/>
                </a:cubicBezTo>
                <a:cubicBezTo>
                  <a:pt x="505" y="0"/>
                  <a:pt x="505" y="0"/>
                  <a:pt x="505" y="0"/>
                </a:cubicBezTo>
                <a:cubicBezTo>
                  <a:pt x="467" y="40"/>
                  <a:pt x="369" y="71"/>
                  <a:pt x="254" y="73"/>
                </a:cubicBezTo>
                <a:close/>
              </a:path>
            </a:pathLst>
          </a:custGeom>
          <a:solidFill>
            <a:schemeClr val="tx1"/>
          </a:solidFill>
          <a:ln>
            <a:noFill/>
          </a:ln>
        </p:spPr>
        <p:txBody>
          <a:bodyPr vert="horz" wrap="square" lIns="34286" tIns="17143" rIns="34286" bIns="17143" numCol="1" anchor="t" anchorCtr="0" compatLnSpc="1">
            <a:prstTxWarp prst="textNoShape">
              <a:avLst/>
            </a:prstTxWarp>
          </a:bodyPr>
          <a:lstStyle/>
          <a:p>
            <a:r>
              <a:rPr lang="en-US" sz="675"/>
              <a:t>r</a:t>
            </a:r>
          </a:p>
        </p:txBody>
      </p:sp>
      <p:sp>
        <p:nvSpPr>
          <p:cNvPr id="96" name="Freeform 5">
            <a:extLst>
              <a:ext uri="{FF2B5EF4-FFF2-40B4-BE49-F238E27FC236}">
                <a16:creationId xmlns:a16="http://schemas.microsoft.com/office/drawing/2014/main" id="{4FD21F40-53F5-44FB-BD38-7975D5457394}"/>
              </a:ext>
            </a:extLst>
          </p:cNvPr>
          <p:cNvSpPr>
            <a:spLocks/>
          </p:cNvSpPr>
          <p:nvPr/>
        </p:nvSpPr>
        <p:spPr bwMode="auto">
          <a:xfrm rot="20181012">
            <a:off x="2690961" y="1857511"/>
            <a:ext cx="611902" cy="315475"/>
          </a:xfrm>
          <a:custGeom>
            <a:avLst/>
            <a:gdLst>
              <a:gd name="T0" fmla="*/ 254 w 509"/>
              <a:gd name="T1" fmla="*/ 73 h 258"/>
              <a:gd name="T2" fmla="*/ 0 w 509"/>
              <a:gd name="T3" fmla="*/ 8 h 258"/>
              <a:gd name="T4" fmla="*/ 5 w 509"/>
              <a:gd name="T5" fmla="*/ 258 h 258"/>
              <a:gd name="T6" fmla="*/ 256 w 509"/>
              <a:gd name="T7" fmla="*/ 185 h 258"/>
              <a:gd name="T8" fmla="*/ 509 w 509"/>
              <a:gd name="T9" fmla="*/ 250 h 258"/>
              <a:gd name="T10" fmla="*/ 505 w 509"/>
              <a:gd name="T11" fmla="*/ 0 h 258"/>
              <a:gd name="T12" fmla="*/ 254 w 509"/>
              <a:gd name="T13" fmla="*/ 73 h 258"/>
            </a:gdLst>
            <a:ahLst/>
            <a:cxnLst>
              <a:cxn ang="0">
                <a:pos x="T0" y="T1"/>
              </a:cxn>
              <a:cxn ang="0">
                <a:pos x="T2" y="T3"/>
              </a:cxn>
              <a:cxn ang="0">
                <a:pos x="T4" y="T5"/>
              </a:cxn>
              <a:cxn ang="0">
                <a:pos x="T6" y="T7"/>
              </a:cxn>
              <a:cxn ang="0">
                <a:pos x="T8" y="T9"/>
              </a:cxn>
              <a:cxn ang="0">
                <a:pos x="T10" y="T11"/>
              </a:cxn>
              <a:cxn ang="0">
                <a:pos x="T12" y="T13"/>
              </a:cxn>
            </a:cxnLst>
            <a:rect l="0" t="0" r="r" b="b"/>
            <a:pathLst>
              <a:path w="509" h="258">
                <a:moveTo>
                  <a:pt x="254" y="73"/>
                </a:moveTo>
                <a:cubicBezTo>
                  <a:pt x="138" y="75"/>
                  <a:pt x="39" y="48"/>
                  <a:pt x="0" y="8"/>
                </a:cubicBezTo>
                <a:cubicBezTo>
                  <a:pt x="5" y="258"/>
                  <a:pt x="5" y="258"/>
                  <a:pt x="5" y="258"/>
                </a:cubicBezTo>
                <a:cubicBezTo>
                  <a:pt x="42" y="218"/>
                  <a:pt x="140" y="187"/>
                  <a:pt x="256" y="185"/>
                </a:cubicBezTo>
                <a:cubicBezTo>
                  <a:pt x="371" y="183"/>
                  <a:pt x="470" y="210"/>
                  <a:pt x="509" y="250"/>
                </a:cubicBezTo>
                <a:cubicBezTo>
                  <a:pt x="505" y="0"/>
                  <a:pt x="505" y="0"/>
                  <a:pt x="505" y="0"/>
                </a:cubicBezTo>
                <a:cubicBezTo>
                  <a:pt x="467" y="40"/>
                  <a:pt x="369" y="71"/>
                  <a:pt x="254" y="73"/>
                </a:cubicBezTo>
                <a:close/>
              </a:path>
            </a:pathLst>
          </a:custGeom>
          <a:solidFill>
            <a:schemeClr val="tx1"/>
          </a:solidFill>
          <a:ln>
            <a:noFill/>
          </a:ln>
        </p:spPr>
        <p:txBody>
          <a:bodyPr vert="horz" wrap="square" lIns="34286" tIns="17143" rIns="34286" bIns="17143" numCol="1" anchor="t" anchorCtr="0" compatLnSpc="1">
            <a:prstTxWarp prst="textNoShape">
              <a:avLst/>
            </a:prstTxWarp>
          </a:bodyPr>
          <a:lstStyle/>
          <a:p>
            <a:r>
              <a:rPr lang="en-US" sz="675"/>
              <a:t>r</a:t>
            </a:r>
          </a:p>
        </p:txBody>
      </p:sp>
      <p:sp>
        <p:nvSpPr>
          <p:cNvPr id="11" name="TextBox 10">
            <a:extLst>
              <a:ext uri="{FF2B5EF4-FFF2-40B4-BE49-F238E27FC236}">
                <a16:creationId xmlns:a16="http://schemas.microsoft.com/office/drawing/2014/main" id="{8A0CE928-C3C4-4B1B-A368-F89D3A0A23FC}"/>
              </a:ext>
            </a:extLst>
          </p:cNvPr>
          <p:cNvSpPr txBox="1"/>
          <p:nvPr/>
        </p:nvSpPr>
        <p:spPr>
          <a:xfrm>
            <a:off x="1847064" y="3744461"/>
            <a:ext cx="1037290" cy="565539"/>
          </a:xfrm>
          <a:prstGeom prst="rect">
            <a:avLst/>
          </a:prstGeom>
          <a:noFill/>
        </p:spPr>
        <p:txBody>
          <a:bodyPr wrap="square" rtlCol="0">
            <a:spAutoFit/>
          </a:bodyPr>
          <a:lstStyle/>
          <a:p>
            <a:pPr lvl="0"/>
            <a:r>
              <a:rPr lang="en-US" sz="1050" dirty="0">
                <a:solidFill>
                  <a:srgbClr val="4F81BD"/>
                </a:solidFill>
              </a:rPr>
              <a:t>Obligatory</a:t>
            </a:r>
          </a:p>
          <a:p>
            <a:pPr lvl="0"/>
            <a:r>
              <a:rPr lang="en-US" sz="675" dirty="0">
                <a:solidFill>
                  <a:prstClr val="black"/>
                </a:solidFill>
              </a:rPr>
              <a:t>This dimension is</a:t>
            </a:r>
          </a:p>
          <a:p>
            <a:pPr lvl="0"/>
            <a:r>
              <a:rPr lang="en-US" sz="675" dirty="0">
                <a:solidFill>
                  <a:prstClr val="black"/>
                </a:solidFill>
              </a:rPr>
              <a:t>obligatory for our</a:t>
            </a:r>
          </a:p>
          <a:p>
            <a:pPr lvl="0"/>
            <a:r>
              <a:rPr lang="en-US" sz="675" dirty="0">
                <a:solidFill>
                  <a:prstClr val="black"/>
                </a:solidFill>
              </a:rPr>
              <a:t>model</a:t>
            </a:r>
          </a:p>
        </p:txBody>
      </p:sp>
      <p:sp>
        <p:nvSpPr>
          <p:cNvPr id="12" name="TextBox 11">
            <a:extLst>
              <a:ext uri="{FF2B5EF4-FFF2-40B4-BE49-F238E27FC236}">
                <a16:creationId xmlns:a16="http://schemas.microsoft.com/office/drawing/2014/main" id="{B2256965-5B05-41A3-B036-060E88CC8A57}"/>
              </a:ext>
            </a:extLst>
          </p:cNvPr>
          <p:cNvSpPr txBox="1"/>
          <p:nvPr/>
        </p:nvSpPr>
        <p:spPr>
          <a:xfrm>
            <a:off x="7479639" y="3744461"/>
            <a:ext cx="1037290" cy="669414"/>
          </a:xfrm>
          <a:prstGeom prst="rect">
            <a:avLst/>
          </a:prstGeom>
          <a:noFill/>
        </p:spPr>
        <p:txBody>
          <a:bodyPr wrap="square" rtlCol="0">
            <a:spAutoFit/>
          </a:bodyPr>
          <a:lstStyle/>
          <a:p>
            <a:r>
              <a:rPr lang="en-US" sz="1050" dirty="0" smtClean="0"/>
              <a:t>…</a:t>
            </a:r>
            <a:endParaRPr lang="en-US" sz="1050" dirty="0"/>
          </a:p>
          <a:p>
            <a:r>
              <a:rPr lang="en-US" sz="675" dirty="0" smtClean="0"/>
              <a:t>Any other kind of </a:t>
            </a:r>
          </a:p>
          <a:p>
            <a:r>
              <a:rPr lang="en-US" sz="675" dirty="0" smtClean="0"/>
              <a:t>information can be </a:t>
            </a:r>
          </a:p>
          <a:p>
            <a:r>
              <a:rPr lang="en-US" sz="675" dirty="0" smtClean="0"/>
              <a:t>Considered for post-filtering</a:t>
            </a:r>
            <a:endParaRPr lang="en-US" sz="675" dirty="0"/>
          </a:p>
        </p:txBody>
      </p:sp>
      <p:sp>
        <p:nvSpPr>
          <p:cNvPr id="13" name="TextBox 12">
            <a:extLst>
              <a:ext uri="{FF2B5EF4-FFF2-40B4-BE49-F238E27FC236}">
                <a16:creationId xmlns:a16="http://schemas.microsoft.com/office/drawing/2014/main" id="{95CECD6A-67BB-4255-B2FC-3D4BAB8B6673}"/>
              </a:ext>
            </a:extLst>
          </p:cNvPr>
          <p:cNvSpPr txBox="1"/>
          <p:nvPr/>
        </p:nvSpPr>
        <p:spPr>
          <a:xfrm>
            <a:off x="6071638" y="3744461"/>
            <a:ext cx="1037290" cy="565539"/>
          </a:xfrm>
          <a:prstGeom prst="rect">
            <a:avLst/>
          </a:prstGeom>
          <a:noFill/>
        </p:spPr>
        <p:txBody>
          <a:bodyPr wrap="square" rtlCol="0">
            <a:spAutoFit/>
          </a:bodyPr>
          <a:lstStyle/>
          <a:p>
            <a:r>
              <a:rPr lang="en-US" sz="1050" dirty="0" smtClean="0">
                <a:solidFill>
                  <a:schemeClr val="bg2"/>
                </a:solidFill>
              </a:rPr>
              <a:t>Priority</a:t>
            </a:r>
            <a:endParaRPr lang="en-US" sz="1050" dirty="0">
              <a:solidFill>
                <a:schemeClr val="bg2"/>
              </a:solidFill>
            </a:endParaRPr>
          </a:p>
          <a:p>
            <a:r>
              <a:rPr lang="en-US" sz="675" dirty="0" smtClean="0"/>
              <a:t>Giving Priority to the hotels which they are sponsors</a:t>
            </a:r>
            <a:endParaRPr lang="en-US" sz="675" dirty="0"/>
          </a:p>
        </p:txBody>
      </p:sp>
      <p:sp>
        <p:nvSpPr>
          <p:cNvPr id="14" name="TextBox 13">
            <a:extLst>
              <a:ext uri="{FF2B5EF4-FFF2-40B4-BE49-F238E27FC236}">
                <a16:creationId xmlns:a16="http://schemas.microsoft.com/office/drawing/2014/main" id="{E44BECB3-14D6-460E-88C2-87CD46414ED6}"/>
              </a:ext>
            </a:extLst>
          </p:cNvPr>
          <p:cNvSpPr txBox="1"/>
          <p:nvPr/>
        </p:nvSpPr>
        <p:spPr>
          <a:xfrm>
            <a:off x="4665930" y="3744461"/>
            <a:ext cx="1058198" cy="800219"/>
          </a:xfrm>
          <a:prstGeom prst="rect">
            <a:avLst/>
          </a:prstGeom>
          <a:noFill/>
        </p:spPr>
        <p:txBody>
          <a:bodyPr wrap="square" rtlCol="0">
            <a:spAutoFit/>
          </a:bodyPr>
          <a:lstStyle/>
          <a:p>
            <a:r>
              <a:rPr lang="en-US" sz="1050" dirty="0">
                <a:solidFill>
                  <a:schemeClr val="accent5"/>
                </a:solidFill>
              </a:rPr>
              <a:t>Time</a:t>
            </a:r>
            <a:r>
              <a:rPr lang="en-US" sz="1200" dirty="0">
                <a:solidFill>
                  <a:schemeClr val="accent5"/>
                </a:solidFill>
              </a:rPr>
              <a:t> </a:t>
            </a:r>
          </a:p>
          <a:p>
            <a:r>
              <a:rPr lang="en-US" sz="680" dirty="0"/>
              <a:t>More accurate result based on the </a:t>
            </a:r>
            <a:endParaRPr lang="en-US" sz="680" dirty="0" smtClean="0"/>
          </a:p>
          <a:p>
            <a:r>
              <a:rPr lang="en-US" sz="680" dirty="0" smtClean="0"/>
              <a:t>expected </a:t>
            </a:r>
            <a:r>
              <a:rPr lang="en-US" sz="680" dirty="0"/>
              <a:t>availability </a:t>
            </a:r>
            <a:endParaRPr lang="en-US" sz="680" dirty="0" smtClean="0"/>
          </a:p>
          <a:p>
            <a:r>
              <a:rPr lang="en-US" sz="680" dirty="0" smtClean="0"/>
              <a:t>of </a:t>
            </a:r>
            <a:r>
              <a:rPr lang="en-US" sz="680" dirty="0"/>
              <a:t>the </a:t>
            </a:r>
            <a:r>
              <a:rPr lang="en-US" sz="680" dirty="0" smtClean="0"/>
              <a:t>hotels </a:t>
            </a:r>
            <a:r>
              <a:rPr lang="en-US" sz="680" dirty="0"/>
              <a:t>in </a:t>
            </a:r>
            <a:endParaRPr lang="en-US" sz="680" dirty="0" smtClean="0"/>
          </a:p>
          <a:p>
            <a:r>
              <a:rPr lang="en-US" sz="680" dirty="0" smtClean="0"/>
              <a:t>different </a:t>
            </a:r>
            <a:r>
              <a:rPr lang="en-US" sz="680" dirty="0"/>
              <a:t>months</a:t>
            </a:r>
          </a:p>
        </p:txBody>
      </p:sp>
      <p:sp>
        <p:nvSpPr>
          <p:cNvPr id="15" name="TextBox 14">
            <a:extLst>
              <a:ext uri="{FF2B5EF4-FFF2-40B4-BE49-F238E27FC236}">
                <a16:creationId xmlns:a16="http://schemas.microsoft.com/office/drawing/2014/main" id="{0AE1D96F-C6FD-43B2-8E88-FA805DD1862E}"/>
              </a:ext>
            </a:extLst>
          </p:cNvPr>
          <p:cNvSpPr txBox="1"/>
          <p:nvPr/>
        </p:nvSpPr>
        <p:spPr>
          <a:xfrm>
            <a:off x="3260224" y="3744461"/>
            <a:ext cx="1037290" cy="1188018"/>
          </a:xfrm>
          <a:prstGeom prst="rect">
            <a:avLst/>
          </a:prstGeom>
          <a:noFill/>
        </p:spPr>
        <p:txBody>
          <a:bodyPr wrap="square" rtlCol="0">
            <a:spAutoFit/>
          </a:bodyPr>
          <a:lstStyle/>
          <a:p>
            <a:r>
              <a:rPr lang="en-US" sz="1050" dirty="0">
                <a:solidFill>
                  <a:schemeClr val="accent3"/>
                </a:solidFill>
              </a:rPr>
              <a:t>Separated RS</a:t>
            </a:r>
          </a:p>
          <a:p>
            <a:r>
              <a:rPr lang="en-US" sz="680" dirty="0"/>
              <a:t>If we want different result for recommendations per each office ID, we can first filter based on the </a:t>
            </a:r>
            <a:r>
              <a:rPr lang="en-US" sz="680" dirty="0" err="1"/>
              <a:t>officeID</a:t>
            </a:r>
            <a:r>
              <a:rPr lang="en-US" sz="680" dirty="0"/>
              <a:t> and give more priority to the hotels were was booked already with the </a:t>
            </a:r>
            <a:r>
              <a:rPr lang="en-US" sz="680" dirty="0" err="1"/>
              <a:t>officeID</a:t>
            </a:r>
            <a:r>
              <a:rPr lang="en-US" sz="680" dirty="0"/>
              <a:t>.</a:t>
            </a:r>
          </a:p>
        </p:txBody>
      </p:sp>
      <p:grpSp>
        <p:nvGrpSpPr>
          <p:cNvPr id="74" name="Group 73">
            <a:extLst>
              <a:ext uri="{FF2B5EF4-FFF2-40B4-BE49-F238E27FC236}">
                <a16:creationId xmlns:a16="http://schemas.microsoft.com/office/drawing/2014/main" id="{A41D6F69-3865-4744-A8B1-5048955FEBD0}"/>
              </a:ext>
            </a:extLst>
          </p:cNvPr>
          <p:cNvGrpSpPr/>
          <p:nvPr/>
        </p:nvGrpSpPr>
        <p:grpSpPr>
          <a:xfrm>
            <a:off x="6052543" y="1165619"/>
            <a:ext cx="1041878" cy="1041878"/>
            <a:chOff x="7061313" y="4899412"/>
            <a:chExt cx="2778703" cy="2778703"/>
          </a:xfrm>
        </p:grpSpPr>
        <p:sp>
          <p:nvSpPr>
            <p:cNvPr id="75" name="Oval 74">
              <a:extLst>
                <a:ext uri="{FF2B5EF4-FFF2-40B4-BE49-F238E27FC236}">
                  <a16:creationId xmlns:a16="http://schemas.microsoft.com/office/drawing/2014/main" id="{B319114D-BA9A-4432-8090-E7CE8D7AABEB}"/>
                </a:ext>
              </a:extLst>
            </p:cNvPr>
            <p:cNvSpPr/>
            <p:nvPr/>
          </p:nvSpPr>
          <p:spPr>
            <a:xfrm>
              <a:off x="7061313" y="4899412"/>
              <a:ext cx="2778703" cy="2778703"/>
            </a:xfrm>
            <a:prstGeom prst="ellipse">
              <a:avLst/>
            </a:prstGeom>
            <a:solidFill>
              <a:schemeClr val="bg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Oval 75">
              <a:extLst>
                <a:ext uri="{FF2B5EF4-FFF2-40B4-BE49-F238E27FC236}">
                  <a16:creationId xmlns:a16="http://schemas.microsoft.com/office/drawing/2014/main" id="{9D4494C2-6EA4-4124-AF2D-610A3038F18C}"/>
                </a:ext>
              </a:extLst>
            </p:cNvPr>
            <p:cNvSpPr/>
            <p:nvPr/>
          </p:nvSpPr>
          <p:spPr>
            <a:xfrm>
              <a:off x="7302441" y="5140537"/>
              <a:ext cx="2296449" cy="2296448"/>
            </a:xfrm>
            <a:prstGeom prst="ellipse">
              <a:avLst/>
            </a:prstGeom>
            <a:solidFill>
              <a:schemeClr val="bg1"/>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TextBox 76">
              <a:extLst>
                <a:ext uri="{FF2B5EF4-FFF2-40B4-BE49-F238E27FC236}">
                  <a16:creationId xmlns:a16="http://schemas.microsoft.com/office/drawing/2014/main" id="{A9184D76-C53D-4B76-9B9A-47120181D61D}"/>
                </a:ext>
              </a:extLst>
            </p:cNvPr>
            <p:cNvSpPr txBox="1"/>
            <p:nvPr/>
          </p:nvSpPr>
          <p:spPr>
            <a:xfrm>
              <a:off x="7167818" y="5926279"/>
              <a:ext cx="2591647" cy="697717"/>
            </a:xfrm>
            <a:prstGeom prst="rect">
              <a:avLst/>
            </a:prstGeom>
            <a:noFill/>
          </p:spPr>
          <p:txBody>
            <a:bodyPr wrap="none" rtlCol="0">
              <a:spAutoFit/>
            </a:bodyPr>
            <a:lstStyle/>
            <a:p>
              <a:pPr algn="ctr"/>
              <a:r>
                <a:rPr lang="en-US" sz="1100" dirty="0" smtClean="0"/>
                <a:t>Sponsorship</a:t>
              </a:r>
              <a:endParaRPr lang="en-US" sz="1100" dirty="0"/>
            </a:p>
          </p:txBody>
        </p:sp>
      </p:grpSp>
      <p:grpSp>
        <p:nvGrpSpPr>
          <p:cNvPr id="81" name="Group 80">
            <a:extLst>
              <a:ext uri="{FF2B5EF4-FFF2-40B4-BE49-F238E27FC236}">
                <a16:creationId xmlns:a16="http://schemas.microsoft.com/office/drawing/2014/main" id="{5A84E8D3-0BA0-4BE4-8FF0-35C46FF909F7}"/>
              </a:ext>
            </a:extLst>
          </p:cNvPr>
          <p:cNvGrpSpPr/>
          <p:nvPr/>
        </p:nvGrpSpPr>
        <p:grpSpPr>
          <a:xfrm>
            <a:off x="7477345" y="1837375"/>
            <a:ext cx="1041878" cy="1041878"/>
            <a:chOff x="3108553" y="4899412"/>
            <a:chExt cx="2778703" cy="2778703"/>
          </a:xfrm>
        </p:grpSpPr>
        <p:sp>
          <p:nvSpPr>
            <p:cNvPr id="82" name="Oval 81">
              <a:extLst>
                <a:ext uri="{FF2B5EF4-FFF2-40B4-BE49-F238E27FC236}">
                  <a16:creationId xmlns:a16="http://schemas.microsoft.com/office/drawing/2014/main" id="{9589998A-FDAA-468B-BFC9-75A88C5190B8}"/>
                </a:ext>
              </a:extLst>
            </p:cNvPr>
            <p:cNvSpPr/>
            <p:nvPr/>
          </p:nvSpPr>
          <p:spPr>
            <a:xfrm>
              <a:off x="3108553" y="4899412"/>
              <a:ext cx="2778703" cy="2778703"/>
            </a:xfrm>
            <a:prstGeom prst="ellipse">
              <a:avLst/>
            </a:prstGeom>
            <a:solidFill>
              <a:schemeClr val="tx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Oval 82">
              <a:extLst>
                <a:ext uri="{FF2B5EF4-FFF2-40B4-BE49-F238E27FC236}">
                  <a16:creationId xmlns:a16="http://schemas.microsoft.com/office/drawing/2014/main" id="{2E42BDEB-2ED3-4DDB-89FA-1FAE10049A2D}"/>
                </a:ext>
              </a:extLst>
            </p:cNvPr>
            <p:cNvSpPr/>
            <p:nvPr/>
          </p:nvSpPr>
          <p:spPr>
            <a:xfrm>
              <a:off x="3349680" y="5140539"/>
              <a:ext cx="2296449" cy="2296449"/>
            </a:xfrm>
            <a:prstGeom prst="ellipse">
              <a:avLst/>
            </a:prstGeom>
            <a:solidFill>
              <a:schemeClr val="bg1"/>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TextBox 83">
              <a:extLst>
                <a:ext uri="{FF2B5EF4-FFF2-40B4-BE49-F238E27FC236}">
                  <a16:creationId xmlns:a16="http://schemas.microsoft.com/office/drawing/2014/main" id="{B198AD6F-1812-47A6-B4FE-3F7E650B712A}"/>
                </a:ext>
              </a:extLst>
            </p:cNvPr>
            <p:cNvSpPr txBox="1"/>
            <p:nvPr/>
          </p:nvSpPr>
          <p:spPr>
            <a:xfrm>
              <a:off x="4043112" y="5782247"/>
              <a:ext cx="834527" cy="800323"/>
            </a:xfrm>
            <a:prstGeom prst="rect">
              <a:avLst/>
            </a:prstGeom>
            <a:noFill/>
          </p:spPr>
          <p:txBody>
            <a:bodyPr wrap="none" rtlCol="0">
              <a:spAutoFit/>
            </a:bodyPr>
            <a:lstStyle/>
            <a:p>
              <a:pPr algn="ctr"/>
              <a:r>
                <a:rPr lang="en-US" sz="1350" dirty="0" smtClean="0"/>
                <a:t>…</a:t>
              </a:r>
              <a:endParaRPr lang="en-US" sz="1350" dirty="0"/>
            </a:p>
          </p:txBody>
        </p:sp>
      </p:grpSp>
      <p:grpSp>
        <p:nvGrpSpPr>
          <p:cNvPr id="2" name="Group 1"/>
          <p:cNvGrpSpPr/>
          <p:nvPr/>
        </p:nvGrpSpPr>
        <p:grpSpPr>
          <a:xfrm>
            <a:off x="1778132" y="1837375"/>
            <a:ext cx="1041878" cy="1041878"/>
            <a:chOff x="1778132" y="1837375"/>
            <a:chExt cx="1041878" cy="1041878"/>
          </a:xfrm>
        </p:grpSpPr>
        <p:grpSp>
          <p:nvGrpSpPr>
            <p:cNvPr id="65" name="Group 64">
              <a:extLst>
                <a:ext uri="{FF2B5EF4-FFF2-40B4-BE49-F238E27FC236}">
                  <a16:creationId xmlns:a16="http://schemas.microsoft.com/office/drawing/2014/main" id="{89EAEE7B-4B9E-459B-AD26-90DE1B8EC69E}"/>
                </a:ext>
              </a:extLst>
            </p:cNvPr>
            <p:cNvGrpSpPr/>
            <p:nvPr/>
          </p:nvGrpSpPr>
          <p:grpSpPr>
            <a:xfrm>
              <a:off x="1778132" y="1837375"/>
              <a:ext cx="1041878" cy="1041878"/>
              <a:chOff x="3108555" y="4899409"/>
              <a:chExt cx="2778705" cy="2778700"/>
            </a:xfrm>
          </p:grpSpPr>
          <p:sp>
            <p:nvSpPr>
              <p:cNvPr id="9" name="Oval 8">
                <a:extLst>
                  <a:ext uri="{FF2B5EF4-FFF2-40B4-BE49-F238E27FC236}">
                    <a16:creationId xmlns:a16="http://schemas.microsoft.com/office/drawing/2014/main" id="{A0720F35-231E-4BFD-AECD-058C85B23134}"/>
                  </a:ext>
                </a:extLst>
              </p:cNvPr>
              <p:cNvSpPr/>
              <p:nvPr/>
            </p:nvSpPr>
            <p:spPr>
              <a:xfrm>
                <a:off x="3108555" y="4899409"/>
                <a:ext cx="2778705" cy="2778700"/>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a:extLst>
                  <a:ext uri="{FF2B5EF4-FFF2-40B4-BE49-F238E27FC236}">
                    <a16:creationId xmlns:a16="http://schemas.microsoft.com/office/drawing/2014/main" id="{FE417EA8-5FB3-4C2B-8600-7FEEC3822F60}"/>
                  </a:ext>
                </a:extLst>
              </p:cNvPr>
              <p:cNvSpPr/>
              <p:nvPr/>
            </p:nvSpPr>
            <p:spPr>
              <a:xfrm>
                <a:off x="3349680" y="5140536"/>
                <a:ext cx="2296450" cy="2296446"/>
              </a:xfrm>
              <a:prstGeom prst="ellipse">
                <a:avLst/>
              </a:prstGeom>
              <a:solidFill>
                <a:schemeClr val="bg1"/>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0" name="TextBox 89">
              <a:extLst>
                <a:ext uri="{FF2B5EF4-FFF2-40B4-BE49-F238E27FC236}">
                  <a16:creationId xmlns:a16="http://schemas.microsoft.com/office/drawing/2014/main" id="{2371DA04-3847-4141-872A-1ED79D21D1BA}"/>
                </a:ext>
              </a:extLst>
            </p:cNvPr>
            <p:cNvSpPr txBox="1"/>
            <p:nvPr/>
          </p:nvSpPr>
          <p:spPr>
            <a:xfrm>
              <a:off x="2090112" y="2220671"/>
              <a:ext cx="426720" cy="261610"/>
            </a:xfrm>
            <a:prstGeom prst="rect">
              <a:avLst/>
            </a:prstGeom>
            <a:noFill/>
          </p:spPr>
          <p:txBody>
            <a:bodyPr wrap="none" rtlCol="0">
              <a:spAutoFit/>
            </a:bodyPr>
            <a:lstStyle/>
            <a:p>
              <a:pPr algn="ctr"/>
              <a:r>
                <a:rPr lang="en-US" sz="1100" dirty="0" smtClean="0"/>
                <a:t>City</a:t>
              </a:r>
              <a:endParaRPr lang="en-US" sz="1100" dirty="0"/>
            </a:p>
          </p:txBody>
        </p:sp>
      </p:grpSp>
      <p:grpSp>
        <p:nvGrpSpPr>
          <p:cNvPr id="3" name="Group 2"/>
          <p:cNvGrpSpPr/>
          <p:nvPr/>
        </p:nvGrpSpPr>
        <p:grpSpPr>
          <a:xfrm>
            <a:off x="3202935" y="1165619"/>
            <a:ext cx="1041878" cy="1041878"/>
            <a:chOff x="3202935" y="1165619"/>
            <a:chExt cx="1041878" cy="1041878"/>
          </a:xfrm>
        </p:grpSpPr>
        <p:grpSp>
          <p:nvGrpSpPr>
            <p:cNvPr id="63" name="Group 62">
              <a:extLst>
                <a:ext uri="{FF2B5EF4-FFF2-40B4-BE49-F238E27FC236}">
                  <a16:creationId xmlns:a16="http://schemas.microsoft.com/office/drawing/2014/main" id="{DAF3F8A0-7379-49F4-8549-FA9E7DC1812E}"/>
                </a:ext>
              </a:extLst>
            </p:cNvPr>
            <p:cNvGrpSpPr/>
            <p:nvPr/>
          </p:nvGrpSpPr>
          <p:grpSpPr>
            <a:xfrm>
              <a:off x="3202935" y="1165619"/>
              <a:ext cx="1041878" cy="1041878"/>
              <a:chOff x="7061313" y="4899412"/>
              <a:chExt cx="2778703" cy="2778703"/>
            </a:xfrm>
          </p:grpSpPr>
          <p:sp>
            <p:nvSpPr>
              <p:cNvPr id="57" name="Oval 56">
                <a:extLst>
                  <a:ext uri="{FF2B5EF4-FFF2-40B4-BE49-F238E27FC236}">
                    <a16:creationId xmlns:a16="http://schemas.microsoft.com/office/drawing/2014/main" id="{496EFCD3-6077-4562-8324-961CCA66D585}"/>
                  </a:ext>
                </a:extLst>
              </p:cNvPr>
              <p:cNvSpPr/>
              <p:nvPr/>
            </p:nvSpPr>
            <p:spPr>
              <a:xfrm>
                <a:off x="7061313" y="4899412"/>
                <a:ext cx="2778703" cy="2778703"/>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Oval 58">
                <a:extLst>
                  <a:ext uri="{FF2B5EF4-FFF2-40B4-BE49-F238E27FC236}">
                    <a16:creationId xmlns:a16="http://schemas.microsoft.com/office/drawing/2014/main" id="{D0BB6C46-42AE-4EAE-8C62-8F865273D124}"/>
                  </a:ext>
                </a:extLst>
              </p:cNvPr>
              <p:cNvSpPr/>
              <p:nvPr/>
            </p:nvSpPr>
            <p:spPr>
              <a:xfrm>
                <a:off x="7302440" y="5140539"/>
                <a:ext cx="2296449" cy="2296449"/>
              </a:xfrm>
              <a:prstGeom prst="ellipse">
                <a:avLst/>
              </a:prstGeom>
              <a:solidFill>
                <a:schemeClr val="bg1"/>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1" name="TextBox 90">
              <a:extLst>
                <a:ext uri="{FF2B5EF4-FFF2-40B4-BE49-F238E27FC236}">
                  <a16:creationId xmlns:a16="http://schemas.microsoft.com/office/drawing/2014/main" id="{D389C0C1-09D3-4800-8E53-E901A7F87267}"/>
                </a:ext>
              </a:extLst>
            </p:cNvPr>
            <p:cNvSpPr txBox="1"/>
            <p:nvPr/>
          </p:nvSpPr>
          <p:spPr>
            <a:xfrm>
              <a:off x="3369100" y="1550644"/>
              <a:ext cx="700833" cy="261610"/>
            </a:xfrm>
            <a:prstGeom prst="rect">
              <a:avLst/>
            </a:prstGeom>
            <a:noFill/>
          </p:spPr>
          <p:txBody>
            <a:bodyPr wrap="none" rtlCol="0">
              <a:spAutoFit/>
            </a:bodyPr>
            <a:lstStyle/>
            <a:p>
              <a:pPr algn="ctr"/>
              <a:r>
                <a:rPr lang="en-US" sz="1100" dirty="0" err="1" smtClean="0"/>
                <a:t>OfficeID</a:t>
              </a:r>
              <a:endParaRPr lang="en-US" sz="1100" dirty="0"/>
            </a:p>
          </p:txBody>
        </p:sp>
      </p:grpSp>
      <p:grpSp>
        <p:nvGrpSpPr>
          <p:cNvPr id="4" name="Group 3"/>
          <p:cNvGrpSpPr/>
          <p:nvPr/>
        </p:nvGrpSpPr>
        <p:grpSpPr>
          <a:xfrm>
            <a:off x="4627738" y="1837375"/>
            <a:ext cx="1041878" cy="1041878"/>
            <a:chOff x="4627738" y="1837375"/>
            <a:chExt cx="1041878" cy="1041878"/>
          </a:xfrm>
        </p:grpSpPr>
        <p:grpSp>
          <p:nvGrpSpPr>
            <p:cNvPr id="67" name="Group 66">
              <a:extLst>
                <a:ext uri="{FF2B5EF4-FFF2-40B4-BE49-F238E27FC236}">
                  <a16:creationId xmlns:a16="http://schemas.microsoft.com/office/drawing/2014/main" id="{44E8DA82-8A99-4085-8AE3-04DF1610AB08}"/>
                </a:ext>
              </a:extLst>
            </p:cNvPr>
            <p:cNvGrpSpPr/>
            <p:nvPr/>
          </p:nvGrpSpPr>
          <p:grpSpPr>
            <a:xfrm>
              <a:off x="4627738" y="1837375"/>
              <a:ext cx="1041878" cy="1041878"/>
              <a:chOff x="3108553" y="4899412"/>
              <a:chExt cx="2778703" cy="2778703"/>
            </a:xfrm>
          </p:grpSpPr>
          <p:sp>
            <p:nvSpPr>
              <p:cNvPr id="68" name="Oval 67">
                <a:extLst>
                  <a:ext uri="{FF2B5EF4-FFF2-40B4-BE49-F238E27FC236}">
                    <a16:creationId xmlns:a16="http://schemas.microsoft.com/office/drawing/2014/main" id="{82C1D012-AA5E-48C1-AF1F-15D863744DC6}"/>
                  </a:ext>
                </a:extLst>
              </p:cNvPr>
              <p:cNvSpPr/>
              <p:nvPr/>
            </p:nvSpPr>
            <p:spPr>
              <a:xfrm>
                <a:off x="3108553" y="4899412"/>
                <a:ext cx="2778703" cy="2778703"/>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Oval 68">
                <a:extLst>
                  <a:ext uri="{FF2B5EF4-FFF2-40B4-BE49-F238E27FC236}">
                    <a16:creationId xmlns:a16="http://schemas.microsoft.com/office/drawing/2014/main" id="{0EB425A4-8ED9-44A3-B833-95A898F14AF2}"/>
                  </a:ext>
                </a:extLst>
              </p:cNvPr>
              <p:cNvSpPr/>
              <p:nvPr/>
            </p:nvSpPr>
            <p:spPr>
              <a:xfrm>
                <a:off x="3349680" y="5140539"/>
                <a:ext cx="2296449" cy="2296449"/>
              </a:xfrm>
              <a:prstGeom prst="ellipse">
                <a:avLst/>
              </a:prstGeom>
              <a:solidFill>
                <a:schemeClr val="bg1"/>
              </a:solidFill>
              <a:ln>
                <a:noFill/>
              </a:ln>
              <a:effectLst>
                <a:outerShdw blurRad="228600" dist="152400" dir="5400000" algn="t" rotWithShape="0">
                  <a:schemeClr val="bg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2" name="TextBox 91">
              <a:extLst>
                <a:ext uri="{FF2B5EF4-FFF2-40B4-BE49-F238E27FC236}">
                  <a16:creationId xmlns:a16="http://schemas.microsoft.com/office/drawing/2014/main" id="{D457AD40-2E51-4D17-9140-528A24E61996}"/>
                </a:ext>
              </a:extLst>
            </p:cNvPr>
            <p:cNvSpPr txBox="1"/>
            <p:nvPr/>
          </p:nvSpPr>
          <p:spPr>
            <a:xfrm>
              <a:off x="4841099" y="2217497"/>
              <a:ext cx="611065" cy="261610"/>
            </a:xfrm>
            <a:prstGeom prst="rect">
              <a:avLst/>
            </a:prstGeom>
            <a:noFill/>
          </p:spPr>
          <p:txBody>
            <a:bodyPr wrap="none" rtlCol="0">
              <a:spAutoFit/>
            </a:bodyPr>
            <a:lstStyle/>
            <a:p>
              <a:pPr algn="ctr"/>
              <a:r>
                <a:rPr lang="en-US" sz="1100" dirty="0" smtClean="0"/>
                <a:t>Month</a:t>
              </a:r>
              <a:endParaRPr lang="en-US" sz="1100" dirty="0"/>
            </a:p>
          </p:txBody>
        </p:sp>
      </p:grpSp>
      <p:pic>
        <p:nvPicPr>
          <p:cNvPr id="93" name="Picture 92" descr="Home.png">
            <a:hlinkClick r:id="" action="ppaction://hlinkshowjump?jump=firstslide"/>
          </p:cNvPr>
          <p:cNvPicPr>
            <a:picLocks noChangeAspect="1"/>
          </p:cNvPicPr>
          <p:nvPr/>
        </p:nvPicPr>
        <p:blipFill>
          <a:blip r:embed="rId3"/>
          <a:stretch>
            <a:fillRect/>
          </a:stretch>
        </p:blipFill>
        <p:spPr>
          <a:xfrm>
            <a:off x="786737" y="160718"/>
            <a:ext cx="250031" cy="250031"/>
          </a:xfrm>
          <a:prstGeom prst="rect">
            <a:avLst/>
          </a:prstGeom>
        </p:spPr>
      </p:pic>
      <p:pic>
        <p:nvPicPr>
          <p:cNvPr id="94" name="Picture 93" descr="Exit.png">
            <a:hlinkClick r:id="" action="ppaction://hlinkshowjump?jump=endshow"/>
          </p:cNvPr>
          <p:cNvPicPr>
            <a:picLocks noChangeAspect="1"/>
          </p:cNvPicPr>
          <p:nvPr/>
        </p:nvPicPr>
        <p:blipFill>
          <a:blip r:embed="rId4"/>
          <a:stretch>
            <a:fillRect/>
          </a:stretch>
        </p:blipFill>
        <p:spPr>
          <a:xfrm>
            <a:off x="447405" y="160718"/>
            <a:ext cx="250031" cy="250031"/>
          </a:xfrm>
          <a:prstGeom prst="rect">
            <a:avLst/>
          </a:prstGeom>
        </p:spPr>
      </p:pic>
      <p:sp>
        <p:nvSpPr>
          <p:cNvPr id="111"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dirty="0" smtClean="0"/>
              <a:t>Post-filtering</a:t>
            </a:r>
            <a:endParaRPr lang="ko-KR" altLang="en-US" dirty="0"/>
          </a:p>
        </p:txBody>
      </p:sp>
      <p:grpSp>
        <p:nvGrpSpPr>
          <p:cNvPr id="112" name="Google Shape;371;p47"/>
          <p:cNvGrpSpPr/>
          <p:nvPr/>
        </p:nvGrpSpPr>
        <p:grpSpPr>
          <a:xfrm rot="5400000">
            <a:off x="8612837" y="315553"/>
            <a:ext cx="278152" cy="345818"/>
            <a:chOff x="0" y="46600"/>
            <a:chExt cx="3121800" cy="5004600"/>
          </a:xfrm>
        </p:grpSpPr>
        <p:sp>
          <p:nvSpPr>
            <p:cNvPr id="11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116" name="Picture 115"/>
          <p:cNvPicPr>
            <a:picLocks noChangeAspect="1"/>
          </p:cNvPicPr>
          <p:nvPr/>
        </p:nvPicPr>
        <p:blipFill>
          <a:blip r:embed="rId5"/>
          <a:stretch>
            <a:fillRect/>
          </a:stretch>
        </p:blipFill>
        <p:spPr>
          <a:xfrm>
            <a:off x="1619672" y="267494"/>
            <a:ext cx="161917" cy="641191"/>
          </a:xfrm>
          <a:prstGeom prst="rect">
            <a:avLst/>
          </a:prstGeom>
        </p:spPr>
      </p:pic>
      <p:sp>
        <p:nvSpPr>
          <p:cNvPr id="64" name="Google Shape;488;p40"/>
          <p:cNvSpPr txBox="1">
            <a:spLocks noGrp="1"/>
          </p:cNvSpPr>
          <p:nvPr>
            <p:ph type="sldNum" idx="12"/>
          </p:nvPr>
        </p:nvSpPr>
        <p:spPr>
          <a:xfrm>
            <a:off x="418591" y="4731990"/>
            <a:ext cx="379800" cy="211639"/>
          </a:xfrm>
          <a:prstGeom prst="rect">
            <a:avLst/>
          </a:prstGeom>
        </p:spPr>
        <p:txBody>
          <a:bodyPr spcFirstLastPara="1" wrap="square" lIns="91425" tIns="91425" rIns="91425" bIns="91425" anchor="ctr" anchorCtr="0">
            <a:noAutofit/>
          </a:bodyPr>
          <a:lstStyle/>
          <a:p>
            <a:r>
              <a:rPr lang="en-US" sz="1100" dirty="0" smtClean="0">
                <a:solidFill>
                  <a:schemeClr val="bg1"/>
                </a:solidFill>
              </a:rPr>
              <a:t>45</a:t>
            </a:r>
            <a:endParaRPr sz="1100" dirty="0">
              <a:solidFill>
                <a:schemeClr val="bg1"/>
              </a:solidFill>
            </a:endParaRPr>
          </a:p>
        </p:txBody>
      </p:sp>
      <p:sp>
        <p:nvSpPr>
          <p:cNvPr id="70" name="Rounded Rectangle 69"/>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71" name="Rounded Rectangle 70">
            <a:hlinkClick r:id="rId6"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78" name="Rounded Rectangle 77">
            <a:hlinkClick r:id="rId7"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85" name="Rounded Rectangle 84">
            <a:hlinkClick r:id="rId7" action="ppaction://hlinksldjump"/>
          </p:cNvPr>
          <p:cNvSpPr/>
          <p:nvPr/>
        </p:nvSpPr>
        <p:spPr>
          <a:xfrm>
            <a:off x="179513" y="2089544"/>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Solution</a:t>
            </a:r>
            <a:endParaRPr lang="fa-IR" sz="900" dirty="0">
              <a:latin typeface="+mj-lt"/>
              <a:cs typeface="B Behnam " pitchFamily="2" charset="-78"/>
            </a:endParaRPr>
          </a:p>
        </p:txBody>
      </p:sp>
      <p:sp>
        <p:nvSpPr>
          <p:cNvPr id="87" name="Rounded Rectangle 86">
            <a:hlinkClick r:id="rId8" action="ppaction://hlinksldjump"/>
          </p:cNvPr>
          <p:cNvSpPr/>
          <p:nvPr/>
        </p:nvSpPr>
        <p:spPr>
          <a:xfrm>
            <a:off x="179513" y="2518172"/>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88" name="Rounded Rectangle 87">
            <a:hlinkClick r:id="rId9" action="ppaction://hlinksldjump"/>
          </p:cNvPr>
          <p:cNvSpPr/>
          <p:nvPr/>
        </p:nvSpPr>
        <p:spPr>
          <a:xfrm>
            <a:off x="179513" y="2946800"/>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Tree>
    <p:extLst>
      <p:ext uri="{BB962C8B-B14F-4D97-AF65-F5344CB8AC3E}">
        <p14:creationId xmlns:p14="http://schemas.microsoft.com/office/powerpoint/2010/main" val="27410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300"/>
                                  </p:stCondLst>
                                  <p:childTnLst>
                                    <p:set>
                                      <p:cBhvr>
                                        <p:cTn id="6" dur="1" fill="hold">
                                          <p:stCondLst>
                                            <p:cond delay="0"/>
                                          </p:stCondLst>
                                        </p:cTn>
                                        <p:tgtEl>
                                          <p:spTgt spid="74"/>
                                        </p:tgtEl>
                                        <p:attrNameLst>
                                          <p:attrName>style.visibility</p:attrName>
                                        </p:attrNameLst>
                                      </p:cBhvr>
                                      <p:to>
                                        <p:strVal val="visible"/>
                                      </p:to>
                                    </p:set>
                                    <p:anim calcmode="lin" valueType="num">
                                      <p:cBhvr>
                                        <p:cTn id="7" dur="500" fill="hold"/>
                                        <p:tgtEl>
                                          <p:spTgt spid="74"/>
                                        </p:tgtEl>
                                        <p:attrNameLst>
                                          <p:attrName>ppt_w</p:attrName>
                                        </p:attrNameLst>
                                      </p:cBhvr>
                                      <p:tavLst>
                                        <p:tav tm="0">
                                          <p:val>
                                            <p:fltVal val="0"/>
                                          </p:val>
                                        </p:tav>
                                        <p:tav tm="100000">
                                          <p:val>
                                            <p:strVal val="#ppt_w"/>
                                          </p:val>
                                        </p:tav>
                                      </p:tavLst>
                                    </p:anim>
                                    <p:anim calcmode="lin" valueType="num">
                                      <p:cBhvr>
                                        <p:cTn id="8" dur="500" fill="hold"/>
                                        <p:tgtEl>
                                          <p:spTgt spid="74"/>
                                        </p:tgtEl>
                                        <p:attrNameLst>
                                          <p:attrName>ppt_h</p:attrName>
                                        </p:attrNameLst>
                                      </p:cBhvr>
                                      <p:tavLst>
                                        <p:tav tm="0">
                                          <p:val>
                                            <p:fltVal val="0"/>
                                          </p:val>
                                        </p:tav>
                                        <p:tav tm="100000">
                                          <p:val>
                                            <p:strVal val="#ppt_h"/>
                                          </p:val>
                                        </p:tav>
                                      </p:tavLst>
                                    </p:anim>
                                    <p:anim calcmode="lin" valueType="num">
                                      <p:cBhvr>
                                        <p:cTn id="9" dur="500" fill="hold"/>
                                        <p:tgtEl>
                                          <p:spTgt spid="74"/>
                                        </p:tgtEl>
                                        <p:attrNameLst>
                                          <p:attrName>style.rotation</p:attrName>
                                        </p:attrNameLst>
                                      </p:cBhvr>
                                      <p:tavLst>
                                        <p:tav tm="0">
                                          <p:val>
                                            <p:fltVal val="360"/>
                                          </p:val>
                                        </p:tav>
                                        <p:tav tm="100000">
                                          <p:val>
                                            <p:fltVal val="0"/>
                                          </p:val>
                                        </p:tav>
                                      </p:tavLst>
                                    </p:anim>
                                    <p:animEffect transition="in" filter="fade">
                                      <p:cBhvr>
                                        <p:cTn id="10" dur="500"/>
                                        <p:tgtEl>
                                          <p:spTgt spid="74"/>
                                        </p:tgtEl>
                                      </p:cBhvr>
                                    </p:animEffect>
                                  </p:childTnLst>
                                </p:cTn>
                              </p:par>
                              <p:par>
                                <p:cTn id="11" presetID="49" presetClass="entr" presetSubtype="0" decel="100000" fill="hold" nodeType="withEffect">
                                  <p:stCondLst>
                                    <p:cond delay="400"/>
                                  </p:stCondLst>
                                  <p:childTnLst>
                                    <p:set>
                                      <p:cBhvr>
                                        <p:cTn id="12" dur="1" fill="hold">
                                          <p:stCondLst>
                                            <p:cond delay="0"/>
                                          </p:stCondLst>
                                        </p:cTn>
                                        <p:tgtEl>
                                          <p:spTgt spid="81"/>
                                        </p:tgtEl>
                                        <p:attrNameLst>
                                          <p:attrName>style.visibility</p:attrName>
                                        </p:attrNameLst>
                                      </p:cBhvr>
                                      <p:to>
                                        <p:strVal val="visible"/>
                                      </p:to>
                                    </p:set>
                                    <p:anim calcmode="lin" valueType="num">
                                      <p:cBhvr>
                                        <p:cTn id="13" dur="500" fill="hold"/>
                                        <p:tgtEl>
                                          <p:spTgt spid="81"/>
                                        </p:tgtEl>
                                        <p:attrNameLst>
                                          <p:attrName>ppt_w</p:attrName>
                                        </p:attrNameLst>
                                      </p:cBhvr>
                                      <p:tavLst>
                                        <p:tav tm="0">
                                          <p:val>
                                            <p:fltVal val="0"/>
                                          </p:val>
                                        </p:tav>
                                        <p:tav tm="100000">
                                          <p:val>
                                            <p:strVal val="#ppt_w"/>
                                          </p:val>
                                        </p:tav>
                                      </p:tavLst>
                                    </p:anim>
                                    <p:anim calcmode="lin" valueType="num">
                                      <p:cBhvr>
                                        <p:cTn id="14" dur="500" fill="hold"/>
                                        <p:tgtEl>
                                          <p:spTgt spid="81"/>
                                        </p:tgtEl>
                                        <p:attrNameLst>
                                          <p:attrName>ppt_h</p:attrName>
                                        </p:attrNameLst>
                                      </p:cBhvr>
                                      <p:tavLst>
                                        <p:tav tm="0">
                                          <p:val>
                                            <p:fltVal val="0"/>
                                          </p:val>
                                        </p:tav>
                                        <p:tav tm="100000">
                                          <p:val>
                                            <p:strVal val="#ppt_h"/>
                                          </p:val>
                                        </p:tav>
                                      </p:tavLst>
                                    </p:anim>
                                    <p:anim calcmode="lin" valueType="num">
                                      <p:cBhvr>
                                        <p:cTn id="15" dur="500" fill="hold"/>
                                        <p:tgtEl>
                                          <p:spTgt spid="81"/>
                                        </p:tgtEl>
                                        <p:attrNameLst>
                                          <p:attrName>style.rotation</p:attrName>
                                        </p:attrNameLst>
                                      </p:cBhvr>
                                      <p:tavLst>
                                        <p:tav tm="0">
                                          <p:val>
                                            <p:fltVal val="360"/>
                                          </p:val>
                                        </p:tav>
                                        <p:tav tm="100000">
                                          <p:val>
                                            <p:fltVal val="0"/>
                                          </p:val>
                                        </p:tav>
                                      </p:tavLst>
                                    </p:anim>
                                    <p:animEffect transition="in" filter="fade">
                                      <p:cBhvr>
                                        <p:cTn id="16" dur="500"/>
                                        <p:tgtEl>
                                          <p:spTgt spid="81"/>
                                        </p:tgtEl>
                                      </p:cBhvr>
                                    </p:animEffect>
                                  </p:childTnLst>
                                </p:cTn>
                              </p:par>
                              <p:par>
                                <p:cTn id="17" presetID="49" presetClass="entr" presetSubtype="0" decel="100000" fill="hold" nodeType="withEffect">
                                  <p:stCondLst>
                                    <p:cond delay="40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 calcmode="lin" valueType="num">
                                      <p:cBhvr>
                                        <p:cTn id="21" dur="500" fill="hold"/>
                                        <p:tgtEl>
                                          <p:spTgt spid="2"/>
                                        </p:tgtEl>
                                        <p:attrNameLst>
                                          <p:attrName>style.rotation</p:attrName>
                                        </p:attrNameLst>
                                      </p:cBhvr>
                                      <p:tavLst>
                                        <p:tav tm="0">
                                          <p:val>
                                            <p:fltVal val="360"/>
                                          </p:val>
                                        </p:tav>
                                        <p:tav tm="100000">
                                          <p:val>
                                            <p:fltVal val="0"/>
                                          </p:val>
                                        </p:tav>
                                      </p:tavLst>
                                    </p:anim>
                                    <p:animEffect transition="in" filter="fade">
                                      <p:cBhvr>
                                        <p:cTn id="22" dur="500"/>
                                        <p:tgtEl>
                                          <p:spTgt spid="2"/>
                                        </p:tgtEl>
                                      </p:cBhvr>
                                    </p:animEffect>
                                  </p:childTnLst>
                                </p:cTn>
                              </p:par>
                              <p:par>
                                <p:cTn id="23" presetID="49" presetClass="entr" presetSubtype="0" decel="100000" fill="hold" nodeType="withEffect">
                                  <p:stCondLst>
                                    <p:cond delay="400"/>
                                  </p:stCondLst>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ppt_w</p:attrName>
                                        </p:attrNameLst>
                                      </p:cBhvr>
                                      <p:tavLst>
                                        <p:tav tm="0">
                                          <p:val>
                                            <p:fltVal val="0"/>
                                          </p:val>
                                        </p:tav>
                                        <p:tav tm="100000">
                                          <p:val>
                                            <p:strVal val="#ppt_w"/>
                                          </p:val>
                                        </p:tav>
                                      </p:tavLst>
                                    </p:anim>
                                    <p:anim calcmode="lin" valueType="num">
                                      <p:cBhvr>
                                        <p:cTn id="26" dur="500" fill="hold"/>
                                        <p:tgtEl>
                                          <p:spTgt spid="3"/>
                                        </p:tgtEl>
                                        <p:attrNameLst>
                                          <p:attrName>ppt_h</p:attrName>
                                        </p:attrNameLst>
                                      </p:cBhvr>
                                      <p:tavLst>
                                        <p:tav tm="0">
                                          <p:val>
                                            <p:fltVal val="0"/>
                                          </p:val>
                                        </p:tav>
                                        <p:tav tm="100000">
                                          <p:val>
                                            <p:strVal val="#ppt_h"/>
                                          </p:val>
                                        </p:tav>
                                      </p:tavLst>
                                    </p:anim>
                                    <p:anim calcmode="lin" valueType="num">
                                      <p:cBhvr>
                                        <p:cTn id="27" dur="500" fill="hold"/>
                                        <p:tgtEl>
                                          <p:spTgt spid="3"/>
                                        </p:tgtEl>
                                        <p:attrNameLst>
                                          <p:attrName>style.rotation</p:attrName>
                                        </p:attrNameLst>
                                      </p:cBhvr>
                                      <p:tavLst>
                                        <p:tav tm="0">
                                          <p:val>
                                            <p:fltVal val="360"/>
                                          </p:val>
                                        </p:tav>
                                        <p:tav tm="100000">
                                          <p:val>
                                            <p:fltVal val="0"/>
                                          </p:val>
                                        </p:tav>
                                      </p:tavLst>
                                    </p:anim>
                                    <p:animEffect transition="in" filter="fade">
                                      <p:cBhvr>
                                        <p:cTn id="28" dur="500"/>
                                        <p:tgtEl>
                                          <p:spTgt spid="3"/>
                                        </p:tgtEl>
                                      </p:cBhvr>
                                    </p:animEffect>
                                  </p:childTnLst>
                                </p:cTn>
                              </p:par>
                              <p:par>
                                <p:cTn id="29" presetID="49" presetClass="entr" presetSubtype="0" decel="100000" fill="hold" nodeType="withEffect">
                                  <p:stCondLst>
                                    <p:cond delay="400"/>
                                  </p:stCondLst>
                                  <p:childTnLst>
                                    <p:set>
                                      <p:cBhvr>
                                        <p:cTn id="30" dur="1" fill="hold">
                                          <p:stCondLst>
                                            <p:cond delay="0"/>
                                          </p:stCondLst>
                                        </p:cTn>
                                        <p:tgtEl>
                                          <p:spTgt spid="4"/>
                                        </p:tgtEl>
                                        <p:attrNameLst>
                                          <p:attrName>style.visibility</p:attrName>
                                        </p:attrNameLst>
                                      </p:cBhvr>
                                      <p:to>
                                        <p:strVal val="visible"/>
                                      </p:to>
                                    </p:set>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fltVal val="0"/>
                                          </p:val>
                                        </p:tav>
                                        <p:tav tm="100000">
                                          <p:val>
                                            <p:strVal val="#ppt_h"/>
                                          </p:val>
                                        </p:tav>
                                      </p:tavLst>
                                    </p:anim>
                                    <p:anim calcmode="lin" valueType="num">
                                      <p:cBhvr>
                                        <p:cTn id="33" dur="500" fill="hold"/>
                                        <p:tgtEl>
                                          <p:spTgt spid="4"/>
                                        </p:tgtEl>
                                        <p:attrNameLst>
                                          <p:attrName>style.rotation</p:attrName>
                                        </p:attrNameLst>
                                      </p:cBhvr>
                                      <p:tavLst>
                                        <p:tav tm="0">
                                          <p:val>
                                            <p:fltVal val="360"/>
                                          </p:val>
                                        </p:tav>
                                        <p:tav tm="100000">
                                          <p:val>
                                            <p:fltVal val="0"/>
                                          </p:val>
                                        </p:tav>
                                      </p:tavLst>
                                    </p:anim>
                                    <p:animEffect transition="in" filter="fade">
                                      <p:cBhvr>
                                        <p:cTn id="34" dur="500"/>
                                        <p:tgtEl>
                                          <p:spTgt spid="4"/>
                                        </p:tgtEl>
                                      </p:cBhvr>
                                    </p:animEffect>
                                  </p:childTnLst>
                                </p:cTn>
                              </p:par>
                              <p:par>
                                <p:cTn id="35" presetID="10" presetClass="entr" presetSubtype="0" fill="hold" grpId="0" nodeType="withEffect">
                                  <p:stCondLst>
                                    <p:cond delay="400"/>
                                  </p:stCondLst>
                                  <p:childTnLst>
                                    <p:set>
                                      <p:cBhvr>
                                        <p:cTn id="36" dur="1" fill="hold">
                                          <p:stCondLst>
                                            <p:cond delay="0"/>
                                          </p:stCondLst>
                                        </p:cTn>
                                        <p:tgtEl>
                                          <p:spTgt spid="96"/>
                                        </p:tgtEl>
                                        <p:attrNameLst>
                                          <p:attrName>style.visibility</p:attrName>
                                        </p:attrNameLst>
                                      </p:cBhvr>
                                      <p:to>
                                        <p:strVal val="visible"/>
                                      </p:to>
                                    </p:set>
                                    <p:animEffect transition="in" filter="fade">
                                      <p:cBhvr>
                                        <p:cTn id="37" dur="500"/>
                                        <p:tgtEl>
                                          <p:spTgt spid="96"/>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99"/>
                                        </p:tgtEl>
                                        <p:attrNameLst>
                                          <p:attrName>style.visibility</p:attrName>
                                        </p:attrNameLst>
                                      </p:cBhvr>
                                      <p:to>
                                        <p:strVal val="visible"/>
                                      </p:to>
                                    </p:set>
                                    <p:animEffect transition="in" filter="fade">
                                      <p:cBhvr>
                                        <p:cTn id="43" dur="500"/>
                                        <p:tgtEl>
                                          <p:spTgt spid="99"/>
                                        </p:tgtEl>
                                      </p:cBhvr>
                                    </p:animEffect>
                                  </p:childTnLst>
                                </p:cTn>
                              </p:par>
                              <p:par>
                                <p:cTn id="44" presetID="10" presetClass="entr" presetSubtype="0" fill="hold" grpId="0" nodeType="withEffect">
                                  <p:stCondLst>
                                    <p:cond delay="700"/>
                                  </p:stCondLst>
                                  <p:childTnLst>
                                    <p:set>
                                      <p:cBhvr>
                                        <p:cTn id="45" dur="1" fill="hold">
                                          <p:stCondLst>
                                            <p:cond delay="0"/>
                                          </p:stCondLst>
                                        </p:cTn>
                                        <p:tgtEl>
                                          <p:spTgt spid="98"/>
                                        </p:tgtEl>
                                        <p:attrNameLst>
                                          <p:attrName>style.visibility</p:attrName>
                                        </p:attrNameLst>
                                      </p:cBhvr>
                                      <p:to>
                                        <p:strVal val="visible"/>
                                      </p:to>
                                    </p:set>
                                    <p:animEffect transition="in" filter="fade">
                                      <p:cBhvr>
                                        <p:cTn id="46" dur="500"/>
                                        <p:tgtEl>
                                          <p:spTgt spid="98"/>
                                        </p:tgtEl>
                                      </p:cBhvr>
                                    </p:animEffect>
                                  </p:childTnLst>
                                </p:cTn>
                              </p:par>
                              <p:par>
                                <p:cTn id="47" presetID="2" presetClass="entr" presetSubtype="1" decel="100000" fill="hold" nodeType="withEffect">
                                  <p:stCondLst>
                                    <p:cond delay="700"/>
                                  </p:stCondLst>
                                  <p:childTnLst>
                                    <p:set>
                                      <p:cBhvr>
                                        <p:cTn id="48" dur="1" fill="hold">
                                          <p:stCondLst>
                                            <p:cond delay="0"/>
                                          </p:stCondLst>
                                        </p:cTn>
                                        <p:tgtEl>
                                          <p:spTgt spid="101"/>
                                        </p:tgtEl>
                                        <p:attrNameLst>
                                          <p:attrName>style.visibility</p:attrName>
                                        </p:attrNameLst>
                                      </p:cBhvr>
                                      <p:to>
                                        <p:strVal val="visible"/>
                                      </p:to>
                                    </p:set>
                                    <p:anim calcmode="lin" valueType="num">
                                      <p:cBhvr additive="base">
                                        <p:cTn id="49" dur="1000" fill="hold"/>
                                        <p:tgtEl>
                                          <p:spTgt spid="101"/>
                                        </p:tgtEl>
                                        <p:attrNameLst>
                                          <p:attrName>ppt_x</p:attrName>
                                        </p:attrNameLst>
                                      </p:cBhvr>
                                      <p:tavLst>
                                        <p:tav tm="0">
                                          <p:val>
                                            <p:strVal val="#ppt_x"/>
                                          </p:val>
                                        </p:tav>
                                        <p:tav tm="100000">
                                          <p:val>
                                            <p:strVal val="#ppt_x"/>
                                          </p:val>
                                        </p:tav>
                                      </p:tavLst>
                                    </p:anim>
                                    <p:anim calcmode="lin" valueType="num">
                                      <p:cBhvr additive="base">
                                        <p:cTn id="50" dur="1000" fill="hold"/>
                                        <p:tgtEl>
                                          <p:spTgt spid="101"/>
                                        </p:tgtEl>
                                        <p:attrNameLst>
                                          <p:attrName>ppt_y</p:attrName>
                                        </p:attrNameLst>
                                      </p:cBhvr>
                                      <p:tavLst>
                                        <p:tav tm="0">
                                          <p:val>
                                            <p:strVal val="0-#ppt_h/2"/>
                                          </p:val>
                                        </p:tav>
                                        <p:tav tm="100000">
                                          <p:val>
                                            <p:strVal val="#ppt_y"/>
                                          </p:val>
                                        </p:tav>
                                      </p:tavLst>
                                    </p:anim>
                                  </p:childTnLst>
                                </p:cTn>
                              </p:par>
                              <p:par>
                                <p:cTn id="51" presetID="2" presetClass="entr" presetSubtype="1" decel="100000" fill="hold" nodeType="withEffect">
                                  <p:stCondLst>
                                    <p:cond delay="900"/>
                                  </p:stCondLst>
                                  <p:childTnLst>
                                    <p:set>
                                      <p:cBhvr>
                                        <p:cTn id="52" dur="1" fill="hold">
                                          <p:stCondLst>
                                            <p:cond delay="0"/>
                                          </p:stCondLst>
                                        </p:cTn>
                                        <p:tgtEl>
                                          <p:spTgt spid="102"/>
                                        </p:tgtEl>
                                        <p:attrNameLst>
                                          <p:attrName>style.visibility</p:attrName>
                                        </p:attrNameLst>
                                      </p:cBhvr>
                                      <p:to>
                                        <p:strVal val="visible"/>
                                      </p:to>
                                    </p:set>
                                    <p:anim calcmode="lin" valueType="num">
                                      <p:cBhvr additive="base">
                                        <p:cTn id="53" dur="1000" fill="hold"/>
                                        <p:tgtEl>
                                          <p:spTgt spid="102"/>
                                        </p:tgtEl>
                                        <p:attrNameLst>
                                          <p:attrName>ppt_x</p:attrName>
                                        </p:attrNameLst>
                                      </p:cBhvr>
                                      <p:tavLst>
                                        <p:tav tm="0">
                                          <p:val>
                                            <p:strVal val="#ppt_x"/>
                                          </p:val>
                                        </p:tav>
                                        <p:tav tm="100000">
                                          <p:val>
                                            <p:strVal val="#ppt_x"/>
                                          </p:val>
                                        </p:tav>
                                      </p:tavLst>
                                    </p:anim>
                                    <p:anim calcmode="lin" valueType="num">
                                      <p:cBhvr additive="base">
                                        <p:cTn id="54" dur="1000" fill="hold"/>
                                        <p:tgtEl>
                                          <p:spTgt spid="102"/>
                                        </p:tgtEl>
                                        <p:attrNameLst>
                                          <p:attrName>ppt_y</p:attrName>
                                        </p:attrNameLst>
                                      </p:cBhvr>
                                      <p:tavLst>
                                        <p:tav tm="0">
                                          <p:val>
                                            <p:strVal val="0-#ppt_h/2"/>
                                          </p:val>
                                        </p:tav>
                                        <p:tav tm="100000">
                                          <p:val>
                                            <p:strVal val="#ppt_y"/>
                                          </p:val>
                                        </p:tav>
                                      </p:tavLst>
                                    </p:anim>
                                  </p:childTnLst>
                                </p:cTn>
                              </p:par>
                              <p:par>
                                <p:cTn id="55" presetID="2" presetClass="entr" presetSubtype="1" decel="100000" fill="hold" nodeType="withEffect">
                                  <p:stCondLst>
                                    <p:cond delay="1100"/>
                                  </p:stCondLst>
                                  <p:childTnLst>
                                    <p:set>
                                      <p:cBhvr>
                                        <p:cTn id="56" dur="1" fill="hold">
                                          <p:stCondLst>
                                            <p:cond delay="0"/>
                                          </p:stCondLst>
                                        </p:cTn>
                                        <p:tgtEl>
                                          <p:spTgt spid="103"/>
                                        </p:tgtEl>
                                        <p:attrNameLst>
                                          <p:attrName>style.visibility</p:attrName>
                                        </p:attrNameLst>
                                      </p:cBhvr>
                                      <p:to>
                                        <p:strVal val="visible"/>
                                      </p:to>
                                    </p:set>
                                    <p:anim calcmode="lin" valueType="num">
                                      <p:cBhvr additive="base">
                                        <p:cTn id="57" dur="1000" fill="hold"/>
                                        <p:tgtEl>
                                          <p:spTgt spid="103"/>
                                        </p:tgtEl>
                                        <p:attrNameLst>
                                          <p:attrName>ppt_x</p:attrName>
                                        </p:attrNameLst>
                                      </p:cBhvr>
                                      <p:tavLst>
                                        <p:tav tm="0">
                                          <p:val>
                                            <p:strVal val="#ppt_x"/>
                                          </p:val>
                                        </p:tav>
                                        <p:tav tm="100000">
                                          <p:val>
                                            <p:strVal val="#ppt_x"/>
                                          </p:val>
                                        </p:tav>
                                      </p:tavLst>
                                    </p:anim>
                                    <p:anim calcmode="lin" valueType="num">
                                      <p:cBhvr additive="base">
                                        <p:cTn id="58" dur="1000" fill="hold"/>
                                        <p:tgtEl>
                                          <p:spTgt spid="103"/>
                                        </p:tgtEl>
                                        <p:attrNameLst>
                                          <p:attrName>ppt_y</p:attrName>
                                        </p:attrNameLst>
                                      </p:cBhvr>
                                      <p:tavLst>
                                        <p:tav tm="0">
                                          <p:val>
                                            <p:strVal val="0-#ppt_h/2"/>
                                          </p:val>
                                        </p:tav>
                                        <p:tav tm="100000">
                                          <p:val>
                                            <p:strVal val="#ppt_y"/>
                                          </p:val>
                                        </p:tav>
                                      </p:tavLst>
                                    </p:anim>
                                  </p:childTnLst>
                                </p:cTn>
                              </p:par>
                              <p:par>
                                <p:cTn id="59" presetID="2" presetClass="entr" presetSubtype="1" decel="100000" fill="hold" nodeType="withEffect">
                                  <p:stCondLst>
                                    <p:cond delay="1300"/>
                                  </p:stCondLst>
                                  <p:childTnLst>
                                    <p:set>
                                      <p:cBhvr>
                                        <p:cTn id="60" dur="1" fill="hold">
                                          <p:stCondLst>
                                            <p:cond delay="0"/>
                                          </p:stCondLst>
                                        </p:cTn>
                                        <p:tgtEl>
                                          <p:spTgt spid="104"/>
                                        </p:tgtEl>
                                        <p:attrNameLst>
                                          <p:attrName>style.visibility</p:attrName>
                                        </p:attrNameLst>
                                      </p:cBhvr>
                                      <p:to>
                                        <p:strVal val="visible"/>
                                      </p:to>
                                    </p:set>
                                    <p:anim calcmode="lin" valueType="num">
                                      <p:cBhvr additive="base">
                                        <p:cTn id="61" dur="1000" fill="hold"/>
                                        <p:tgtEl>
                                          <p:spTgt spid="104"/>
                                        </p:tgtEl>
                                        <p:attrNameLst>
                                          <p:attrName>ppt_x</p:attrName>
                                        </p:attrNameLst>
                                      </p:cBhvr>
                                      <p:tavLst>
                                        <p:tav tm="0">
                                          <p:val>
                                            <p:strVal val="#ppt_x"/>
                                          </p:val>
                                        </p:tav>
                                        <p:tav tm="100000">
                                          <p:val>
                                            <p:strVal val="#ppt_x"/>
                                          </p:val>
                                        </p:tav>
                                      </p:tavLst>
                                    </p:anim>
                                    <p:anim calcmode="lin" valueType="num">
                                      <p:cBhvr additive="base">
                                        <p:cTn id="62" dur="1000" fill="hold"/>
                                        <p:tgtEl>
                                          <p:spTgt spid="104"/>
                                        </p:tgtEl>
                                        <p:attrNameLst>
                                          <p:attrName>ppt_y</p:attrName>
                                        </p:attrNameLst>
                                      </p:cBhvr>
                                      <p:tavLst>
                                        <p:tav tm="0">
                                          <p:val>
                                            <p:strVal val="0-#ppt_h/2"/>
                                          </p:val>
                                        </p:tav>
                                        <p:tav tm="100000">
                                          <p:val>
                                            <p:strVal val="#ppt_y"/>
                                          </p:val>
                                        </p:tav>
                                      </p:tavLst>
                                    </p:anim>
                                  </p:childTnLst>
                                </p:cTn>
                              </p:par>
                              <p:par>
                                <p:cTn id="63" presetID="2" presetClass="entr" presetSubtype="1" decel="100000" fill="hold" nodeType="withEffect">
                                  <p:stCondLst>
                                    <p:cond delay="1500"/>
                                  </p:stCondLst>
                                  <p:childTnLst>
                                    <p:set>
                                      <p:cBhvr>
                                        <p:cTn id="64" dur="1" fill="hold">
                                          <p:stCondLst>
                                            <p:cond delay="0"/>
                                          </p:stCondLst>
                                        </p:cTn>
                                        <p:tgtEl>
                                          <p:spTgt spid="105"/>
                                        </p:tgtEl>
                                        <p:attrNameLst>
                                          <p:attrName>style.visibility</p:attrName>
                                        </p:attrNameLst>
                                      </p:cBhvr>
                                      <p:to>
                                        <p:strVal val="visible"/>
                                      </p:to>
                                    </p:set>
                                    <p:anim calcmode="lin" valueType="num">
                                      <p:cBhvr additive="base">
                                        <p:cTn id="65" dur="1000" fill="hold"/>
                                        <p:tgtEl>
                                          <p:spTgt spid="105"/>
                                        </p:tgtEl>
                                        <p:attrNameLst>
                                          <p:attrName>ppt_x</p:attrName>
                                        </p:attrNameLst>
                                      </p:cBhvr>
                                      <p:tavLst>
                                        <p:tav tm="0">
                                          <p:val>
                                            <p:strVal val="#ppt_x"/>
                                          </p:val>
                                        </p:tav>
                                        <p:tav tm="100000">
                                          <p:val>
                                            <p:strVal val="#ppt_x"/>
                                          </p:val>
                                        </p:tav>
                                      </p:tavLst>
                                    </p:anim>
                                    <p:anim calcmode="lin" valueType="num">
                                      <p:cBhvr additive="base">
                                        <p:cTn id="66" dur="1000" fill="hold"/>
                                        <p:tgtEl>
                                          <p:spTgt spid="105"/>
                                        </p:tgtEl>
                                        <p:attrNameLst>
                                          <p:attrName>ppt_y</p:attrName>
                                        </p:attrNameLst>
                                      </p:cBhvr>
                                      <p:tavLst>
                                        <p:tav tm="0">
                                          <p:val>
                                            <p:strVal val="0-#ppt_h/2"/>
                                          </p:val>
                                        </p:tav>
                                        <p:tav tm="100000">
                                          <p:val>
                                            <p:strVal val="#ppt_y"/>
                                          </p:val>
                                        </p:tav>
                                      </p:tavLst>
                                    </p:anim>
                                  </p:childTnLst>
                                </p:cTn>
                              </p:par>
                              <p:par>
                                <p:cTn id="67" presetID="10" presetClass="entr" presetSubtype="0" fill="hold" grpId="0" nodeType="withEffect">
                                  <p:stCondLst>
                                    <p:cond delay="150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par>
                                <p:cTn id="70" presetID="10" presetClass="entr" presetSubtype="0" fill="hold" grpId="0" nodeType="withEffect">
                                  <p:stCondLst>
                                    <p:cond delay="170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500"/>
                                        <p:tgtEl>
                                          <p:spTgt spid="15"/>
                                        </p:tgtEl>
                                      </p:cBhvr>
                                    </p:animEffect>
                                  </p:childTnLst>
                                </p:cTn>
                              </p:par>
                              <p:par>
                                <p:cTn id="73" presetID="10" presetClass="entr" presetSubtype="0" fill="hold" grpId="0" nodeType="withEffect">
                                  <p:stCondLst>
                                    <p:cond delay="190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500"/>
                                        <p:tgtEl>
                                          <p:spTgt spid="14"/>
                                        </p:tgtEl>
                                      </p:cBhvr>
                                    </p:animEffect>
                                  </p:childTnLst>
                                </p:cTn>
                              </p:par>
                              <p:par>
                                <p:cTn id="76" presetID="10" presetClass="entr" presetSubtype="0" fill="hold" grpId="0" nodeType="withEffect">
                                  <p:stCondLst>
                                    <p:cond delay="210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par>
                                <p:cTn id="79" presetID="10" presetClass="entr" presetSubtype="0" fill="hold" grpId="0" nodeType="withEffect">
                                  <p:stCondLst>
                                    <p:cond delay="2300"/>
                                  </p:stCondLst>
                                  <p:childTnLst>
                                    <p:set>
                                      <p:cBhvr>
                                        <p:cTn id="80" dur="1" fill="hold">
                                          <p:stCondLst>
                                            <p:cond delay="0"/>
                                          </p:stCondLst>
                                        </p:cTn>
                                        <p:tgtEl>
                                          <p:spTgt spid="12"/>
                                        </p:tgtEl>
                                        <p:attrNameLst>
                                          <p:attrName>style.visibility</p:attrName>
                                        </p:attrNameLst>
                                      </p:cBhvr>
                                      <p:to>
                                        <p:strVal val="visible"/>
                                      </p:to>
                                    </p:set>
                                    <p:animEffect transition="in" filter="fade">
                                      <p:cBhvr>
                                        <p:cTn id="8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97" grpId="0" animBg="1"/>
      <p:bldP spid="96" grpId="0" animBg="1"/>
      <p:bldP spid="11" grpId="0"/>
      <p:bldP spid="12" grpId="0"/>
      <p:bldP spid="13" grpId="0"/>
      <p:bldP spid="14"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7BDA0F5C-E15D-4FDE-A850-2EA93D1E8F70}"/>
              </a:ext>
            </a:extLst>
          </p:cNvPr>
          <p:cNvSpPr/>
          <p:nvPr/>
        </p:nvSpPr>
        <p:spPr>
          <a:xfrm>
            <a:off x="7471959" y="1734935"/>
            <a:ext cx="2106563" cy="18797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grpSp>
        <p:nvGrpSpPr>
          <p:cNvPr id="5" name="Group 4"/>
          <p:cNvGrpSpPr/>
          <p:nvPr/>
        </p:nvGrpSpPr>
        <p:grpSpPr>
          <a:xfrm>
            <a:off x="2483768" y="1125131"/>
            <a:ext cx="6428980" cy="3246819"/>
            <a:chOff x="2989412" y="1553388"/>
            <a:chExt cx="5631838" cy="2408548"/>
          </a:xfrm>
        </p:grpSpPr>
        <p:grpSp>
          <p:nvGrpSpPr>
            <p:cNvPr id="63" name="Group 62">
              <a:extLst>
                <a:ext uri="{FF2B5EF4-FFF2-40B4-BE49-F238E27FC236}">
                  <a16:creationId xmlns:a16="http://schemas.microsoft.com/office/drawing/2014/main" id="{EDA68EC8-C8A1-417B-BA8B-AA94F5D19C81}"/>
                </a:ext>
              </a:extLst>
            </p:cNvPr>
            <p:cNvGrpSpPr/>
            <p:nvPr/>
          </p:nvGrpSpPr>
          <p:grpSpPr>
            <a:xfrm>
              <a:off x="6363658" y="1553388"/>
              <a:ext cx="2257592" cy="2408548"/>
              <a:chOff x="9218613" y="4142014"/>
              <a:chExt cx="6021029" cy="6423631"/>
            </a:xfrm>
          </p:grpSpPr>
          <p:pic>
            <p:nvPicPr>
              <p:cNvPr id="61" name="Picture 60">
                <a:extLst>
                  <a:ext uri="{FF2B5EF4-FFF2-40B4-BE49-F238E27FC236}">
                    <a16:creationId xmlns:a16="http://schemas.microsoft.com/office/drawing/2014/main" id="{A189F1EC-F14E-4520-9567-EFD6638A081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0800000">
                <a:off x="9223733" y="7222626"/>
                <a:ext cx="6015909" cy="3343019"/>
              </a:xfrm>
              <a:prstGeom prst="rect">
                <a:avLst/>
              </a:prstGeom>
            </p:spPr>
          </p:pic>
          <p:sp>
            <p:nvSpPr>
              <p:cNvPr id="47" name="Freeform 20">
                <a:extLst>
                  <a:ext uri="{FF2B5EF4-FFF2-40B4-BE49-F238E27FC236}">
                    <a16:creationId xmlns:a16="http://schemas.microsoft.com/office/drawing/2014/main" id="{6B3D9509-D098-4191-B79B-A285D1819CB0}"/>
                  </a:ext>
                </a:extLst>
              </p:cNvPr>
              <p:cNvSpPr>
                <a:spLocks/>
              </p:cNvSpPr>
              <p:nvPr/>
            </p:nvSpPr>
            <p:spPr bwMode="auto">
              <a:xfrm>
                <a:off x="9218613" y="4142014"/>
                <a:ext cx="5810250" cy="5840413"/>
              </a:xfrm>
              <a:custGeom>
                <a:avLst/>
                <a:gdLst>
                  <a:gd name="T0" fmla="*/ 1157 w 1298"/>
                  <a:gd name="T1" fmla="*/ 392 h 1291"/>
                  <a:gd name="T2" fmla="*/ 904 w 1298"/>
                  <a:gd name="T3" fmla="*/ 1152 h 1291"/>
                  <a:gd name="T4" fmla="*/ 141 w 1298"/>
                  <a:gd name="T5" fmla="*/ 899 h 1291"/>
                  <a:gd name="T6" fmla="*/ 394 w 1298"/>
                  <a:gd name="T7" fmla="*/ 141 h 1291"/>
                  <a:gd name="T8" fmla="*/ 1157 w 1298"/>
                  <a:gd name="T9" fmla="*/ 392 h 1291"/>
                </a:gdLst>
                <a:ahLst/>
                <a:cxnLst>
                  <a:cxn ang="0">
                    <a:pos x="T0" y="T1"/>
                  </a:cxn>
                  <a:cxn ang="0">
                    <a:pos x="T2" y="T3"/>
                  </a:cxn>
                  <a:cxn ang="0">
                    <a:pos x="T4" y="T5"/>
                  </a:cxn>
                  <a:cxn ang="0">
                    <a:pos x="T6" y="T7"/>
                  </a:cxn>
                  <a:cxn ang="0">
                    <a:pos x="T8" y="T9"/>
                  </a:cxn>
                </a:cxnLst>
                <a:rect l="0" t="0" r="r" b="b"/>
                <a:pathLst>
                  <a:path w="1298" h="1291">
                    <a:moveTo>
                      <a:pt x="1157" y="392"/>
                    </a:moveTo>
                    <a:cubicBezTo>
                      <a:pt x="1298" y="671"/>
                      <a:pt x="1185" y="1011"/>
                      <a:pt x="904" y="1152"/>
                    </a:cubicBezTo>
                    <a:cubicBezTo>
                      <a:pt x="624" y="1291"/>
                      <a:pt x="281" y="1178"/>
                      <a:pt x="141" y="899"/>
                    </a:cubicBezTo>
                    <a:cubicBezTo>
                      <a:pt x="0" y="620"/>
                      <a:pt x="114" y="280"/>
                      <a:pt x="394" y="141"/>
                    </a:cubicBezTo>
                    <a:cubicBezTo>
                      <a:pt x="675" y="0"/>
                      <a:pt x="1016" y="113"/>
                      <a:pt x="1157" y="392"/>
                    </a:cubicBezTo>
                    <a:close/>
                  </a:path>
                </a:pathLst>
              </a:custGeom>
              <a:solidFill>
                <a:schemeClr val="tx1">
                  <a:lumMod val="10000"/>
                  <a:lumOff val="90000"/>
                </a:schemeClr>
              </a:solidFill>
              <a:ln>
                <a:noFill/>
              </a:ln>
            </p:spPr>
            <p:txBody>
              <a:bodyPr vert="horz" wrap="square" lIns="34286" tIns="17143" rIns="34286" bIns="17143" numCol="1" anchor="t" anchorCtr="0" compatLnSpc="1">
                <a:prstTxWarp prst="textNoShape">
                  <a:avLst/>
                </a:prstTxWarp>
              </a:bodyPr>
              <a:lstStyle/>
              <a:p>
                <a:endParaRPr lang="en-US" sz="675"/>
              </a:p>
            </p:txBody>
          </p:sp>
        </p:grpSp>
        <p:grpSp>
          <p:nvGrpSpPr>
            <p:cNvPr id="3" name="Group 2"/>
            <p:cNvGrpSpPr/>
            <p:nvPr/>
          </p:nvGrpSpPr>
          <p:grpSpPr>
            <a:xfrm>
              <a:off x="2989412" y="1734935"/>
              <a:ext cx="5507568" cy="1972608"/>
              <a:chOff x="2989412" y="1711125"/>
              <a:chExt cx="5507568" cy="1996418"/>
            </a:xfrm>
          </p:grpSpPr>
          <p:grpSp>
            <p:nvGrpSpPr>
              <p:cNvPr id="78" name="Group 77">
                <a:extLst>
                  <a:ext uri="{FF2B5EF4-FFF2-40B4-BE49-F238E27FC236}">
                    <a16:creationId xmlns:a16="http://schemas.microsoft.com/office/drawing/2014/main" id="{691552B4-F56E-4577-BDE0-4689E3F6CC6F}"/>
                  </a:ext>
                </a:extLst>
              </p:cNvPr>
              <p:cNvGrpSpPr/>
              <p:nvPr/>
            </p:nvGrpSpPr>
            <p:grpSpPr>
              <a:xfrm flipH="1">
                <a:off x="3089698" y="3156076"/>
                <a:ext cx="4622167" cy="519665"/>
                <a:chOff x="12675593" y="8072614"/>
                <a:chExt cx="12327384" cy="1385955"/>
              </a:xfrm>
            </p:grpSpPr>
            <p:sp>
              <p:nvSpPr>
                <p:cNvPr id="71" name="Rectangle 70">
                  <a:extLst>
                    <a:ext uri="{FF2B5EF4-FFF2-40B4-BE49-F238E27FC236}">
                      <a16:creationId xmlns:a16="http://schemas.microsoft.com/office/drawing/2014/main" id="{C9776866-8C37-4E3D-8D54-6DC8981A7DFE}"/>
                    </a:ext>
                  </a:extLst>
                </p:cNvPr>
                <p:cNvSpPr/>
                <p:nvPr/>
              </p:nvSpPr>
              <p:spPr>
                <a:xfrm flipH="1">
                  <a:off x="12675593" y="8230588"/>
                  <a:ext cx="11652250" cy="1065212"/>
                </a:xfrm>
                <a:prstGeom prst="rect">
                  <a:avLst/>
                </a:pr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2" name="Oval 71">
                  <a:extLst>
                    <a:ext uri="{FF2B5EF4-FFF2-40B4-BE49-F238E27FC236}">
                      <a16:creationId xmlns:a16="http://schemas.microsoft.com/office/drawing/2014/main" id="{812367D7-1F5C-41EA-84F8-F9A17CF3096B}"/>
                    </a:ext>
                  </a:extLst>
                </p:cNvPr>
                <p:cNvSpPr/>
                <p:nvPr/>
              </p:nvSpPr>
              <p:spPr>
                <a:xfrm flipH="1">
                  <a:off x="23617022" y="8072614"/>
                  <a:ext cx="1385955" cy="1385955"/>
                </a:xfrm>
                <a:prstGeom prst="ellipse">
                  <a:avLst/>
                </a:prstGeom>
                <a:solidFill>
                  <a:schemeClr val="bg1"/>
                </a:solidFill>
                <a:ln w="73025">
                  <a:solidFill>
                    <a:schemeClr val="bg2"/>
                  </a:solidFill>
                </a:ln>
                <a:effectLst>
                  <a:outerShdw blurRad="330200" dist="1524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smtClean="0">
                      <a:solidFill>
                        <a:schemeClr val="tx1"/>
                      </a:solidFill>
                      <a:latin typeface="dt-business-02" panose="02000509000000000000" pitchFamily="49" charset="0"/>
                    </a:rPr>
                    <a:t>4</a:t>
                  </a:r>
                  <a:endParaRPr lang="en-US" sz="1350" dirty="0"/>
                </a:p>
              </p:txBody>
            </p:sp>
            <p:sp>
              <p:nvSpPr>
                <p:cNvPr id="76" name="TextBox 75">
                  <a:extLst>
                    <a:ext uri="{FF2B5EF4-FFF2-40B4-BE49-F238E27FC236}">
                      <a16:creationId xmlns:a16="http://schemas.microsoft.com/office/drawing/2014/main" id="{64C6283E-2F15-45CF-8396-9E952A0BE8DD}"/>
                    </a:ext>
                  </a:extLst>
                </p:cNvPr>
                <p:cNvSpPr txBox="1"/>
                <p:nvPr/>
              </p:nvSpPr>
              <p:spPr>
                <a:xfrm>
                  <a:off x="15171868" y="8376180"/>
                  <a:ext cx="8084757" cy="739521"/>
                </a:xfrm>
                <a:prstGeom prst="rect">
                  <a:avLst/>
                </a:prstGeom>
                <a:noFill/>
              </p:spPr>
              <p:txBody>
                <a:bodyPr wrap="square" rtlCol="0" anchor="ctr">
                  <a:spAutoFit/>
                </a:bodyPr>
                <a:lstStyle>
                  <a:defPPr>
                    <a:defRPr lang="ko-KR"/>
                  </a:defPPr>
                  <a:lvl1pPr>
                    <a:defRPr sz="900"/>
                  </a:lvl1pPr>
                </a:lstStyle>
                <a:p>
                  <a:r>
                    <a:rPr lang="en-US" dirty="0"/>
                    <a:t>add in side information without blowing up the computational speed</a:t>
                  </a:r>
                </a:p>
              </p:txBody>
            </p:sp>
          </p:grpSp>
          <p:grpSp>
            <p:nvGrpSpPr>
              <p:cNvPr id="77" name="Group 76">
                <a:extLst>
                  <a:ext uri="{FF2B5EF4-FFF2-40B4-BE49-F238E27FC236}">
                    <a16:creationId xmlns:a16="http://schemas.microsoft.com/office/drawing/2014/main" id="{C9B5D884-6992-4C2D-92BB-85B48FC8E093}"/>
                  </a:ext>
                </a:extLst>
              </p:cNvPr>
              <p:cNvGrpSpPr/>
              <p:nvPr/>
            </p:nvGrpSpPr>
            <p:grpSpPr>
              <a:xfrm flipH="1">
                <a:off x="2989412" y="2292969"/>
                <a:ext cx="3562472" cy="519665"/>
                <a:chOff x="14192251" y="5381802"/>
                <a:chExt cx="9501161" cy="1385955"/>
              </a:xfrm>
            </p:grpSpPr>
            <p:sp>
              <p:nvSpPr>
                <p:cNvPr id="68" name="Rectangle 67">
                  <a:extLst>
                    <a:ext uri="{FF2B5EF4-FFF2-40B4-BE49-F238E27FC236}">
                      <a16:creationId xmlns:a16="http://schemas.microsoft.com/office/drawing/2014/main" id="{1DE8CFD2-44D0-4A1E-9918-3B273B8D0B3C}"/>
                    </a:ext>
                  </a:extLst>
                </p:cNvPr>
                <p:cNvSpPr/>
                <p:nvPr/>
              </p:nvSpPr>
              <p:spPr>
                <a:xfrm flipH="1">
                  <a:off x="14192251" y="5539776"/>
                  <a:ext cx="8558564" cy="1065212"/>
                </a:xfrm>
                <a:prstGeom prst="rect">
                  <a:avLst/>
                </a:prstGeom>
                <a:gradFill flip="none" rotWithShape="1">
                  <a:gsLst>
                    <a:gs pos="0">
                      <a:schemeClr val="accent5"/>
                    </a:gs>
                    <a:gs pos="100000">
                      <a:schemeClr val="accent5">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675"/>
                </a:p>
              </p:txBody>
            </p:sp>
            <p:sp>
              <p:nvSpPr>
                <p:cNvPr id="69" name="Oval 68">
                  <a:extLst>
                    <a:ext uri="{FF2B5EF4-FFF2-40B4-BE49-F238E27FC236}">
                      <a16:creationId xmlns:a16="http://schemas.microsoft.com/office/drawing/2014/main" id="{AFBB7FBF-E290-49B1-8F03-15195C445720}"/>
                    </a:ext>
                  </a:extLst>
                </p:cNvPr>
                <p:cNvSpPr/>
                <p:nvPr/>
              </p:nvSpPr>
              <p:spPr>
                <a:xfrm flipH="1">
                  <a:off x="22307457" y="5381802"/>
                  <a:ext cx="1385955" cy="1385955"/>
                </a:xfrm>
                <a:prstGeom prst="ellipse">
                  <a:avLst/>
                </a:prstGeom>
                <a:solidFill>
                  <a:schemeClr val="bg1"/>
                </a:solidFill>
                <a:ln w="73025">
                  <a:solidFill>
                    <a:schemeClr val="bg2"/>
                  </a:solidFill>
                </a:ln>
                <a:effectLst>
                  <a:outerShdw blurRad="330200" dist="1524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latin typeface="dt-business-01" panose="02000509000000000000" pitchFamily="49" charset="0"/>
                    </a:rPr>
                    <a:t>2</a:t>
                  </a:r>
                  <a:endParaRPr lang="en-US" sz="1500" dirty="0"/>
                </a:p>
              </p:txBody>
            </p:sp>
            <p:sp>
              <p:nvSpPr>
                <p:cNvPr id="75" name="TextBox 74">
                  <a:extLst>
                    <a:ext uri="{FF2B5EF4-FFF2-40B4-BE49-F238E27FC236}">
                      <a16:creationId xmlns:a16="http://schemas.microsoft.com/office/drawing/2014/main" id="{18729E92-7A15-4ED5-99F6-4F96E619B7CF}"/>
                    </a:ext>
                  </a:extLst>
                </p:cNvPr>
                <p:cNvSpPr txBox="1"/>
                <p:nvPr/>
              </p:nvSpPr>
              <p:spPr>
                <a:xfrm>
                  <a:off x="14589479" y="5593470"/>
                  <a:ext cx="7498837" cy="902929"/>
                </a:xfrm>
                <a:prstGeom prst="rect">
                  <a:avLst/>
                </a:prstGeom>
                <a:noFill/>
              </p:spPr>
              <p:txBody>
                <a:bodyPr wrap="square" rtlCol="0" anchor="ctr">
                  <a:spAutoFit/>
                </a:bodyPr>
                <a:lstStyle/>
                <a:p>
                  <a:r>
                    <a:rPr lang="en-US" sz="800" dirty="0"/>
                    <a:t>C</a:t>
                  </a:r>
                  <a:r>
                    <a:rPr lang="en-US" sz="800" dirty="0" smtClean="0"/>
                    <a:t>ompany and Hotel profiles are easy to modify &amp; they can improve the performance</a:t>
                  </a:r>
                  <a:endParaRPr lang="en-US" sz="800" dirty="0"/>
                </a:p>
              </p:txBody>
            </p:sp>
          </p:grpSp>
          <p:grpSp>
            <p:nvGrpSpPr>
              <p:cNvPr id="79" name="Group 78">
                <a:extLst>
                  <a:ext uri="{FF2B5EF4-FFF2-40B4-BE49-F238E27FC236}">
                    <a16:creationId xmlns:a16="http://schemas.microsoft.com/office/drawing/2014/main" id="{F6A13A18-E682-4519-A807-C94F919B765E}"/>
                  </a:ext>
                </a:extLst>
              </p:cNvPr>
              <p:cNvGrpSpPr/>
              <p:nvPr/>
            </p:nvGrpSpPr>
            <p:grpSpPr>
              <a:xfrm>
                <a:off x="4429153" y="2724523"/>
                <a:ext cx="2463669" cy="519665"/>
                <a:chOff x="4059261" y="7385395"/>
                <a:chExt cx="6570640" cy="1385955"/>
              </a:xfrm>
            </p:grpSpPr>
            <p:sp>
              <p:nvSpPr>
                <p:cNvPr id="66" name="Rectangle 65">
                  <a:extLst>
                    <a:ext uri="{FF2B5EF4-FFF2-40B4-BE49-F238E27FC236}">
                      <a16:creationId xmlns:a16="http://schemas.microsoft.com/office/drawing/2014/main" id="{36F1E003-2D05-43C0-9AF7-440DF87A3B8C}"/>
                    </a:ext>
                  </a:extLst>
                </p:cNvPr>
                <p:cNvSpPr/>
                <p:nvPr/>
              </p:nvSpPr>
              <p:spPr>
                <a:xfrm>
                  <a:off x="5147027" y="7543369"/>
                  <a:ext cx="5482874" cy="1065212"/>
                </a:xfrm>
                <a:prstGeom prst="rect">
                  <a:avLst/>
                </a:prstGeom>
                <a:gradFill flip="none" rotWithShape="1">
                  <a:gsLst>
                    <a:gs pos="0">
                      <a:schemeClr val="accent3"/>
                    </a:gs>
                    <a:gs pos="100000">
                      <a:schemeClr val="accent3">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67" name="Oval 66">
                  <a:extLst>
                    <a:ext uri="{FF2B5EF4-FFF2-40B4-BE49-F238E27FC236}">
                      <a16:creationId xmlns:a16="http://schemas.microsoft.com/office/drawing/2014/main" id="{E535F972-4A72-45B2-8831-340AA9920A8C}"/>
                    </a:ext>
                  </a:extLst>
                </p:cNvPr>
                <p:cNvSpPr/>
                <p:nvPr/>
              </p:nvSpPr>
              <p:spPr>
                <a:xfrm>
                  <a:off x="4059261" y="7385395"/>
                  <a:ext cx="1385955" cy="1385955"/>
                </a:xfrm>
                <a:prstGeom prst="ellipse">
                  <a:avLst/>
                </a:prstGeom>
                <a:solidFill>
                  <a:schemeClr val="bg1"/>
                </a:solidFill>
                <a:ln w="73025">
                  <a:solidFill>
                    <a:schemeClr val="accent3"/>
                  </a:solidFill>
                </a:ln>
                <a:effectLst>
                  <a:outerShdw blurRad="330200" dist="152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smtClean="0">
                      <a:solidFill>
                        <a:schemeClr val="tx1"/>
                      </a:solidFill>
                      <a:latin typeface="dt-business-01" panose="02000509000000000000" pitchFamily="49" charset="0"/>
                    </a:rPr>
                    <a:t>3</a:t>
                  </a:r>
                  <a:endParaRPr lang="en-US" sz="1350" dirty="0"/>
                </a:p>
              </p:txBody>
            </p:sp>
            <p:sp>
              <p:nvSpPr>
                <p:cNvPr id="73" name="TextBox 72">
                  <a:extLst>
                    <a:ext uri="{FF2B5EF4-FFF2-40B4-BE49-F238E27FC236}">
                      <a16:creationId xmlns:a16="http://schemas.microsoft.com/office/drawing/2014/main" id="{0F822594-EAE0-4987-8FCF-527D17EBEEC0}"/>
                    </a:ext>
                  </a:extLst>
                </p:cNvPr>
                <p:cNvSpPr txBox="1"/>
                <p:nvPr/>
              </p:nvSpPr>
              <p:spPr>
                <a:xfrm>
                  <a:off x="5676994" y="7791904"/>
                  <a:ext cx="4329377" cy="615633"/>
                </a:xfrm>
                <a:prstGeom prst="rect">
                  <a:avLst/>
                </a:prstGeom>
                <a:noFill/>
              </p:spPr>
              <p:txBody>
                <a:bodyPr wrap="square" rtlCol="0" anchor="ctr">
                  <a:spAutoFit/>
                </a:bodyPr>
                <a:lstStyle>
                  <a:defPPr>
                    <a:defRPr lang="ko-KR"/>
                  </a:defPPr>
                  <a:lvl1pPr>
                    <a:defRPr sz="900"/>
                  </a:lvl1pPr>
                </a:lstStyle>
                <a:p>
                  <a:r>
                    <a:rPr lang="en-US" dirty="0"/>
                    <a:t>Model-based RS</a:t>
                  </a:r>
                </a:p>
              </p:txBody>
            </p:sp>
          </p:grpSp>
          <p:grpSp>
            <p:nvGrpSpPr>
              <p:cNvPr id="80" name="Group 79">
                <a:extLst>
                  <a:ext uri="{FF2B5EF4-FFF2-40B4-BE49-F238E27FC236}">
                    <a16:creationId xmlns:a16="http://schemas.microsoft.com/office/drawing/2014/main" id="{11C8DFF6-4A9F-423E-ACE4-ACE30CBC78C3}"/>
                  </a:ext>
                </a:extLst>
              </p:cNvPr>
              <p:cNvGrpSpPr/>
              <p:nvPr/>
            </p:nvGrpSpPr>
            <p:grpSpPr>
              <a:xfrm>
                <a:off x="4610375" y="1861416"/>
                <a:ext cx="2282447" cy="519665"/>
                <a:chOff x="4542584" y="4963528"/>
                <a:chExt cx="6087317" cy="1385955"/>
              </a:xfrm>
            </p:grpSpPr>
            <p:sp>
              <p:nvSpPr>
                <p:cNvPr id="64" name="Rectangle 63">
                  <a:extLst>
                    <a:ext uri="{FF2B5EF4-FFF2-40B4-BE49-F238E27FC236}">
                      <a16:creationId xmlns:a16="http://schemas.microsoft.com/office/drawing/2014/main" id="{15BC6474-415F-4131-A7DC-096E4F5D5751}"/>
                    </a:ext>
                  </a:extLst>
                </p:cNvPr>
                <p:cNvSpPr/>
                <p:nvPr/>
              </p:nvSpPr>
              <p:spPr>
                <a:xfrm>
                  <a:off x="5661025" y="5121502"/>
                  <a:ext cx="4968876" cy="1065212"/>
                </a:xfrm>
                <a:prstGeom prst="rect">
                  <a:avLst/>
                </a:prstGeom>
                <a:gradFill flip="none" rotWithShape="1">
                  <a:gsLst>
                    <a:gs pos="0">
                      <a:schemeClr val="bg2"/>
                    </a:gs>
                    <a:gs pos="100000">
                      <a:schemeClr val="bg2">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65" name="Oval 64">
                  <a:extLst>
                    <a:ext uri="{FF2B5EF4-FFF2-40B4-BE49-F238E27FC236}">
                      <a16:creationId xmlns:a16="http://schemas.microsoft.com/office/drawing/2014/main" id="{C79A69F0-87D5-42B2-9B80-A9894E34DE01}"/>
                    </a:ext>
                  </a:extLst>
                </p:cNvPr>
                <p:cNvSpPr/>
                <p:nvPr/>
              </p:nvSpPr>
              <p:spPr>
                <a:xfrm>
                  <a:off x="4542584" y="4963528"/>
                  <a:ext cx="1385955" cy="1385955"/>
                </a:xfrm>
                <a:prstGeom prst="ellipse">
                  <a:avLst/>
                </a:prstGeom>
                <a:solidFill>
                  <a:schemeClr val="bg1"/>
                </a:solidFill>
                <a:ln w="73025">
                  <a:solidFill>
                    <a:schemeClr val="bg2"/>
                  </a:solidFill>
                </a:ln>
                <a:effectLst>
                  <a:outerShdw blurRad="330200" dist="152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latin typeface="dt-art-01" panose="02000509000000000000" pitchFamily="49" charset="0"/>
                    </a:rPr>
                    <a:t>1</a:t>
                  </a:r>
                  <a:endParaRPr lang="en-US" sz="1500" dirty="0"/>
                </a:p>
              </p:txBody>
            </p:sp>
            <p:sp>
              <p:nvSpPr>
                <p:cNvPr id="74" name="TextBox 73">
                  <a:extLst>
                    <a:ext uri="{FF2B5EF4-FFF2-40B4-BE49-F238E27FC236}">
                      <a16:creationId xmlns:a16="http://schemas.microsoft.com/office/drawing/2014/main" id="{6D7925D5-2EE6-463F-AE1F-43C255CB60F4}"/>
                    </a:ext>
                  </a:extLst>
                </p:cNvPr>
                <p:cNvSpPr txBox="1"/>
                <p:nvPr/>
              </p:nvSpPr>
              <p:spPr>
                <a:xfrm>
                  <a:off x="6231787" y="5278705"/>
                  <a:ext cx="3448790" cy="739521"/>
                </a:xfrm>
                <a:prstGeom prst="rect">
                  <a:avLst/>
                </a:prstGeom>
                <a:noFill/>
              </p:spPr>
              <p:txBody>
                <a:bodyPr wrap="square" rtlCol="0" anchor="ctr">
                  <a:spAutoFit/>
                </a:bodyPr>
                <a:lstStyle/>
                <a:p>
                  <a:r>
                    <a:rPr lang="en-US" sz="900" dirty="0" smtClean="0"/>
                    <a:t>Model_4_WARP</a:t>
                  </a:r>
                </a:p>
                <a:p>
                  <a:r>
                    <a:rPr lang="en-US" sz="900" dirty="0" smtClean="0"/>
                    <a:t>(Matrix Factorization)</a:t>
                  </a:r>
                  <a:endParaRPr lang="en-US" sz="500" dirty="0"/>
                </a:p>
              </p:txBody>
            </p:sp>
          </p:grpSp>
          <p:grpSp>
            <p:nvGrpSpPr>
              <p:cNvPr id="58" name="Group 57">
                <a:extLst>
                  <a:ext uri="{FF2B5EF4-FFF2-40B4-BE49-F238E27FC236}">
                    <a16:creationId xmlns:a16="http://schemas.microsoft.com/office/drawing/2014/main" id="{42F16DF2-F986-4CD5-90DD-1B4054FD1955}"/>
                  </a:ext>
                </a:extLst>
              </p:cNvPr>
              <p:cNvGrpSpPr/>
              <p:nvPr/>
            </p:nvGrpSpPr>
            <p:grpSpPr>
              <a:xfrm>
                <a:off x="6738061" y="2928976"/>
                <a:ext cx="1701777" cy="778567"/>
                <a:chOff x="10217150" y="7593013"/>
                <a:chExt cx="4538663" cy="2076450"/>
              </a:xfrm>
            </p:grpSpPr>
            <p:sp>
              <p:nvSpPr>
                <p:cNvPr id="50" name="Freeform 23">
                  <a:extLst>
                    <a:ext uri="{FF2B5EF4-FFF2-40B4-BE49-F238E27FC236}">
                      <a16:creationId xmlns:a16="http://schemas.microsoft.com/office/drawing/2014/main" id="{2BE1E7E6-B97F-41A0-A478-C0859AF97432}"/>
                    </a:ext>
                  </a:extLst>
                </p:cNvPr>
                <p:cNvSpPr>
                  <a:spLocks/>
                </p:cNvSpPr>
                <p:nvPr/>
              </p:nvSpPr>
              <p:spPr bwMode="auto">
                <a:xfrm>
                  <a:off x="13685838" y="7593013"/>
                  <a:ext cx="1069975" cy="1276350"/>
                </a:xfrm>
                <a:custGeom>
                  <a:avLst/>
                  <a:gdLst>
                    <a:gd name="T0" fmla="*/ 231 w 239"/>
                    <a:gd name="T1" fmla="*/ 0 h 282"/>
                    <a:gd name="T2" fmla="*/ 208 w 239"/>
                    <a:gd name="T3" fmla="*/ 59 h 282"/>
                    <a:gd name="T4" fmla="*/ 144 w 239"/>
                    <a:gd name="T5" fmla="*/ 117 h 282"/>
                    <a:gd name="T6" fmla="*/ 0 w 239"/>
                    <a:gd name="T7" fmla="*/ 282 h 282"/>
                    <a:gd name="T8" fmla="*/ 155 w 239"/>
                    <a:gd name="T9" fmla="*/ 143 h 282"/>
                    <a:gd name="T10" fmla="*/ 232 w 239"/>
                    <a:gd name="T11" fmla="*/ 28 h 282"/>
                    <a:gd name="T12" fmla="*/ 231 w 239"/>
                    <a:gd name="T13" fmla="*/ 0 h 282"/>
                  </a:gdLst>
                  <a:ahLst/>
                  <a:cxnLst>
                    <a:cxn ang="0">
                      <a:pos x="T0" y="T1"/>
                    </a:cxn>
                    <a:cxn ang="0">
                      <a:pos x="T2" y="T3"/>
                    </a:cxn>
                    <a:cxn ang="0">
                      <a:pos x="T4" y="T5"/>
                    </a:cxn>
                    <a:cxn ang="0">
                      <a:pos x="T6" y="T7"/>
                    </a:cxn>
                    <a:cxn ang="0">
                      <a:pos x="T8" y="T9"/>
                    </a:cxn>
                    <a:cxn ang="0">
                      <a:pos x="T10" y="T11"/>
                    </a:cxn>
                    <a:cxn ang="0">
                      <a:pos x="T12" y="T13"/>
                    </a:cxn>
                  </a:cxnLst>
                  <a:rect l="0" t="0" r="r" b="b"/>
                  <a:pathLst>
                    <a:path w="239" h="282">
                      <a:moveTo>
                        <a:pt x="231" y="0"/>
                      </a:moveTo>
                      <a:cubicBezTo>
                        <a:pt x="224" y="20"/>
                        <a:pt x="217" y="40"/>
                        <a:pt x="208" y="59"/>
                      </a:cubicBezTo>
                      <a:cubicBezTo>
                        <a:pt x="188" y="72"/>
                        <a:pt x="167" y="95"/>
                        <a:pt x="144" y="117"/>
                      </a:cubicBezTo>
                      <a:cubicBezTo>
                        <a:pt x="107" y="180"/>
                        <a:pt x="59" y="236"/>
                        <a:pt x="0" y="282"/>
                      </a:cubicBezTo>
                      <a:cubicBezTo>
                        <a:pt x="117" y="210"/>
                        <a:pt x="155" y="143"/>
                        <a:pt x="155" y="143"/>
                      </a:cubicBezTo>
                      <a:cubicBezTo>
                        <a:pt x="232" y="28"/>
                        <a:pt x="232" y="28"/>
                        <a:pt x="232" y="28"/>
                      </a:cubicBezTo>
                      <a:cubicBezTo>
                        <a:pt x="239" y="15"/>
                        <a:pt x="238" y="6"/>
                        <a:pt x="231" y="0"/>
                      </a:cubicBezTo>
                      <a:close/>
                    </a:path>
                  </a:pathLst>
                </a:custGeom>
                <a:solidFill>
                  <a:schemeClr val="tx1"/>
                </a:solidFill>
                <a:ln>
                  <a:noFill/>
                </a:ln>
              </p:spPr>
              <p:txBody>
                <a:bodyPr vert="horz" wrap="square" lIns="34286" tIns="17143" rIns="34286" bIns="17143" numCol="1" anchor="t" anchorCtr="0" compatLnSpc="1">
                  <a:prstTxWarp prst="textNoShape">
                    <a:avLst/>
                  </a:prstTxWarp>
                </a:bodyPr>
                <a:lstStyle/>
                <a:p>
                  <a:endParaRPr lang="en-US" sz="675"/>
                </a:p>
              </p:txBody>
            </p:sp>
            <p:sp>
              <p:nvSpPr>
                <p:cNvPr id="51" name="Freeform 24">
                  <a:extLst>
                    <a:ext uri="{FF2B5EF4-FFF2-40B4-BE49-F238E27FC236}">
                      <a16:creationId xmlns:a16="http://schemas.microsoft.com/office/drawing/2014/main" id="{47FDEB34-EE52-4FE6-AEF5-3CE0164A366C}"/>
                    </a:ext>
                  </a:extLst>
                </p:cNvPr>
                <p:cNvSpPr>
                  <a:spLocks/>
                </p:cNvSpPr>
                <p:nvPr/>
              </p:nvSpPr>
              <p:spPr bwMode="auto">
                <a:xfrm>
                  <a:off x="10217150" y="7700963"/>
                  <a:ext cx="4516438" cy="1968500"/>
                </a:xfrm>
                <a:custGeom>
                  <a:avLst/>
                  <a:gdLst>
                    <a:gd name="T0" fmla="*/ 1009 w 1009"/>
                    <a:gd name="T1" fmla="*/ 0 h 435"/>
                    <a:gd name="T2" fmla="*/ 994 w 1009"/>
                    <a:gd name="T3" fmla="*/ 37 h 435"/>
                    <a:gd name="T4" fmla="*/ 719 w 1009"/>
                    <a:gd name="T5" fmla="*/ 316 h 435"/>
                    <a:gd name="T6" fmla="*/ 29 w 1009"/>
                    <a:gd name="T7" fmla="*/ 219 h 435"/>
                    <a:gd name="T8" fmla="*/ 0 w 1009"/>
                    <a:gd name="T9" fmla="*/ 190 h 435"/>
                    <a:gd name="T10" fmla="*/ 515 w 1009"/>
                    <a:gd name="T11" fmla="*/ 203 h 435"/>
                    <a:gd name="T12" fmla="*/ 1009 w 1009"/>
                    <a:gd name="T13" fmla="*/ 0 h 435"/>
                  </a:gdLst>
                  <a:ahLst/>
                  <a:cxnLst>
                    <a:cxn ang="0">
                      <a:pos x="T0" y="T1"/>
                    </a:cxn>
                    <a:cxn ang="0">
                      <a:pos x="T2" y="T3"/>
                    </a:cxn>
                    <a:cxn ang="0">
                      <a:pos x="T4" y="T5"/>
                    </a:cxn>
                    <a:cxn ang="0">
                      <a:pos x="T6" y="T7"/>
                    </a:cxn>
                    <a:cxn ang="0">
                      <a:pos x="T8" y="T9"/>
                    </a:cxn>
                    <a:cxn ang="0">
                      <a:pos x="T10" y="T11"/>
                    </a:cxn>
                    <a:cxn ang="0">
                      <a:pos x="T12" y="T13"/>
                    </a:cxn>
                  </a:cxnLst>
                  <a:rect l="0" t="0" r="r" b="b"/>
                  <a:pathLst>
                    <a:path w="1009" h="435">
                      <a:moveTo>
                        <a:pt x="1009" y="0"/>
                      </a:moveTo>
                      <a:cubicBezTo>
                        <a:pt x="1006" y="5"/>
                        <a:pt x="995" y="35"/>
                        <a:pt x="994" y="37"/>
                      </a:cubicBezTo>
                      <a:cubicBezTo>
                        <a:pt x="938" y="153"/>
                        <a:pt x="843" y="252"/>
                        <a:pt x="719" y="316"/>
                      </a:cubicBezTo>
                      <a:cubicBezTo>
                        <a:pt x="486" y="435"/>
                        <a:pt x="211" y="388"/>
                        <a:pt x="29" y="219"/>
                      </a:cubicBezTo>
                      <a:cubicBezTo>
                        <a:pt x="19" y="209"/>
                        <a:pt x="9" y="200"/>
                        <a:pt x="0" y="190"/>
                      </a:cubicBezTo>
                      <a:cubicBezTo>
                        <a:pt x="28" y="209"/>
                        <a:pt x="280" y="242"/>
                        <a:pt x="515" y="203"/>
                      </a:cubicBezTo>
                      <a:cubicBezTo>
                        <a:pt x="763" y="161"/>
                        <a:pt x="982" y="59"/>
                        <a:pt x="1009" y="0"/>
                      </a:cubicBezTo>
                      <a:close/>
                    </a:path>
                  </a:pathLst>
                </a:custGeom>
                <a:solidFill>
                  <a:schemeClr val="accent1"/>
                </a:solidFill>
                <a:ln>
                  <a:noFill/>
                </a:ln>
              </p:spPr>
              <p:txBody>
                <a:bodyPr vert="horz" wrap="square" lIns="34286" tIns="17143" rIns="34286" bIns="17143" numCol="1" anchor="t" anchorCtr="0" compatLnSpc="1">
                  <a:prstTxWarp prst="textNoShape">
                    <a:avLst/>
                  </a:prstTxWarp>
                </a:bodyPr>
                <a:lstStyle/>
                <a:p>
                  <a:endParaRPr lang="en-US" sz="675"/>
                </a:p>
              </p:txBody>
            </p:sp>
          </p:grpSp>
          <p:grpSp>
            <p:nvGrpSpPr>
              <p:cNvPr id="55" name="Group 54">
                <a:extLst>
                  <a:ext uri="{FF2B5EF4-FFF2-40B4-BE49-F238E27FC236}">
                    <a16:creationId xmlns:a16="http://schemas.microsoft.com/office/drawing/2014/main" id="{526FE605-8D6A-490D-9438-1E2EB4245837}"/>
                  </a:ext>
                </a:extLst>
              </p:cNvPr>
              <p:cNvGrpSpPr/>
              <p:nvPr/>
            </p:nvGrpSpPr>
            <p:grpSpPr>
              <a:xfrm>
                <a:off x="6514847" y="1711125"/>
                <a:ext cx="1713682" cy="726187"/>
                <a:chOff x="9621838" y="4344988"/>
                <a:chExt cx="4570413" cy="1936750"/>
              </a:xfrm>
            </p:grpSpPr>
            <p:sp>
              <p:nvSpPr>
                <p:cNvPr id="45" name="Freeform 18">
                  <a:extLst>
                    <a:ext uri="{FF2B5EF4-FFF2-40B4-BE49-F238E27FC236}">
                      <a16:creationId xmlns:a16="http://schemas.microsoft.com/office/drawing/2014/main" id="{9EC143AC-22AF-4BAB-A568-DACDFAC6B4AF}"/>
                    </a:ext>
                  </a:extLst>
                </p:cNvPr>
                <p:cNvSpPr>
                  <a:spLocks/>
                </p:cNvSpPr>
                <p:nvPr/>
              </p:nvSpPr>
              <p:spPr bwMode="auto">
                <a:xfrm>
                  <a:off x="12814300" y="4344988"/>
                  <a:ext cx="401638" cy="171450"/>
                </a:xfrm>
                <a:custGeom>
                  <a:avLst/>
                  <a:gdLst>
                    <a:gd name="T0" fmla="*/ 81 w 90"/>
                    <a:gd name="T1" fmla="*/ 38 h 38"/>
                    <a:gd name="T2" fmla="*/ 0 w 90"/>
                    <a:gd name="T3" fmla="*/ 8 h 38"/>
                    <a:gd name="T4" fmla="*/ 81 w 90"/>
                    <a:gd name="T5" fmla="*/ 38 h 38"/>
                  </a:gdLst>
                  <a:ahLst/>
                  <a:cxnLst>
                    <a:cxn ang="0">
                      <a:pos x="T0" y="T1"/>
                    </a:cxn>
                    <a:cxn ang="0">
                      <a:pos x="T2" y="T3"/>
                    </a:cxn>
                    <a:cxn ang="0">
                      <a:pos x="T4" y="T5"/>
                    </a:cxn>
                  </a:cxnLst>
                  <a:rect l="0" t="0" r="r" b="b"/>
                  <a:pathLst>
                    <a:path w="90" h="38">
                      <a:moveTo>
                        <a:pt x="81" y="38"/>
                      </a:moveTo>
                      <a:cubicBezTo>
                        <a:pt x="90" y="7"/>
                        <a:pt x="58" y="0"/>
                        <a:pt x="0" y="8"/>
                      </a:cubicBezTo>
                      <a:cubicBezTo>
                        <a:pt x="28" y="16"/>
                        <a:pt x="55" y="26"/>
                        <a:pt x="81" y="38"/>
                      </a:cubicBezTo>
                      <a:close/>
                    </a:path>
                  </a:pathLst>
                </a:custGeom>
                <a:solidFill>
                  <a:schemeClr val="tx1"/>
                </a:solidFill>
                <a:ln>
                  <a:noFill/>
                </a:ln>
              </p:spPr>
              <p:txBody>
                <a:bodyPr vert="horz" wrap="square" lIns="34286" tIns="17143" rIns="34286" bIns="17143" numCol="1" anchor="t" anchorCtr="0" compatLnSpc="1">
                  <a:prstTxWarp prst="textNoShape">
                    <a:avLst/>
                  </a:prstTxWarp>
                </a:bodyPr>
                <a:lstStyle/>
                <a:p>
                  <a:endParaRPr lang="en-US" sz="675"/>
                </a:p>
              </p:txBody>
            </p:sp>
            <p:sp>
              <p:nvSpPr>
                <p:cNvPr id="46" name="Freeform 19">
                  <a:extLst>
                    <a:ext uri="{FF2B5EF4-FFF2-40B4-BE49-F238E27FC236}">
                      <a16:creationId xmlns:a16="http://schemas.microsoft.com/office/drawing/2014/main" id="{4F8D17DD-A1E3-4046-BE85-0004F5584AED}"/>
                    </a:ext>
                  </a:extLst>
                </p:cNvPr>
                <p:cNvSpPr>
                  <a:spLocks/>
                </p:cNvSpPr>
                <p:nvPr/>
              </p:nvSpPr>
              <p:spPr bwMode="auto">
                <a:xfrm>
                  <a:off x="10231438" y="4779963"/>
                  <a:ext cx="398463" cy="247650"/>
                </a:xfrm>
                <a:custGeom>
                  <a:avLst/>
                  <a:gdLst>
                    <a:gd name="T0" fmla="*/ 89 w 89"/>
                    <a:gd name="T1" fmla="*/ 0 h 55"/>
                    <a:gd name="T2" fmla="*/ 23 w 89"/>
                    <a:gd name="T3" fmla="*/ 55 h 55"/>
                    <a:gd name="T4" fmla="*/ 89 w 89"/>
                    <a:gd name="T5" fmla="*/ 0 h 55"/>
                  </a:gdLst>
                  <a:ahLst/>
                  <a:cxnLst>
                    <a:cxn ang="0">
                      <a:pos x="T0" y="T1"/>
                    </a:cxn>
                    <a:cxn ang="0">
                      <a:pos x="T2" y="T3"/>
                    </a:cxn>
                    <a:cxn ang="0">
                      <a:pos x="T4" y="T5"/>
                    </a:cxn>
                  </a:cxnLst>
                  <a:rect l="0" t="0" r="r" b="b"/>
                  <a:pathLst>
                    <a:path w="89" h="55">
                      <a:moveTo>
                        <a:pt x="89" y="0"/>
                      </a:moveTo>
                      <a:cubicBezTo>
                        <a:pt x="30" y="14"/>
                        <a:pt x="0" y="31"/>
                        <a:pt x="23" y="55"/>
                      </a:cubicBezTo>
                      <a:cubicBezTo>
                        <a:pt x="43" y="35"/>
                        <a:pt x="65" y="17"/>
                        <a:pt x="89" y="0"/>
                      </a:cubicBezTo>
                      <a:close/>
                    </a:path>
                  </a:pathLst>
                </a:custGeom>
                <a:solidFill>
                  <a:schemeClr val="tx1"/>
                </a:solidFill>
                <a:ln>
                  <a:noFill/>
                </a:ln>
              </p:spPr>
              <p:txBody>
                <a:bodyPr vert="horz" wrap="square" lIns="34286" tIns="17143" rIns="34286" bIns="17143" numCol="1" anchor="t" anchorCtr="0" compatLnSpc="1">
                  <a:prstTxWarp prst="textNoShape">
                    <a:avLst/>
                  </a:prstTxWarp>
                </a:bodyPr>
                <a:lstStyle/>
                <a:p>
                  <a:endParaRPr lang="en-US" sz="675"/>
                </a:p>
              </p:txBody>
            </p:sp>
            <p:sp>
              <p:nvSpPr>
                <p:cNvPr id="52" name="Freeform 25">
                  <a:extLst>
                    <a:ext uri="{FF2B5EF4-FFF2-40B4-BE49-F238E27FC236}">
                      <a16:creationId xmlns:a16="http://schemas.microsoft.com/office/drawing/2014/main" id="{ED2E8DBC-8AE2-46D5-8131-EB077633A4DE}"/>
                    </a:ext>
                  </a:extLst>
                </p:cNvPr>
                <p:cNvSpPr>
                  <a:spLocks/>
                </p:cNvSpPr>
                <p:nvPr/>
              </p:nvSpPr>
              <p:spPr bwMode="auto">
                <a:xfrm>
                  <a:off x="9621838" y="4408488"/>
                  <a:ext cx="4570413" cy="1873250"/>
                </a:xfrm>
                <a:custGeom>
                  <a:avLst/>
                  <a:gdLst>
                    <a:gd name="T0" fmla="*/ 148 w 1021"/>
                    <a:gd name="T1" fmla="*/ 118 h 414"/>
                    <a:gd name="T2" fmla="*/ 480 w 1021"/>
                    <a:gd name="T3" fmla="*/ 134 h 414"/>
                    <a:gd name="T4" fmla="*/ 782 w 1021"/>
                    <a:gd name="T5" fmla="*/ 0 h 414"/>
                    <a:gd name="T6" fmla="*/ 1021 w 1021"/>
                    <a:gd name="T7" fmla="*/ 194 h 414"/>
                    <a:gd name="T8" fmla="*/ 525 w 1021"/>
                    <a:gd name="T9" fmla="*/ 375 h 414"/>
                    <a:gd name="T10" fmla="*/ 0 w 1021"/>
                    <a:gd name="T11" fmla="*/ 369 h 414"/>
                    <a:gd name="T12" fmla="*/ 148 w 1021"/>
                    <a:gd name="T13" fmla="*/ 118 h 414"/>
                  </a:gdLst>
                  <a:ahLst/>
                  <a:cxnLst>
                    <a:cxn ang="0">
                      <a:pos x="T0" y="T1"/>
                    </a:cxn>
                    <a:cxn ang="0">
                      <a:pos x="T2" y="T3"/>
                    </a:cxn>
                    <a:cxn ang="0">
                      <a:pos x="T4" y="T5"/>
                    </a:cxn>
                    <a:cxn ang="0">
                      <a:pos x="T6" y="T7"/>
                    </a:cxn>
                    <a:cxn ang="0">
                      <a:pos x="T8" y="T9"/>
                    </a:cxn>
                    <a:cxn ang="0">
                      <a:pos x="T10" y="T11"/>
                    </a:cxn>
                    <a:cxn ang="0">
                      <a:pos x="T12" y="T13"/>
                    </a:cxn>
                  </a:cxnLst>
                  <a:rect l="0" t="0" r="r" b="b"/>
                  <a:pathLst>
                    <a:path w="1021" h="414">
                      <a:moveTo>
                        <a:pt x="148" y="118"/>
                      </a:moveTo>
                      <a:cubicBezTo>
                        <a:pt x="189" y="154"/>
                        <a:pt x="324" y="163"/>
                        <a:pt x="480" y="134"/>
                      </a:cubicBezTo>
                      <a:cubicBezTo>
                        <a:pt x="634" y="105"/>
                        <a:pt x="788" y="35"/>
                        <a:pt x="782" y="0"/>
                      </a:cubicBezTo>
                      <a:cubicBezTo>
                        <a:pt x="871" y="38"/>
                        <a:pt x="960" y="113"/>
                        <a:pt x="1021" y="194"/>
                      </a:cubicBezTo>
                      <a:cubicBezTo>
                        <a:pt x="917" y="276"/>
                        <a:pt x="730" y="336"/>
                        <a:pt x="525" y="375"/>
                      </a:cubicBezTo>
                      <a:cubicBezTo>
                        <a:pt x="318" y="414"/>
                        <a:pt x="128" y="409"/>
                        <a:pt x="0" y="369"/>
                      </a:cubicBezTo>
                      <a:cubicBezTo>
                        <a:pt x="26" y="275"/>
                        <a:pt x="77" y="188"/>
                        <a:pt x="148" y="118"/>
                      </a:cubicBezTo>
                      <a:close/>
                    </a:path>
                  </a:pathLst>
                </a:custGeom>
                <a:solidFill>
                  <a:schemeClr val="bg2"/>
                </a:solidFill>
                <a:ln>
                  <a:noFill/>
                </a:ln>
              </p:spPr>
              <p:txBody>
                <a:bodyPr vert="horz" wrap="square" lIns="34286" tIns="17143" rIns="34286" bIns="17143" numCol="1" anchor="t" anchorCtr="0" compatLnSpc="1">
                  <a:prstTxWarp prst="textNoShape">
                    <a:avLst/>
                  </a:prstTxWarp>
                </a:bodyPr>
                <a:lstStyle/>
                <a:p>
                  <a:endParaRPr lang="en-US" sz="675"/>
                </a:p>
              </p:txBody>
            </p:sp>
          </p:grpSp>
          <p:grpSp>
            <p:nvGrpSpPr>
              <p:cNvPr id="56" name="Group 55">
                <a:extLst>
                  <a:ext uri="{FF2B5EF4-FFF2-40B4-BE49-F238E27FC236}">
                    <a16:creationId xmlns:a16="http://schemas.microsoft.com/office/drawing/2014/main" id="{945AD8F4-9208-4F84-9096-46C0BA7D9596}"/>
                  </a:ext>
                </a:extLst>
              </p:cNvPr>
              <p:cNvGrpSpPr/>
              <p:nvPr/>
            </p:nvGrpSpPr>
            <p:grpSpPr>
              <a:xfrm>
                <a:off x="6464848" y="1987315"/>
                <a:ext cx="1970228" cy="929757"/>
                <a:chOff x="9488488" y="5081588"/>
                <a:chExt cx="5254625" cy="2479675"/>
              </a:xfrm>
            </p:grpSpPr>
            <p:sp>
              <p:nvSpPr>
                <p:cNvPr id="48" name="Freeform 21">
                  <a:extLst>
                    <a:ext uri="{FF2B5EF4-FFF2-40B4-BE49-F238E27FC236}">
                      <a16:creationId xmlns:a16="http://schemas.microsoft.com/office/drawing/2014/main" id="{ED4A33B6-1D50-4D58-AAF5-3459C9B0D9A2}"/>
                    </a:ext>
                  </a:extLst>
                </p:cNvPr>
                <p:cNvSpPr>
                  <a:spLocks/>
                </p:cNvSpPr>
                <p:nvPr/>
              </p:nvSpPr>
              <p:spPr bwMode="auto">
                <a:xfrm>
                  <a:off x="14027150" y="5081588"/>
                  <a:ext cx="254000" cy="258763"/>
                </a:xfrm>
                <a:custGeom>
                  <a:avLst/>
                  <a:gdLst>
                    <a:gd name="T0" fmla="*/ 0 w 57"/>
                    <a:gd name="T1" fmla="*/ 0 h 57"/>
                    <a:gd name="T2" fmla="*/ 37 w 57"/>
                    <a:gd name="T3" fmla="*/ 45 h 57"/>
                    <a:gd name="T4" fmla="*/ 30 w 57"/>
                    <a:gd name="T5" fmla="*/ 50 h 57"/>
                    <a:gd name="T6" fmla="*/ 35 w 57"/>
                    <a:gd name="T7" fmla="*/ 57 h 57"/>
                    <a:gd name="T8" fmla="*/ 43 w 57"/>
                    <a:gd name="T9" fmla="*/ 43 h 57"/>
                    <a:gd name="T10" fmla="*/ 0 w 57"/>
                    <a:gd name="T11" fmla="*/ 0 h 57"/>
                  </a:gdLst>
                  <a:ahLst/>
                  <a:cxnLst>
                    <a:cxn ang="0">
                      <a:pos x="T0" y="T1"/>
                    </a:cxn>
                    <a:cxn ang="0">
                      <a:pos x="T2" y="T3"/>
                    </a:cxn>
                    <a:cxn ang="0">
                      <a:pos x="T4" y="T5"/>
                    </a:cxn>
                    <a:cxn ang="0">
                      <a:pos x="T6" y="T7"/>
                    </a:cxn>
                    <a:cxn ang="0">
                      <a:pos x="T8" y="T9"/>
                    </a:cxn>
                    <a:cxn ang="0">
                      <a:pos x="T10" y="T11"/>
                    </a:cxn>
                  </a:cxnLst>
                  <a:rect l="0" t="0" r="r" b="b"/>
                  <a:pathLst>
                    <a:path w="57" h="57">
                      <a:moveTo>
                        <a:pt x="0" y="0"/>
                      </a:moveTo>
                      <a:cubicBezTo>
                        <a:pt x="13" y="15"/>
                        <a:pt x="26" y="30"/>
                        <a:pt x="37" y="45"/>
                      </a:cubicBezTo>
                      <a:cubicBezTo>
                        <a:pt x="35" y="47"/>
                        <a:pt x="32" y="49"/>
                        <a:pt x="30" y="50"/>
                      </a:cubicBezTo>
                      <a:cubicBezTo>
                        <a:pt x="32" y="52"/>
                        <a:pt x="33" y="55"/>
                        <a:pt x="35" y="57"/>
                      </a:cubicBezTo>
                      <a:cubicBezTo>
                        <a:pt x="43" y="43"/>
                        <a:pt x="43" y="43"/>
                        <a:pt x="43" y="43"/>
                      </a:cubicBezTo>
                      <a:cubicBezTo>
                        <a:pt x="57" y="15"/>
                        <a:pt x="40" y="2"/>
                        <a:pt x="0" y="0"/>
                      </a:cubicBezTo>
                      <a:close/>
                    </a:path>
                  </a:pathLst>
                </a:custGeom>
                <a:solidFill>
                  <a:schemeClr val="tx1"/>
                </a:solidFill>
                <a:ln>
                  <a:noFill/>
                </a:ln>
              </p:spPr>
              <p:txBody>
                <a:bodyPr vert="horz" wrap="square" lIns="34286" tIns="17143" rIns="34286" bIns="17143" numCol="1" anchor="t" anchorCtr="0" compatLnSpc="1">
                  <a:prstTxWarp prst="textNoShape">
                    <a:avLst/>
                  </a:prstTxWarp>
                </a:bodyPr>
                <a:lstStyle/>
                <a:p>
                  <a:endParaRPr lang="en-US" sz="675"/>
                </a:p>
              </p:txBody>
            </p:sp>
            <p:sp>
              <p:nvSpPr>
                <p:cNvPr id="53" name="Freeform 26">
                  <a:extLst>
                    <a:ext uri="{FF2B5EF4-FFF2-40B4-BE49-F238E27FC236}">
                      <a16:creationId xmlns:a16="http://schemas.microsoft.com/office/drawing/2014/main" id="{6663FC58-8440-4E63-8604-1C439C802DDE}"/>
                    </a:ext>
                  </a:extLst>
                </p:cNvPr>
                <p:cNvSpPr>
                  <a:spLocks/>
                </p:cNvSpPr>
                <p:nvPr/>
              </p:nvSpPr>
              <p:spPr bwMode="auto">
                <a:xfrm>
                  <a:off x="9488488" y="5149850"/>
                  <a:ext cx="5254625" cy="2411413"/>
                </a:xfrm>
                <a:custGeom>
                  <a:avLst/>
                  <a:gdLst>
                    <a:gd name="T0" fmla="*/ 37 w 1174"/>
                    <a:gd name="T1" fmla="*/ 177 h 533"/>
                    <a:gd name="T2" fmla="*/ 565 w 1174"/>
                    <a:gd name="T3" fmla="*/ 201 h 533"/>
                    <a:gd name="T4" fmla="*/ 1057 w 1174"/>
                    <a:gd name="T5" fmla="*/ 0 h 533"/>
                    <a:gd name="T6" fmla="*/ 1117 w 1174"/>
                    <a:gd name="T7" fmla="*/ 93 h 533"/>
                    <a:gd name="T8" fmla="*/ 1174 w 1174"/>
                    <a:gd name="T9" fmla="*/ 278 h 533"/>
                    <a:gd name="T10" fmla="*/ 620 w 1174"/>
                    <a:gd name="T11" fmla="*/ 489 h 533"/>
                    <a:gd name="T12" fmla="*/ 21 w 1174"/>
                    <a:gd name="T13" fmla="*/ 473 h 533"/>
                    <a:gd name="T14" fmla="*/ 37 w 1174"/>
                    <a:gd name="T15" fmla="*/ 177 h 5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4" h="533">
                      <a:moveTo>
                        <a:pt x="37" y="177"/>
                      </a:moveTo>
                      <a:cubicBezTo>
                        <a:pt x="36" y="183"/>
                        <a:pt x="186" y="261"/>
                        <a:pt x="565" y="201"/>
                      </a:cubicBezTo>
                      <a:cubicBezTo>
                        <a:pt x="777" y="168"/>
                        <a:pt x="1077" y="48"/>
                        <a:pt x="1057" y="0"/>
                      </a:cubicBezTo>
                      <a:cubicBezTo>
                        <a:pt x="1078" y="28"/>
                        <a:pt x="1101" y="62"/>
                        <a:pt x="1117" y="93"/>
                      </a:cubicBezTo>
                      <a:cubicBezTo>
                        <a:pt x="1145" y="147"/>
                        <a:pt x="1170" y="224"/>
                        <a:pt x="1174" y="278"/>
                      </a:cubicBezTo>
                      <a:cubicBezTo>
                        <a:pt x="1062" y="375"/>
                        <a:pt x="859" y="444"/>
                        <a:pt x="620" y="489"/>
                      </a:cubicBezTo>
                      <a:cubicBezTo>
                        <a:pt x="381" y="533"/>
                        <a:pt x="161" y="523"/>
                        <a:pt x="21" y="473"/>
                      </a:cubicBezTo>
                      <a:cubicBezTo>
                        <a:pt x="0" y="374"/>
                        <a:pt x="7" y="272"/>
                        <a:pt x="37" y="177"/>
                      </a:cubicBezTo>
                    </a:path>
                  </a:pathLst>
                </a:custGeom>
                <a:solidFill>
                  <a:schemeClr val="accent5"/>
                </a:solidFill>
                <a:ln>
                  <a:noFill/>
                </a:ln>
              </p:spPr>
              <p:txBody>
                <a:bodyPr vert="horz" wrap="square" lIns="34286" tIns="17143" rIns="34286" bIns="17143" numCol="1" anchor="t" anchorCtr="0" compatLnSpc="1">
                  <a:prstTxWarp prst="textNoShape">
                    <a:avLst/>
                  </a:prstTxWarp>
                </a:bodyPr>
                <a:lstStyle/>
                <a:p>
                  <a:endParaRPr lang="en-US" sz="675"/>
                </a:p>
              </p:txBody>
            </p:sp>
          </p:grpSp>
          <p:grpSp>
            <p:nvGrpSpPr>
              <p:cNvPr id="57" name="Group 56">
                <a:extLst>
                  <a:ext uri="{FF2B5EF4-FFF2-40B4-BE49-F238E27FC236}">
                    <a16:creationId xmlns:a16="http://schemas.microsoft.com/office/drawing/2014/main" id="{4A5A9338-A7CA-4D0E-AF97-30F6E65E6584}"/>
                  </a:ext>
                </a:extLst>
              </p:cNvPr>
              <p:cNvGrpSpPr/>
              <p:nvPr/>
            </p:nvGrpSpPr>
            <p:grpSpPr>
              <a:xfrm>
                <a:off x="6489848" y="2409931"/>
                <a:ext cx="2007132" cy="1002376"/>
                <a:chOff x="9555163" y="6208713"/>
                <a:chExt cx="5353050" cy="2673350"/>
              </a:xfrm>
            </p:grpSpPr>
            <p:sp>
              <p:nvSpPr>
                <p:cNvPr id="49" name="Freeform 22">
                  <a:extLst>
                    <a:ext uri="{FF2B5EF4-FFF2-40B4-BE49-F238E27FC236}">
                      <a16:creationId xmlns:a16="http://schemas.microsoft.com/office/drawing/2014/main" id="{74CB39B5-8C49-417A-9456-1AA554044AC6}"/>
                    </a:ext>
                  </a:extLst>
                </p:cNvPr>
                <p:cNvSpPr>
                  <a:spLocks/>
                </p:cNvSpPr>
                <p:nvPr/>
              </p:nvSpPr>
              <p:spPr bwMode="auto">
                <a:xfrm>
                  <a:off x="14644688" y="6208713"/>
                  <a:ext cx="219075" cy="430213"/>
                </a:xfrm>
                <a:custGeom>
                  <a:avLst/>
                  <a:gdLst>
                    <a:gd name="T0" fmla="*/ 15 w 49"/>
                    <a:gd name="T1" fmla="*/ 0 h 95"/>
                    <a:gd name="T2" fmla="*/ 22 w 49"/>
                    <a:gd name="T3" fmla="*/ 44 h 95"/>
                    <a:gd name="T4" fmla="*/ 0 w 49"/>
                    <a:gd name="T5" fmla="*/ 62 h 95"/>
                    <a:gd name="T6" fmla="*/ 4 w 49"/>
                    <a:gd name="T7" fmla="*/ 95 h 95"/>
                    <a:gd name="T8" fmla="*/ 38 w 49"/>
                    <a:gd name="T9" fmla="*/ 41 h 95"/>
                    <a:gd name="T10" fmla="*/ 15 w 49"/>
                    <a:gd name="T11" fmla="*/ 0 h 95"/>
                  </a:gdLst>
                  <a:ahLst/>
                  <a:cxnLst>
                    <a:cxn ang="0">
                      <a:pos x="T0" y="T1"/>
                    </a:cxn>
                    <a:cxn ang="0">
                      <a:pos x="T2" y="T3"/>
                    </a:cxn>
                    <a:cxn ang="0">
                      <a:pos x="T4" y="T5"/>
                    </a:cxn>
                    <a:cxn ang="0">
                      <a:pos x="T6" y="T7"/>
                    </a:cxn>
                    <a:cxn ang="0">
                      <a:pos x="T8" y="T9"/>
                    </a:cxn>
                    <a:cxn ang="0">
                      <a:pos x="T10" y="T11"/>
                    </a:cxn>
                  </a:cxnLst>
                  <a:rect l="0" t="0" r="r" b="b"/>
                  <a:pathLst>
                    <a:path w="49" h="95">
                      <a:moveTo>
                        <a:pt x="15" y="0"/>
                      </a:moveTo>
                      <a:cubicBezTo>
                        <a:pt x="19" y="16"/>
                        <a:pt x="21" y="30"/>
                        <a:pt x="22" y="44"/>
                      </a:cubicBezTo>
                      <a:cubicBezTo>
                        <a:pt x="15" y="50"/>
                        <a:pt x="8" y="56"/>
                        <a:pt x="0" y="62"/>
                      </a:cubicBezTo>
                      <a:cubicBezTo>
                        <a:pt x="2" y="73"/>
                        <a:pt x="3" y="84"/>
                        <a:pt x="4" y="95"/>
                      </a:cubicBezTo>
                      <a:cubicBezTo>
                        <a:pt x="38" y="41"/>
                        <a:pt x="38" y="41"/>
                        <a:pt x="38" y="41"/>
                      </a:cubicBezTo>
                      <a:cubicBezTo>
                        <a:pt x="49" y="18"/>
                        <a:pt x="40" y="5"/>
                        <a:pt x="15" y="0"/>
                      </a:cubicBezTo>
                      <a:close/>
                    </a:path>
                  </a:pathLst>
                </a:custGeom>
                <a:solidFill>
                  <a:schemeClr val="tx1"/>
                </a:solidFill>
                <a:ln>
                  <a:noFill/>
                </a:ln>
              </p:spPr>
              <p:txBody>
                <a:bodyPr vert="horz" wrap="square" lIns="34286" tIns="17143" rIns="34286" bIns="17143" numCol="1" anchor="t" anchorCtr="0" compatLnSpc="1">
                  <a:prstTxWarp prst="textNoShape">
                    <a:avLst/>
                  </a:prstTxWarp>
                </a:bodyPr>
                <a:lstStyle/>
                <a:p>
                  <a:endParaRPr lang="en-US" sz="675"/>
                </a:p>
              </p:txBody>
            </p:sp>
            <p:sp>
              <p:nvSpPr>
                <p:cNvPr id="54" name="Freeform 27">
                  <a:extLst>
                    <a:ext uri="{FF2B5EF4-FFF2-40B4-BE49-F238E27FC236}">
                      <a16:creationId xmlns:a16="http://schemas.microsoft.com/office/drawing/2014/main" id="{7D9BAB5B-6055-4242-908E-2266F52C3229}"/>
                    </a:ext>
                  </a:extLst>
                </p:cNvPr>
                <p:cNvSpPr>
                  <a:spLocks/>
                </p:cNvSpPr>
                <p:nvPr/>
              </p:nvSpPr>
              <p:spPr bwMode="auto">
                <a:xfrm>
                  <a:off x="9555163" y="6281738"/>
                  <a:ext cx="5353050" cy="2600325"/>
                </a:xfrm>
                <a:custGeom>
                  <a:avLst/>
                  <a:gdLst>
                    <a:gd name="T0" fmla="*/ 0 w 1196"/>
                    <a:gd name="T1" fmla="*/ 219 h 575"/>
                    <a:gd name="T2" fmla="*/ 611 w 1196"/>
                    <a:gd name="T3" fmla="*/ 234 h 575"/>
                    <a:gd name="T4" fmla="*/ 1128 w 1196"/>
                    <a:gd name="T5" fmla="*/ 51 h 575"/>
                    <a:gd name="T6" fmla="*/ 1177 w 1196"/>
                    <a:gd name="T7" fmla="*/ 0 h 575"/>
                    <a:gd name="T8" fmla="*/ 1131 w 1196"/>
                    <a:gd name="T9" fmla="*/ 349 h 575"/>
                    <a:gd name="T10" fmla="*/ 998 w 1196"/>
                    <a:gd name="T11" fmla="*/ 456 h 575"/>
                    <a:gd name="T12" fmla="*/ 153 w 1196"/>
                    <a:gd name="T13" fmla="*/ 508 h 575"/>
                    <a:gd name="T14" fmla="*/ 51 w 1196"/>
                    <a:gd name="T15" fmla="*/ 363 h 575"/>
                    <a:gd name="T16" fmla="*/ 0 w 1196"/>
                    <a:gd name="T17" fmla="*/ 21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6" h="575">
                      <a:moveTo>
                        <a:pt x="0" y="219"/>
                      </a:moveTo>
                      <a:cubicBezTo>
                        <a:pt x="143" y="271"/>
                        <a:pt x="368" y="279"/>
                        <a:pt x="611" y="234"/>
                      </a:cubicBezTo>
                      <a:cubicBezTo>
                        <a:pt x="813" y="197"/>
                        <a:pt x="1009" y="129"/>
                        <a:pt x="1128" y="51"/>
                      </a:cubicBezTo>
                      <a:cubicBezTo>
                        <a:pt x="1154" y="35"/>
                        <a:pt x="1177" y="17"/>
                        <a:pt x="1177" y="0"/>
                      </a:cubicBezTo>
                      <a:cubicBezTo>
                        <a:pt x="1196" y="112"/>
                        <a:pt x="1175" y="250"/>
                        <a:pt x="1131" y="349"/>
                      </a:cubicBezTo>
                      <a:cubicBezTo>
                        <a:pt x="1093" y="373"/>
                        <a:pt x="1052" y="434"/>
                        <a:pt x="998" y="456"/>
                      </a:cubicBezTo>
                      <a:cubicBezTo>
                        <a:pt x="732" y="566"/>
                        <a:pt x="375" y="575"/>
                        <a:pt x="153" y="508"/>
                      </a:cubicBezTo>
                      <a:cubicBezTo>
                        <a:pt x="113" y="466"/>
                        <a:pt x="78" y="417"/>
                        <a:pt x="51" y="363"/>
                      </a:cubicBezTo>
                      <a:cubicBezTo>
                        <a:pt x="27" y="316"/>
                        <a:pt x="11" y="268"/>
                        <a:pt x="0" y="219"/>
                      </a:cubicBezTo>
                      <a:close/>
                    </a:path>
                  </a:pathLst>
                </a:custGeom>
                <a:solidFill>
                  <a:schemeClr val="accent3"/>
                </a:solidFill>
                <a:ln>
                  <a:noFill/>
                </a:ln>
              </p:spPr>
              <p:txBody>
                <a:bodyPr vert="horz" wrap="square" lIns="34286" tIns="17143" rIns="34286" bIns="17143" numCol="1" anchor="t" anchorCtr="0" compatLnSpc="1">
                  <a:prstTxWarp prst="textNoShape">
                    <a:avLst/>
                  </a:prstTxWarp>
                </a:bodyPr>
                <a:lstStyle/>
                <a:p>
                  <a:endParaRPr lang="en-US" sz="675"/>
                </a:p>
              </p:txBody>
            </p:sp>
          </p:grpSp>
        </p:grpSp>
      </p:grpSp>
      <p:pic>
        <p:nvPicPr>
          <p:cNvPr id="42" name="Picture 41" descr="Home.png">
            <a:hlinkClick r:id="" action="ppaction://hlinkshowjump?jump=firstslide"/>
          </p:cNvPr>
          <p:cNvPicPr>
            <a:picLocks noChangeAspect="1"/>
          </p:cNvPicPr>
          <p:nvPr/>
        </p:nvPicPr>
        <p:blipFill>
          <a:blip r:embed="rId4"/>
          <a:stretch>
            <a:fillRect/>
          </a:stretch>
        </p:blipFill>
        <p:spPr>
          <a:xfrm>
            <a:off x="786737" y="160718"/>
            <a:ext cx="250031" cy="250031"/>
          </a:xfrm>
          <a:prstGeom prst="rect">
            <a:avLst/>
          </a:prstGeom>
        </p:spPr>
      </p:pic>
      <p:pic>
        <p:nvPicPr>
          <p:cNvPr id="43" name="Picture 42" descr="Exit.png">
            <a:hlinkClick r:id="" action="ppaction://hlinkshowjump?jump=endshow"/>
          </p:cNvPr>
          <p:cNvPicPr>
            <a:picLocks noChangeAspect="1"/>
          </p:cNvPicPr>
          <p:nvPr/>
        </p:nvPicPr>
        <p:blipFill>
          <a:blip r:embed="rId5"/>
          <a:stretch>
            <a:fillRect/>
          </a:stretch>
        </p:blipFill>
        <p:spPr>
          <a:xfrm>
            <a:off x="447405" y="160718"/>
            <a:ext cx="250031" cy="250031"/>
          </a:xfrm>
          <a:prstGeom prst="rect">
            <a:avLst/>
          </a:prstGeom>
        </p:spPr>
      </p:pic>
      <p:sp>
        <p:nvSpPr>
          <p:cNvPr id="82"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IE" dirty="0" smtClean="0"/>
              <a:t>Conclusion</a:t>
            </a:r>
            <a:endParaRPr lang="ko-KR" altLang="en-US" dirty="0"/>
          </a:p>
        </p:txBody>
      </p:sp>
      <p:grpSp>
        <p:nvGrpSpPr>
          <p:cNvPr id="84" name="Google Shape;371;p47"/>
          <p:cNvGrpSpPr/>
          <p:nvPr/>
        </p:nvGrpSpPr>
        <p:grpSpPr>
          <a:xfrm rot="5400000">
            <a:off x="8612837" y="315553"/>
            <a:ext cx="278152" cy="345818"/>
            <a:chOff x="0" y="46600"/>
            <a:chExt cx="3121800" cy="5004600"/>
          </a:xfrm>
        </p:grpSpPr>
        <p:sp>
          <p:nvSpPr>
            <p:cNvPr id="85"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88" name="Picture 87"/>
          <p:cNvPicPr>
            <a:picLocks noChangeAspect="1"/>
          </p:cNvPicPr>
          <p:nvPr/>
        </p:nvPicPr>
        <p:blipFill>
          <a:blip r:embed="rId6"/>
          <a:stretch>
            <a:fillRect/>
          </a:stretch>
        </p:blipFill>
        <p:spPr>
          <a:xfrm>
            <a:off x="1619672" y="267494"/>
            <a:ext cx="161917" cy="641191"/>
          </a:xfrm>
          <a:prstGeom prst="rect">
            <a:avLst/>
          </a:prstGeom>
        </p:spPr>
      </p:pic>
      <p:pic>
        <p:nvPicPr>
          <p:cNvPr id="1026" name="Picture 2" descr="LightFM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34091" y="4038461"/>
            <a:ext cx="1995577" cy="98156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8"/>
          <a:stretch>
            <a:fillRect/>
          </a:stretch>
        </p:blipFill>
        <p:spPr>
          <a:xfrm>
            <a:off x="5988729" y="4088361"/>
            <a:ext cx="2543711" cy="699947"/>
          </a:xfrm>
          <a:prstGeom prst="rect">
            <a:avLst/>
          </a:prstGeom>
        </p:spPr>
      </p:pic>
      <p:sp>
        <p:nvSpPr>
          <p:cNvPr id="89" name="Google Shape;488;p40"/>
          <p:cNvSpPr txBox="1">
            <a:spLocks noGrp="1"/>
          </p:cNvSpPr>
          <p:nvPr>
            <p:ph type="sldNum" idx="12"/>
          </p:nvPr>
        </p:nvSpPr>
        <p:spPr>
          <a:xfrm>
            <a:off x="418591" y="4731990"/>
            <a:ext cx="379800" cy="211639"/>
          </a:xfrm>
          <a:prstGeom prst="rect">
            <a:avLst/>
          </a:prstGeom>
        </p:spPr>
        <p:txBody>
          <a:bodyPr spcFirstLastPara="1" wrap="square" lIns="91425" tIns="91425" rIns="91425" bIns="91425" anchor="ctr" anchorCtr="0">
            <a:noAutofit/>
          </a:bodyPr>
          <a:lstStyle/>
          <a:p>
            <a:r>
              <a:rPr lang="en-US" sz="1100" dirty="0" smtClean="0">
                <a:solidFill>
                  <a:schemeClr val="bg1"/>
                </a:solidFill>
              </a:rPr>
              <a:t>46</a:t>
            </a:r>
            <a:endParaRPr sz="1100" dirty="0">
              <a:solidFill>
                <a:schemeClr val="bg1"/>
              </a:solidFill>
            </a:endParaRPr>
          </a:p>
        </p:txBody>
      </p:sp>
      <p:sp>
        <p:nvSpPr>
          <p:cNvPr id="90" name="AutoShape 6"/>
          <p:cNvSpPr>
            <a:spLocks noChangeArrowheads="1"/>
          </p:cNvSpPr>
          <p:nvPr/>
        </p:nvSpPr>
        <p:spPr bwMode="auto">
          <a:xfrm>
            <a:off x="4120097" y="4235446"/>
            <a:ext cx="1805226" cy="784576"/>
          </a:xfrm>
          <a:prstGeom prst="roundRect">
            <a:avLst>
              <a:gd name="adj" fmla="val 16667"/>
            </a:avLst>
          </a:prstGeom>
          <a:noFill/>
          <a:ln w="38100">
            <a:solidFill>
              <a:srgbClr val="FF0000"/>
            </a:solidFill>
            <a:prstDash val="sysDot"/>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4" name="TextBox 3"/>
          <p:cNvSpPr txBox="1"/>
          <p:nvPr/>
        </p:nvSpPr>
        <p:spPr>
          <a:xfrm>
            <a:off x="4402464" y="4377658"/>
            <a:ext cx="1260369" cy="507831"/>
          </a:xfrm>
          <a:prstGeom prst="rect">
            <a:avLst/>
          </a:prstGeom>
        </p:spPr>
        <p:style>
          <a:lnRef idx="1">
            <a:schemeClr val="dk1"/>
          </a:lnRef>
          <a:fillRef idx="2">
            <a:schemeClr val="dk1"/>
          </a:fillRef>
          <a:effectRef idx="1">
            <a:schemeClr val="dk1"/>
          </a:effectRef>
          <a:fontRef idx="minor">
            <a:schemeClr val="dk1"/>
          </a:fontRef>
        </p:style>
        <p:txBody>
          <a:bodyPr rtlCol="1" anchor="ctr"/>
          <a:lstStyle>
            <a:defPPr>
              <a:defRPr lang="ko-KR"/>
            </a:defPPr>
            <a:lvl1pPr algn="ctr">
              <a:defRPr sz="900">
                <a:latin typeface="+mj-lt"/>
                <a:ea typeface="Muli"/>
                <a:cs typeface="Muli"/>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dirty="0"/>
              <a:t>Python 3.6</a:t>
            </a:r>
          </a:p>
          <a:p>
            <a:r>
              <a:rPr lang="en-US" dirty="0"/>
              <a:t>16 GB RAM </a:t>
            </a:r>
          </a:p>
          <a:p>
            <a:r>
              <a:rPr lang="en-US" dirty="0"/>
              <a:t>Corei7</a:t>
            </a:r>
          </a:p>
        </p:txBody>
      </p:sp>
      <p:sp>
        <p:nvSpPr>
          <p:cNvPr id="91" name="Rounded Rectangle 90"/>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92" name="Rounded Rectangle 91">
            <a:hlinkClick r:id="rId9"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93" name="Rounded Rectangle 92">
            <a:hlinkClick r:id="rId10"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94" name="Rounded Rectangle 93">
            <a:hlinkClick r:id="rId10" action="ppaction://hlinksldjump"/>
          </p:cNvPr>
          <p:cNvSpPr/>
          <p:nvPr/>
        </p:nvSpPr>
        <p:spPr>
          <a:xfrm>
            <a:off x="179513" y="2089544"/>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Solution</a:t>
            </a:r>
            <a:endParaRPr lang="fa-IR" sz="900" dirty="0">
              <a:solidFill>
                <a:schemeClr val="tx1"/>
              </a:solidFill>
              <a:latin typeface="+mj-lt"/>
              <a:ea typeface="Muli"/>
              <a:cs typeface="Muli"/>
            </a:endParaRPr>
          </a:p>
        </p:txBody>
      </p:sp>
      <p:sp>
        <p:nvSpPr>
          <p:cNvPr id="95" name="Rounded Rectangle 94">
            <a:hlinkClick r:id="rId11" action="ppaction://hlinksldjump"/>
          </p:cNvPr>
          <p:cNvSpPr/>
          <p:nvPr/>
        </p:nvSpPr>
        <p:spPr>
          <a:xfrm>
            <a:off x="179513" y="2518172"/>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96" name="Rounded Rectangle 95">
            <a:hlinkClick r:id="rId12" action="ppaction://hlinksldjump"/>
          </p:cNvPr>
          <p:cNvSpPr/>
          <p:nvPr/>
        </p:nvSpPr>
        <p:spPr>
          <a:xfrm>
            <a:off x="179513" y="2946800"/>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Conclusion</a:t>
            </a:r>
            <a:endParaRPr lang="fa-IR" sz="900" dirty="0">
              <a:latin typeface="+mj-lt"/>
              <a:cs typeface="B Behnam " pitchFamily="2" charset="-78"/>
            </a:endParaRPr>
          </a:p>
        </p:txBody>
      </p:sp>
    </p:spTree>
    <p:extLst>
      <p:ext uri="{BB962C8B-B14F-4D97-AF65-F5344CB8AC3E}">
        <p14:creationId xmlns:p14="http://schemas.microsoft.com/office/powerpoint/2010/main" val="24225400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0"/>
                                        </p:tgtEl>
                                        <p:attrNameLst>
                                          <p:attrName>style.visibility</p:attrName>
                                        </p:attrNameLst>
                                      </p:cBhvr>
                                      <p:to>
                                        <p:strVal val="visible"/>
                                      </p:to>
                                    </p:set>
                                    <p:anim calcmode="lin" valueType="num">
                                      <p:cBhvr additive="base">
                                        <p:cTn id="17" dur="500" fill="hold"/>
                                        <p:tgtEl>
                                          <p:spTgt spid="90"/>
                                        </p:tgtEl>
                                        <p:attrNameLst>
                                          <p:attrName>ppt_x</p:attrName>
                                        </p:attrNameLst>
                                      </p:cBhvr>
                                      <p:tavLst>
                                        <p:tav tm="0">
                                          <p:val>
                                            <p:strVal val="#ppt_x"/>
                                          </p:val>
                                        </p:tav>
                                        <p:tav tm="100000">
                                          <p:val>
                                            <p:strVal val="#ppt_x"/>
                                          </p:val>
                                        </p:tav>
                                      </p:tavLst>
                                    </p:anim>
                                    <p:anim calcmode="lin" valueType="num">
                                      <p:cBhvr additive="base">
                                        <p:cTn id="18" dur="500" fill="hold"/>
                                        <p:tgtEl>
                                          <p:spTgt spid="9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7BDA0F5C-E15D-4FDE-A850-2EA93D1E8F70}"/>
              </a:ext>
            </a:extLst>
          </p:cNvPr>
          <p:cNvSpPr/>
          <p:nvPr/>
        </p:nvSpPr>
        <p:spPr>
          <a:xfrm>
            <a:off x="7471959" y="1734935"/>
            <a:ext cx="2106563" cy="18797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grpSp>
        <p:nvGrpSpPr>
          <p:cNvPr id="5" name="Group 4"/>
          <p:cNvGrpSpPr/>
          <p:nvPr/>
        </p:nvGrpSpPr>
        <p:grpSpPr>
          <a:xfrm>
            <a:off x="2483768" y="1125131"/>
            <a:ext cx="6428980" cy="3246819"/>
            <a:chOff x="2989412" y="1553388"/>
            <a:chExt cx="5631838" cy="2408548"/>
          </a:xfrm>
        </p:grpSpPr>
        <p:grpSp>
          <p:nvGrpSpPr>
            <p:cNvPr id="63" name="Group 62">
              <a:extLst>
                <a:ext uri="{FF2B5EF4-FFF2-40B4-BE49-F238E27FC236}">
                  <a16:creationId xmlns:a16="http://schemas.microsoft.com/office/drawing/2014/main" id="{EDA68EC8-C8A1-417B-BA8B-AA94F5D19C81}"/>
                </a:ext>
              </a:extLst>
            </p:cNvPr>
            <p:cNvGrpSpPr/>
            <p:nvPr/>
          </p:nvGrpSpPr>
          <p:grpSpPr>
            <a:xfrm>
              <a:off x="6363658" y="1553388"/>
              <a:ext cx="2257592" cy="2408548"/>
              <a:chOff x="9218613" y="4142014"/>
              <a:chExt cx="6021029" cy="6423631"/>
            </a:xfrm>
          </p:grpSpPr>
          <p:pic>
            <p:nvPicPr>
              <p:cNvPr id="61" name="Picture 60">
                <a:extLst>
                  <a:ext uri="{FF2B5EF4-FFF2-40B4-BE49-F238E27FC236}">
                    <a16:creationId xmlns:a16="http://schemas.microsoft.com/office/drawing/2014/main" id="{A189F1EC-F14E-4520-9567-EFD6638A081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0800000">
                <a:off x="9223733" y="7222626"/>
                <a:ext cx="6015909" cy="3343019"/>
              </a:xfrm>
              <a:prstGeom prst="rect">
                <a:avLst/>
              </a:prstGeom>
            </p:spPr>
          </p:pic>
          <p:sp>
            <p:nvSpPr>
              <p:cNvPr id="47" name="Freeform 20">
                <a:extLst>
                  <a:ext uri="{FF2B5EF4-FFF2-40B4-BE49-F238E27FC236}">
                    <a16:creationId xmlns:a16="http://schemas.microsoft.com/office/drawing/2014/main" id="{6B3D9509-D098-4191-B79B-A285D1819CB0}"/>
                  </a:ext>
                </a:extLst>
              </p:cNvPr>
              <p:cNvSpPr>
                <a:spLocks/>
              </p:cNvSpPr>
              <p:nvPr/>
            </p:nvSpPr>
            <p:spPr bwMode="auto">
              <a:xfrm>
                <a:off x="9218613" y="4142014"/>
                <a:ext cx="5810250" cy="5840413"/>
              </a:xfrm>
              <a:custGeom>
                <a:avLst/>
                <a:gdLst>
                  <a:gd name="T0" fmla="*/ 1157 w 1298"/>
                  <a:gd name="T1" fmla="*/ 392 h 1291"/>
                  <a:gd name="T2" fmla="*/ 904 w 1298"/>
                  <a:gd name="T3" fmla="*/ 1152 h 1291"/>
                  <a:gd name="T4" fmla="*/ 141 w 1298"/>
                  <a:gd name="T5" fmla="*/ 899 h 1291"/>
                  <a:gd name="T6" fmla="*/ 394 w 1298"/>
                  <a:gd name="T7" fmla="*/ 141 h 1291"/>
                  <a:gd name="T8" fmla="*/ 1157 w 1298"/>
                  <a:gd name="T9" fmla="*/ 392 h 1291"/>
                </a:gdLst>
                <a:ahLst/>
                <a:cxnLst>
                  <a:cxn ang="0">
                    <a:pos x="T0" y="T1"/>
                  </a:cxn>
                  <a:cxn ang="0">
                    <a:pos x="T2" y="T3"/>
                  </a:cxn>
                  <a:cxn ang="0">
                    <a:pos x="T4" y="T5"/>
                  </a:cxn>
                  <a:cxn ang="0">
                    <a:pos x="T6" y="T7"/>
                  </a:cxn>
                  <a:cxn ang="0">
                    <a:pos x="T8" y="T9"/>
                  </a:cxn>
                </a:cxnLst>
                <a:rect l="0" t="0" r="r" b="b"/>
                <a:pathLst>
                  <a:path w="1298" h="1291">
                    <a:moveTo>
                      <a:pt x="1157" y="392"/>
                    </a:moveTo>
                    <a:cubicBezTo>
                      <a:pt x="1298" y="671"/>
                      <a:pt x="1185" y="1011"/>
                      <a:pt x="904" y="1152"/>
                    </a:cubicBezTo>
                    <a:cubicBezTo>
                      <a:pt x="624" y="1291"/>
                      <a:pt x="281" y="1178"/>
                      <a:pt x="141" y="899"/>
                    </a:cubicBezTo>
                    <a:cubicBezTo>
                      <a:pt x="0" y="620"/>
                      <a:pt x="114" y="280"/>
                      <a:pt x="394" y="141"/>
                    </a:cubicBezTo>
                    <a:cubicBezTo>
                      <a:pt x="675" y="0"/>
                      <a:pt x="1016" y="113"/>
                      <a:pt x="1157" y="392"/>
                    </a:cubicBezTo>
                    <a:close/>
                  </a:path>
                </a:pathLst>
              </a:custGeom>
              <a:solidFill>
                <a:schemeClr val="tx1">
                  <a:lumMod val="10000"/>
                  <a:lumOff val="90000"/>
                </a:schemeClr>
              </a:solidFill>
              <a:ln>
                <a:noFill/>
              </a:ln>
            </p:spPr>
            <p:txBody>
              <a:bodyPr vert="horz" wrap="square" lIns="34286" tIns="17143" rIns="34286" bIns="17143" numCol="1" anchor="t" anchorCtr="0" compatLnSpc="1">
                <a:prstTxWarp prst="textNoShape">
                  <a:avLst/>
                </a:prstTxWarp>
              </a:bodyPr>
              <a:lstStyle/>
              <a:p>
                <a:endParaRPr lang="en-US" sz="675"/>
              </a:p>
            </p:txBody>
          </p:sp>
        </p:grpSp>
        <p:grpSp>
          <p:nvGrpSpPr>
            <p:cNvPr id="3" name="Group 2"/>
            <p:cNvGrpSpPr/>
            <p:nvPr/>
          </p:nvGrpSpPr>
          <p:grpSpPr>
            <a:xfrm>
              <a:off x="2989412" y="1734935"/>
              <a:ext cx="5507568" cy="1972608"/>
              <a:chOff x="2989412" y="1711125"/>
              <a:chExt cx="5507568" cy="1996418"/>
            </a:xfrm>
          </p:grpSpPr>
          <p:grpSp>
            <p:nvGrpSpPr>
              <p:cNvPr id="78" name="Group 77">
                <a:extLst>
                  <a:ext uri="{FF2B5EF4-FFF2-40B4-BE49-F238E27FC236}">
                    <a16:creationId xmlns:a16="http://schemas.microsoft.com/office/drawing/2014/main" id="{691552B4-F56E-4577-BDE0-4689E3F6CC6F}"/>
                  </a:ext>
                </a:extLst>
              </p:cNvPr>
              <p:cNvGrpSpPr/>
              <p:nvPr/>
            </p:nvGrpSpPr>
            <p:grpSpPr>
              <a:xfrm flipH="1">
                <a:off x="3089698" y="3156076"/>
                <a:ext cx="4622167" cy="519665"/>
                <a:chOff x="12675593" y="8072614"/>
                <a:chExt cx="12327384" cy="1385955"/>
              </a:xfrm>
            </p:grpSpPr>
            <p:sp>
              <p:nvSpPr>
                <p:cNvPr id="71" name="Rectangle 70">
                  <a:extLst>
                    <a:ext uri="{FF2B5EF4-FFF2-40B4-BE49-F238E27FC236}">
                      <a16:creationId xmlns:a16="http://schemas.microsoft.com/office/drawing/2014/main" id="{C9776866-8C37-4E3D-8D54-6DC8981A7DFE}"/>
                    </a:ext>
                  </a:extLst>
                </p:cNvPr>
                <p:cNvSpPr/>
                <p:nvPr/>
              </p:nvSpPr>
              <p:spPr>
                <a:xfrm flipH="1">
                  <a:off x="12675593" y="8230588"/>
                  <a:ext cx="11652250" cy="1065212"/>
                </a:xfrm>
                <a:prstGeom prst="rect">
                  <a:avLst/>
                </a:pr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2" name="Oval 71">
                  <a:extLst>
                    <a:ext uri="{FF2B5EF4-FFF2-40B4-BE49-F238E27FC236}">
                      <a16:creationId xmlns:a16="http://schemas.microsoft.com/office/drawing/2014/main" id="{812367D7-1F5C-41EA-84F8-F9A17CF3096B}"/>
                    </a:ext>
                  </a:extLst>
                </p:cNvPr>
                <p:cNvSpPr/>
                <p:nvPr/>
              </p:nvSpPr>
              <p:spPr>
                <a:xfrm flipH="1">
                  <a:off x="23617022" y="8072614"/>
                  <a:ext cx="1385955" cy="1385955"/>
                </a:xfrm>
                <a:prstGeom prst="ellipse">
                  <a:avLst/>
                </a:prstGeom>
                <a:solidFill>
                  <a:schemeClr val="bg1"/>
                </a:solidFill>
                <a:ln w="73025">
                  <a:solidFill>
                    <a:schemeClr val="bg2"/>
                  </a:solidFill>
                </a:ln>
                <a:effectLst>
                  <a:outerShdw blurRad="330200" dist="1524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smtClean="0">
                      <a:solidFill>
                        <a:schemeClr val="tx1"/>
                      </a:solidFill>
                      <a:latin typeface="dt-business-02" panose="02000509000000000000" pitchFamily="49" charset="0"/>
                    </a:rPr>
                    <a:t>4</a:t>
                  </a:r>
                  <a:endParaRPr lang="en-US" sz="1350" dirty="0"/>
                </a:p>
              </p:txBody>
            </p:sp>
            <p:sp>
              <p:nvSpPr>
                <p:cNvPr id="76" name="TextBox 75">
                  <a:extLst>
                    <a:ext uri="{FF2B5EF4-FFF2-40B4-BE49-F238E27FC236}">
                      <a16:creationId xmlns:a16="http://schemas.microsoft.com/office/drawing/2014/main" id="{64C6283E-2F15-45CF-8396-9E952A0BE8DD}"/>
                    </a:ext>
                  </a:extLst>
                </p:cNvPr>
                <p:cNvSpPr txBox="1"/>
                <p:nvPr/>
              </p:nvSpPr>
              <p:spPr>
                <a:xfrm>
                  <a:off x="15483525" y="8376180"/>
                  <a:ext cx="7773100" cy="739521"/>
                </a:xfrm>
                <a:prstGeom prst="rect">
                  <a:avLst/>
                </a:prstGeom>
                <a:noFill/>
              </p:spPr>
              <p:txBody>
                <a:bodyPr wrap="square" rtlCol="0" anchor="ctr">
                  <a:spAutoFit/>
                </a:bodyPr>
                <a:lstStyle>
                  <a:defPPr>
                    <a:defRPr lang="ko-KR"/>
                  </a:defPPr>
                  <a:lvl1pPr>
                    <a:defRPr sz="900"/>
                  </a:lvl1pPr>
                </a:lstStyle>
                <a:p>
                  <a:r>
                    <a:rPr lang="en-US" dirty="0" smtClean="0"/>
                    <a:t>Adding sentiment or visual information as the input to our model </a:t>
                  </a:r>
                  <a:endParaRPr lang="en-US" dirty="0"/>
                </a:p>
              </p:txBody>
            </p:sp>
          </p:grpSp>
          <p:grpSp>
            <p:nvGrpSpPr>
              <p:cNvPr id="77" name="Group 76">
                <a:extLst>
                  <a:ext uri="{FF2B5EF4-FFF2-40B4-BE49-F238E27FC236}">
                    <a16:creationId xmlns:a16="http://schemas.microsoft.com/office/drawing/2014/main" id="{C9B5D884-6992-4C2D-92BB-85B48FC8E093}"/>
                  </a:ext>
                </a:extLst>
              </p:cNvPr>
              <p:cNvGrpSpPr/>
              <p:nvPr/>
            </p:nvGrpSpPr>
            <p:grpSpPr>
              <a:xfrm flipH="1">
                <a:off x="2989412" y="2292969"/>
                <a:ext cx="3562472" cy="519665"/>
                <a:chOff x="14192251" y="5381802"/>
                <a:chExt cx="9501161" cy="1385955"/>
              </a:xfrm>
            </p:grpSpPr>
            <p:sp>
              <p:nvSpPr>
                <p:cNvPr id="68" name="Rectangle 67">
                  <a:extLst>
                    <a:ext uri="{FF2B5EF4-FFF2-40B4-BE49-F238E27FC236}">
                      <a16:creationId xmlns:a16="http://schemas.microsoft.com/office/drawing/2014/main" id="{1DE8CFD2-44D0-4A1E-9918-3B273B8D0B3C}"/>
                    </a:ext>
                  </a:extLst>
                </p:cNvPr>
                <p:cNvSpPr/>
                <p:nvPr/>
              </p:nvSpPr>
              <p:spPr>
                <a:xfrm flipH="1">
                  <a:off x="14192251" y="5539776"/>
                  <a:ext cx="8558564" cy="1065212"/>
                </a:xfrm>
                <a:prstGeom prst="rect">
                  <a:avLst/>
                </a:prstGeom>
                <a:gradFill flip="none" rotWithShape="1">
                  <a:gsLst>
                    <a:gs pos="0">
                      <a:schemeClr val="accent5"/>
                    </a:gs>
                    <a:gs pos="100000">
                      <a:schemeClr val="accent5">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675"/>
                </a:p>
              </p:txBody>
            </p:sp>
            <p:sp>
              <p:nvSpPr>
                <p:cNvPr id="69" name="Oval 68">
                  <a:extLst>
                    <a:ext uri="{FF2B5EF4-FFF2-40B4-BE49-F238E27FC236}">
                      <a16:creationId xmlns:a16="http://schemas.microsoft.com/office/drawing/2014/main" id="{AFBB7FBF-E290-49B1-8F03-15195C445720}"/>
                    </a:ext>
                  </a:extLst>
                </p:cNvPr>
                <p:cNvSpPr/>
                <p:nvPr/>
              </p:nvSpPr>
              <p:spPr>
                <a:xfrm flipH="1">
                  <a:off x="22307457" y="5381802"/>
                  <a:ext cx="1385955" cy="1385955"/>
                </a:xfrm>
                <a:prstGeom prst="ellipse">
                  <a:avLst/>
                </a:prstGeom>
                <a:solidFill>
                  <a:schemeClr val="bg1"/>
                </a:solidFill>
                <a:ln w="73025">
                  <a:solidFill>
                    <a:schemeClr val="bg2"/>
                  </a:solidFill>
                </a:ln>
                <a:effectLst>
                  <a:outerShdw blurRad="330200" dist="152400" dir="108000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latin typeface="dt-business-01" panose="02000509000000000000" pitchFamily="49" charset="0"/>
                    </a:rPr>
                    <a:t>2</a:t>
                  </a:r>
                  <a:endParaRPr lang="en-US" sz="1500" dirty="0"/>
                </a:p>
              </p:txBody>
            </p:sp>
            <p:sp>
              <p:nvSpPr>
                <p:cNvPr id="75" name="TextBox 74">
                  <a:extLst>
                    <a:ext uri="{FF2B5EF4-FFF2-40B4-BE49-F238E27FC236}">
                      <a16:creationId xmlns:a16="http://schemas.microsoft.com/office/drawing/2014/main" id="{18729E92-7A15-4ED5-99F6-4F96E619B7CF}"/>
                    </a:ext>
                  </a:extLst>
                </p:cNvPr>
                <p:cNvSpPr txBox="1"/>
                <p:nvPr/>
              </p:nvSpPr>
              <p:spPr>
                <a:xfrm>
                  <a:off x="14424379" y="5675172"/>
                  <a:ext cx="7618326" cy="739521"/>
                </a:xfrm>
                <a:prstGeom prst="rect">
                  <a:avLst/>
                </a:prstGeom>
                <a:noFill/>
              </p:spPr>
              <p:txBody>
                <a:bodyPr wrap="square" rtlCol="0" anchor="ctr">
                  <a:spAutoFit/>
                </a:bodyPr>
                <a:lstStyle/>
                <a:p>
                  <a:r>
                    <a:rPr lang="en-US" sz="900" dirty="0" smtClean="0"/>
                    <a:t>Experiment CDL method with all of raw data of companies and hotels</a:t>
                  </a:r>
                  <a:endParaRPr lang="en-US" sz="900" dirty="0"/>
                </a:p>
              </p:txBody>
            </p:sp>
          </p:grpSp>
          <p:grpSp>
            <p:nvGrpSpPr>
              <p:cNvPr id="79" name="Group 78">
                <a:extLst>
                  <a:ext uri="{FF2B5EF4-FFF2-40B4-BE49-F238E27FC236}">
                    <a16:creationId xmlns:a16="http://schemas.microsoft.com/office/drawing/2014/main" id="{F6A13A18-E682-4519-A807-C94F919B765E}"/>
                  </a:ext>
                </a:extLst>
              </p:cNvPr>
              <p:cNvGrpSpPr/>
              <p:nvPr/>
            </p:nvGrpSpPr>
            <p:grpSpPr>
              <a:xfrm>
                <a:off x="4429153" y="2724523"/>
                <a:ext cx="2463669" cy="519665"/>
                <a:chOff x="4059261" y="7385395"/>
                <a:chExt cx="6570640" cy="1385955"/>
              </a:xfrm>
            </p:grpSpPr>
            <p:sp>
              <p:nvSpPr>
                <p:cNvPr id="66" name="Rectangle 65">
                  <a:extLst>
                    <a:ext uri="{FF2B5EF4-FFF2-40B4-BE49-F238E27FC236}">
                      <a16:creationId xmlns:a16="http://schemas.microsoft.com/office/drawing/2014/main" id="{36F1E003-2D05-43C0-9AF7-440DF87A3B8C}"/>
                    </a:ext>
                  </a:extLst>
                </p:cNvPr>
                <p:cNvSpPr/>
                <p:nvPr/>
              </p:nvSpPr>
              <p:spPr>
                <a:xfrm>
                  <a:off x="5147027" y="7543369"/>
                  <a:ext cx="5482874" cy="1065212"/>
                </a:xfrm>
                <a:prstGeom prst="rect">
                  <a:avLst/>
                </a:prstGeom>
                <a:gradFill flip="none" rotWithShape="1">
                  <a:gsLst>
                    <a:gs pos="0">
                      <a:schemeClr val="accent3"/>
                    </a:gs>
                    <a:gs pos="100000">
                      <a:schemeClr val="accent3">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67" name="Oval 66">
                  <a:extLst>
                    <a:ext uri="{FF2B5EF4-FFF2-40B4-BE49-F238E27FC236}">
                      <a16:creationId xmlns:a16="http://schemas.microsoft.com/office/drawing/2014/main" id="{E535F972-4A72-45B2-8831-340AA9920A8C}"/>
                    </a:ext>
                  </a:extLst>
                </p:cNvPr>
                <p:cNvSpPr/>
                <p:nvPr/>
              </p:nvSpPr>
              <p:spPr>
                <a:xfrm>
                  <a:off x="4059261" y="7385395"/>
                  <a:ext cx="1385955" cy="1385955"/>
                </a:xfrm>
                <a:prstGeom prst="ellipse">
                  <a:avLst/>
                </a:prstGeom>
                <a:solidFill>
                  <a:schemeClr val="bg1"/>
                </a:solidFill>
                <a:ln w="73025">
                  <a:solidFill>
                    <a:schemeClr val="accent3"/>
                  </a:solidFill>
                </a:ln>
                <a:effectLst>
                  <a:outerShdw blurRad="330200" dist="152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smtClean="0">
                      <a:solidFill>
                        <a:schemeClr val="tx1"/>
                      </a:solidFill>
                      <a:latin typeface="dt-business-01" panose="02000509000000000000" pitchFamily="49" charset="0"/>
                    </a:rPr>
                    <a:t>3</a:t>
                  </a:r>
                  <a:endParaRPr lang="en-US" sz="1350" dirty="0"/>
                </a:p>
              </p:txBody>
            </p:sp>
            <p:sp>
              <p:nvSpPr>
                <p:cNvPr id="73" name="TextBox 72">
                  <a:extLst>
                    <a:ext uri="{FF2B5EF4-FFF2-40B4-BE49-F238E27FC236}">
                      <a16:creationId xmlns:a16="http://schemas.microsoft.com/office/drawing/2014/main" id="{0F822594-EAE0-4987-8FCF-527D17EBEEC0}"/>
                    </a:ext>
                  </a:extLst>
                </p:cNvPr>
                <p:cNvSpPr txBox="1"/>
                <p:nvPr/>
              </p:nvSpPr>
              <p:spPr>
                <a:xfrm>
                  <a:off x="5676994" y="7729961"/>
                  <a:ext cx="4329377" cy="739521"/>
                </a:xfrm>
                <a:prstGeom prst="rect">
                  <a:avLst/>
                </a:prstGeom>
                <a:noFill/>
              </p:spPr>
              <p:txBody>
                <a:bodyPr wrap="square" rtlCol="0" anchor="ctr">
                  <a:spAutoFit/>
                </a:bodyPr>
                <a:lstStyle>
                  <a:defPPr>
                    <a:defRPr lang="ko-KR"/>
                  </a:defPPr>
                  <a:lvl1pPr>
                    <a:defRPr sz="900"/>
                  </a:lvl1pPr>
                </a:lstStyle>
                <a:p>
                  <a:r>
                    <a:rPr lang="en-US" dirty="0" smtClean="0"/>
                    <a:t>Factorization learning methods just with a few contexts</a:t>
                  </a:r>
                  <a:endParaRPr lang="en-US" dirty="0"/>
                </a:p>
              </p:txBody>
            </p:sp>
          </p:grpSp>
          <p:grpSp>
            <p:nvGrpSpPr>
              <p:cNvPr id="80" name="Group 79">
                <a:extLst>
                  <a:ext uri="{FF2B5EF4-FFF2-40B4-BE49-F238E27FC236}">
                    <a16:creationId xmlns:a16="http://schemas.microsoft.com/office/drawing/2014/main" id="{11C8DFF6-4A9F-423E-ACE4-ACE30CBC78C3}"/>
                  </a:ext>
                </a:extLst>
              </p:cNvPr>
              <p:cNvGrpSpPr/>
              <p:nvPr/>
            </p:nvGrpSpPr>
            <p:grpSpPr>
              <a:xfrm>
                <a:off x="4610375" y="1861416"/>
                <a:ext cx="2282447" cy="519665"/>
                <a:chOff x="4542584" y="4963528"/>
                <a:chExt cx="6087317" cy="1385955"/>
              </a:xfrm>
            </p:grpSpPr>
            <p:sp>
              <p:nvSpPr>
                <p:cNvPr id="64" name="Rectangle 63">
                  <a:extLst>
                    <a:ext uri="{FF2B5EF4-FFF2-40B4-BE49-F238E27FC236}">
                      <a16:creationId xmlns:a16="http://schemas.microsoft.com/office/drawing/2014/main" id="{15BC6474-415F-4131-A7DC-096E4F5D5751}"/>
                    </a:ext>
                  </a:extLst>
                </p:cNvPr>
                <p:cNvSpPr/>
                <p:nvPr/>
              </p:nvSpPr>
              <p:spPr>
                <a:xfrm>
                  <a:off x="5661025" y="5121502"/>
                  <a:ext cx="4968876" cy="1065212"/>
                </a:xfrm>
                <a:prstGeom prst="rect">
                  <a:avLst/>
                </a:prstGeom>
                <a:gradFill flip="none" rotWithShape="1">
                  <a:gsLst>
                    <a:gs pos="0">
                      <a:schemeClr val="bg2"/>
                    </a:gs>
                    <a:gs pos="100000">
                      <a:schemeClr val="bg2">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65" name="Oval 64">
                  <a:extLst>
                    <a:ext uri="{FF2B5EF4-FFF2-40B4-BE49-F238E27FC236}">
                      <a16:creationId xmlns:a16="http://schemas.microsoft.com/office/drawing/2014/main" id="{C79A69F0-87D5-42B2-9B80-A9894E34DE01}"/>
                    </a:ext>
                  </a:extLst>
                </p:cNvPr>
                <p:cNvSpPr/>
                <p:nvPr/>
              </p:nvSpPr>
              <p:spPr>
                <a:xfrm>
                  <a:off x="4542584" y="4963528"/>
                  <a:ext cx="1385955" cy="1385955"/>
                </a:xfrm>
                <a:prstGeom prst="ellipse">
                  <a:avLst/>
                </a:prstGeom>
                <a:solidFill>
                  <a:schemeClr val="bg1"/>
                </a:solidFill>
                <a:ln w="73025">
                  <a:solidFill>
                    <a:schemeClr val="bg2"/>
                  </a:solidFill>
                </a:ln>
                <a:effectLst>
                  <a:outerShdw blurRad="330200" dist="1524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smtClean="0">
                      <a:solidFill>
                        <a:schemeClr val="tx1"/>
                      </a:solidFill>
                      <a:latin typeface="dt-art-01" panose="02000509000000000000" pitchFamily="49" charset="0"/>
                    </a:rPr>
                    <a:t>1</a:t>
                  </a:r>
                  <a:endParaRPr lang="en-US" sz="1500" dirty="0"/>
                </a:p>
              </p:txBody>
            </p:sp>
            <p:sp>
              <p:nvSpPr>
                <p:cNvPr id="74" name="TextBox 73">
                  <a:extLst>
                    <a:ext uri="{FF2B5EF4-FFF2-40B4-BE49-F238E27FC236}">
                      <a16:creationId xmlns:a16="http://schemas.microsoft.com/office/drawing/2014/main" id="{6D7925D5-2EE6-463F-AE1F-43C255CB60F4}"/>
                    </a:ext>
                  </a:extLst>
                </p:cNvPr>
                <p:cNvSpPr txBox="1"/>
                <p:nvPr/>
              </p:nvSpPr>
              <p:spPr>
                <a:xfrm>
                  <a:off x="6231787" y="5140049"/>
                  <a:ext cx="3774581" cy="1016841"/>
                </a:xfrm>
                <a:prstGeom prst="rect">
                  <a:avLst/>
                </a:prstGeom>
                <a:noFill/>
              </p:spPr>
              <p:txBody>
                <a:bodyPr wrap="square" rtlCol="0" anchor="ctr">
                  <a:spAutoFit/>
                </a:bodyPr>
                <a:lstStyle/>
                <a:p>
                  <a:r>
                    <a:rPr lang="en-US" sz="900" dirty="0" smtClean="0"/>
                    <a:t>Different Neural network model for</a:t>
                  </a:r>
                </a:p>
                <a:p>
                  <a:r>
                    <a:rPr lang="en-US" sz="900" dirty="0" smtClean="0"/>
                    <a:t>same model</a:t>
                  </a:r>
                  <a:endParaRPr lang="en-US" sz="900" dirty="0"/>
                </a:p>
              </p:txBody>
            </p:sp>
          </p:grpSp>
          <p:grpSp>
            <p:nvGrpSpPr>
              <p:cNvPr id="58" name="Group 57">
                <a:extLst>
                  <a:ext uri="{FF2B5EF4-FFF2-40B4-BE49-F238E27FC236}">
                    <a16:creationId xmlns:a16="http://schemas.microsoft.com/office/drawing/2014/main" id="{42F16DF2-F986-4CD5-90DD-1B4054FD1955}"/>
                  </a:ext>
                </a:extLst>
              </p:cNvPr>
              <p:cNvGrpSpPr/>
              <p:nvPr/>
            </p:nvGrpSpPr>
            <p:grpSpPr>
              <a:xfrm>
                <a:off x="6738061" y="2928976"/>
                <a:ext cx="1701777" cy="778567"/>
                <a:chOff x="10217150" y="7593013"/>
                <a:chExt cx="4538663" cy="2076450"/>
              </a:xfrm>
            </p:grpSpPr>
            <p:sp>
              <p:nvSpPr>
                <p:cNvPr id="50" name="Freeform 23">
                  <a:extLst>
                    <a:ext uri="{FF2B5EF4-FFF2-40B4-BE49-F238E27FC236}">
                      <a16:creationId xmlns:a16="http://schemas.microsoft.com/office/drawing/2014/main" id="{2BE1E7E6-B97F-41A0-A478-C0859AF97432}"/>
                    </a:ext>
                  </a:extLst>
                </p:cNvPr>
                <p:cNvSpPr>
                  <a:spLocks/>
                </p:cNvSpPr>
                <p:nvPr/>
              </p:nvSpPr>
              <p:spPr bwMode="auto">
                <a:xfrm>
                  <a:off x="13685838" y="7593013"/>
                  <a:ext cx="1069975" cy="1276350"/>
                </a:xfrm>
                <a:custGeom>
                  <a:avLst/>
                  <a:gdLst>
                    <a:gd name="T0" fmla="*/ 231 w 239"/>
                    <a:gd name="T1" fmla="*/ 0 h 282"/>
                    <a:gd name="T2" fmla="*/ 208 w 239"/>
                    <a:gd name="T3" fmla="*/ 59 h 282"/>
                    <a:gd name="T4" fmla="*/ 144 w 239"/>
                    <a:gd name="T5" fmla="*/ 117 h 282"/>
                    <a:gd name="T6" fmla="*/ 0 w 239"/>
                    <a:gd name="T7" fmla="*/ 282 h 282"/>
                    <a:gd name="T8" fmla="*/ 155 w 239"/>
                    <a:gd name="T9" fmla="*/ 143 h 282"/>
                    <a:gd name="T10" fmla="*/ 232 w 239"/>
                    <a:gd name="T11" fmla="*/ 28 h 282"/>
                    <a:gd name="T12" fmla="*/ 231 w 239"/>
                    <a:gd name="T13" fmla="*/ 0 h 282"/>
                  </a:gdLst>
                  <a:ahLst/>
                  <a:cxnLst>
                    <a:cxn ang="0">
                      <a:pos x="T0" y="T1"/>
                    </a:cxn>
                    <a:cxn ang="0">
                      <a:pos x="T2" y="T3"/>
                    </a:cxn>
                    <a:cxn ang="0">
                      <a:pos x="T4" y="T5"/>
                    </a:cxn>
                    <a:cxn ang="0">
                      <a:pos x="T6" y="T7"/>
                    </a:cxn>
                    <a:cxn ang="0">
                      <a:pos x="T8" y="T9"/>
                    </a:cxn>
                    <a:cxn ang="0">
                      <a:pos x="T10" y="T11"/>
                    </a:cxn>
                    <a:cxn ang="0">
                      <a:pos x="T12" y="T13"/>
                    </a:cxn>
                  </a:cxnLst>
                  <a:rect l="0" t="0" r="r" b="b"/>
                  <a:pathLst>
                    <a:path w="239" h="282">
                      <a:moveTo>
                        <a:pt x="231" y="0"/>
                      </a:moveTo>
                      <a:cubicBezTo>
                        <a:pt x="224" y="20"/>
                        <a:pt x="217" y="40"/>
                        <a:pt x="208" y="59"/>
                      </a:cubicBezTo>
                      <a:cubicBezTo>
                        <a:pt x="188" y="72"/>
                        <a:pt x="167" y="95"/>
                        <a:pt x="144" y="117"/>
                      </a:cubicBezTo>
                      <a:cubicBezTo>
                        <a:pt x="107" y="180"/>
                        <a:pt x="59" y="236"/>
                        <a:pt x="0" y="282"/>
                      </a:cubicBezTo>
                      <a:cubicBezTo>
                        <a:pt x="117" y="210"/>
                        <a:pt x="155" y="143"/>
                        <a:pt x="155" y="143"/>
                      </a:cubicBezTo>
                      <a:cubicBezTo>
                        <a:pt x="232" y="28"/>
                        <a:pt x="232" y="28"/>
                        <a:pt x="232" y="28"/>
                      </a:cubicBezTo>
                      <a:cubicBezTo>
                        <a:pt x="239" y="15"/>
                        <a:pt x="238" y="6"/>
                        <a:pt x="231" y="0"/>
                      </a:cubicBezTo>
                      <a:close/>
                    </a:path>
                  </a:pathLst>
                </a:custGeom>
                <a:solidFill>
                  <a:schemeClr val="tx1"/>
                </a:solidFill>
                <a:ln>
                  <a:noFill/>
                </a:ln>
              </p:spPr>
              <p:txBody>
                <a:bodyPr vert="horz" wrap="square" lIns="34286" tIns="17143" rIns="34286" bIns="17143" numCol="1" anchor="t" anchorCtr="0" compatLnSpc="1">
                  <a:prstTxWarp prst="textNoShape">
                    <a:avLst/>
                  </a:prstTxWarp>
                </a:bodyPr>
                <a:lstStyle/>
                <a:p>
                  <a:endParaRPr lang="en-US" sz="675"/>
                </a:p>
              </p:txBody>
            </p:sp>
            <p:sp>
              <p:nvSpPr>
                <p:cNvPr id="51" name="Freeform 24">
                  <a:extLst>
                    <a:ext uri="{FF2B5EF4-FFF2-40B4-BE49-F238E27FC236}">
                      <a16:creationId xmlns:a16="http://schemas.microsoft.com/office/drawing/2014/main" id="{47FDEB34-EE52-4FE6-AEF5-3CE0164A366C}"/>
                    </a:ext>
                  </a:extLst>
                </p:cNvPr>
                <p:cNvSpPr>
                  <a:spLocks/>
                </p:cNvSpPr>
                <p:nvPr/>
              </p:nvSpPr>
              <p:spPr bwMode="auto">
                <a:xfrm>
                  <a:off x="10217150" y="7700963"/>
                  <a:ext cx="4516438" cy="1968500"/>
                </a:xfrm>
                <a:custGeom>
                  <a:avLst/>
                  <a:gdLst>
                    <a:gd name="T0" fmla="*/ 1009 w 1009"/>
                    <a:gd name="T1" fmla="*/ 0 h 435"/>
                    <a:gd name="T2" fmla="*/ 994 w 1009"/>
                    <a:gd name="T3" fmla="*/ 37 h 435"/>
                    <a:gd name="T4" fmla="*/ 719 w 1009"/>
                    <a:gd name="T5" fmla="*/ 316 h 435"/>
                    <a:gd name="T6" fmla="*/ 29 w 1009"/>
                    <a:gd name="T7" fmla="*/ 219 h 435"/>
                    <a:gd name="T8" fmla="*/ 0 w 1009"/>
                    <a:gd name="T9" fmla="*/ 190 h 435"/>
                    <a:gd name="T10" fmla="*/ 515 w 1009"/>
                    <a:gd name="T11" fmla="*/ 203 h 435"/>
                    <a:gd name="T12" fmla="*/ 1009 w 1009"/>
                    <a:gd name="T13" fmla="*/ 0 h 435"/>
                  </a:gdLst>
                  <a:ahLst/>
                  <a:cxnLst>
                    <a:cxn ang="0">
                      <a:pos x="T0" y="T1"/>
                    </a:cxn>
                    <a:cxn ang="0">
                      <a:pos x="T2" y="T3"/>
                    </a:cxn>
                    <a:cxn ang="0">
                      <a:pos x="T4" y="T5"/>
                    </a:cxn>
                    <a:cxn ang="0">
                      <a:pos x="T6" y="T7"/>
                    </a:cxn>
                    <a:cxn ang="0">
                      <a:pos x="T8" y="T9"/>
                    </a:cxn>
                    <a:cxn ang="0">
                      <a:pos x="T10" y="T11"/>
                    </a:cxn>
                    <a:cxn ang="0">
                      <a:pos x="T12" y="T13"/>
                    </a:cxn>
                  </a:cxnLst>
                  <a:rect l="0" t="0" r="r" b="b"/>
                  <a:pathLst>
                    <a:path w="1009" h="435">
                      <a:moveTo>
                        <a:pt x="1009" y="0"/>
                      </a:moveTo>
                      <a:cubicBezTo>
                        <a:pt x="1006" y="5"/>
                        <a:pt x="995" y="35"/>
                        <a:pt x="994" y="37"/>
                      </a:cubicBezTo>
                      <a:cubicBezTo>
                        <a:pt x="938" y="153"/>
                        <a:pt x="843" y="252"/>
                        <a:pt x="719" y="316"/>
                      </a:cubicBezTo>
                      <a:cubicBezTo>
                        <a:pt x="486" y="435"/>
                        <a:pt x="211" y="388"/>
                        <a:pt x="29" y="219"/>
                      </a:cubicBezTo>
                      <a:cubicBezTo>
                        <a:pt x="19" y="209"/>
                        <a:pt x="9" y="200"/>
                        <a:pt x="0" y="190"/>
                      </a:cubicBezTo>
                      <a:cubicBezTo>
                        <a:pt x="28" y="209"/>
                        <a:pt x="280" y="242"/>
                        <a:pt x="515" y="203"/>
                      </a:cubicBezTo>
                      <a:cubicBezTo>
                        <a:pt x="763" y="161"/>
                        <a:pt x="982" y="59"/>
                        <a:pt x="1009" y="0"/>
                      </a:cubicBezTo>
                      <a:close/>
                    </a:path>
                  </a:pathLst>
                </a:custGeom>
                <a:solidFill>
                  <a:schemeClr val="accent1"/>
                </a:solidFill>
                <a:ln>
                  <a:noFill/>
                </a:ln>
              </p:spPr>
              <p:txBody>
                <a:bodyPr vert="horz" wrap="square" lIns="34286" tIns="17143" rIns="34286" bIns="17143" numCol="1" anchor="t" anchorCtr="0" compatLnSpc="1">
                  <a:prstTxWarp prst="textNoShape">
                    <a:avLst/>
                  </a:prstTxWarp>
                </a:bodyPr>
                <a:lstStyle/>
                <a:p>
                  <a:endParaRPr lang="en-US" sz="675"/>
                </a:p>
              </p:txBody>
            </p:sp>
          </p:grpSp>
          <p:grpSp>
            <p:nvGrpSpPr>
              <p:cNvPr id="55" name="Group 54">
                <a:extLst>
                  <a:ext uri="{FF2B5EF4-FFF2-40B4-BE49-F238E27FC236}">
                    <a16:creationId xmlns:a16="http://schemas.microsoft.com/office/drawing/2014/main" id="{526FE605-8D6A-490D-9438-1E2EB4245837}"/>
                  </a:ext>
                </a:extLst>
              </p:cNvPr>
              <p:cNvGrpSpPr/>
              <p:nvPr/>
            </p:nvGrpSpPr>
            <p:grpSpPr>
              <a:xfrm>
                <a:off x="6514847" y="1711125"/>
                <a:ext cx="1713682" cy="726187"/>
                <a:chOff x="9621838" y="4344988"/>
                <a:chExt cx="4570413" cy="1936750"/>
              </a:xfrm>
            </p:grpSpPr>
            <p:sp>
              <p:nvSpPr>
                <p:cNvPr id="45" name="Freeform 18">
                  <a:extLst>
                    <a:ext uri="{FF2B5EF4-FFF2-40B4-BE49-F238E27FC236}">
                      <a16:creationId xmlns:a16="http://schemas.microsoft.com/office/drawing/2014/main" id="{9EC143AC-22AF-4BAB-A568-DACDFAC6B4AF}"/>
                    </a:ext>
                  </a:extLst>
                </p:cNvPr>
                <p:cNvSpPr>
                  <a:spLocks/>
                </p:cNvSpPr>
                <p:nvPr/>
              </p:nvSpPr>
              <p:spPr bwMode="auto">
                <a:xfrm>
                  <a:off x="12814300" y="4344988"/>
                  <a:ext cx="401638" cy="171450"/>
                </a:xfrm>
                <a:custGeom>
                  <a:avLst/>
                  <a:gdLst>
                    <a:gd name="T0" fmla="*/ 81 w 90"/>
                    <a:gd name="T1" fmla="*/ 38 h 38"/>
                    <a:gd name="T2" fmla="*/ 0 w 90"/>
                    <a:gd name="T3" fmla="*/ 8 h 38"/>
                    <a:gd name="T4" fmla="*/ 81 w 90"/>
                    <a:gd name="T5" fmla="*/ 38 h 38"/>
                  </a:gdLst>
                  <a:ahLst/>
                  <a:cxnLst>
                    <a:cxn ang="0">
                      <a:pos x="T0" y="T1"/>
                    </a:cxn>
                    <a:cxn ang="0">
                      <a:pos x="T2" y="T3"/>
                    </a:cxn>
                    <a:cxn ang="0">
                      <a:pos x="T4" y="T5"/>
                    </a:cxn>
                  </a:cxnLst>
                  <a:rect l="0" t="0" r="r" b="b"/>
                  <a:pathLst>
                    <a:path w="90" h="38">
                      <a:moveTo>
                        <a:pt x="81" y="38"/>
                      </a:moveTo>
                      <a:cubicBezTo>
                        <a:pt x="90" y="7"/>
                        <a:pt x="58" y="0"/>
                        <a:pt x="0" y="8"/>
                      </a:cubicBezTo>
                      <a:cubicBezTo>
                        <a:pt x="28" y="16"/>
                        <a:pt x="55" y="26"/>
                        <a:pt x="81" y="38"/>
                      </a:cubicBezTo>
                      <a:close/>
                    </a:path>
                  </a:pathLst>
                </a:custGeom>
                <a:solidFill>
                  <a:schemeClr val="tx1"/>
                </a:solidFill>
                <a:ln>
                  <a:noFill/>
                </a:ln>
              </p:spPr>
              <p:txBody>
                <a:bodyPr vert="horz" wrap="square" lIns="34286" tIns="17143" rIns="34286" bIns="17143" numCol="1" anchor="t" anchorCtr="0" compatLnSpc="1">
                  <a:prstTxWarp prst="textNoShape">
                    <a:avLst/>
                  </a:prstTxWarp>
                </a:bodyPr>
                <a:lstStyle/>
                <a:p>
                  <a:endParaRPr lang="en-US" sz="675"/>
                </a:p>
              </p:txBody>
            </p:sp>
            <p:sp>
              <p:nvSpPr>
                <p:cNvPr id="46" name="Freeform 19">
                  <a:extLst>
                    <a:ext uri="{FF2B5EF4-FFF2-40B4-BE49-F238E27FC236}">
                      <a16:creationId xmlns:a16="http://schemas.microsoft.com/office/drawing/2014/main" id="{4F8D17DD-A1E3-4046-BE85-0004F5584AED}"/>
                    </a:ext>
                  </a:extLst>
                </p:cNvPr>
                <p:cNvSpPr>
                  <a:spLocks/>
                </p:cNvSpPr>
                <p:nvPr/>
              </p:nvSpPr>
              <p:spPr bwMode="auto">
                <a:xfrm>
                  <a:off x="10231438" y="4779963"/>
                  <a:ext cx="398463" cy="247650"/>
                </a:xfrm>
                <a:custGeom>
                  <a:avLst/>
                  <a:gdLst>
                    <a:gd name="T0" fmla="*/ 89 w 89"/>
                    <a:gd name="T1" fmla="*/ 0 h 55"/>
                    <a:gd name="T2" fmla="*/ 23 w 89"/>
                    <a:gd name="T3" fmla="*/ 55 h 55"/>
                    <a:gd name="T4" fmla="*/ 89 w 89"/>
                    <a:gd name="T5" fmla="*/ 0 h 55"/>
                  </a:gdLst>
                  <a:ahLst/>
                  <a:cxnLst>
                    <a:cxn ang="0">
                      <a:pos x="T0" y="T1"/>
                    </a:cxn>
                    <a:cxn ang="0">
                      <a:pos x="T2" y="T3"/>
                    </a:cxn>
                    <a:cxn ang="0">
                      <a:pos x="T4" y="T5"/>
                    </a:cxn>
                  </a:cxnLst>
                  <a:rect l="0" t="0" r="r" b="b"/>
                  <a:pathLst>
                    <a:path w="89" h="55">
                      <a:moveTo>
                        <a:pt x="89" y="0"/>
                      </a:moveTo>
                      <a:cubicBezTo>
                        <a:pt x="30" y="14"/>
                        <a:pt x="0" y="31"/>
                        <a:pt x="23" y="55"/>
                      </a:cubicBezTo>
                      <a:cubicBezTo>
                        <a:pt x="43" y="35"/>
                        <a:pt x="65" y="17"/>
                        <a:pt x="89" y="0"/>
                      </a:cubicBezTo>
                      <a:close/>
                    </a:path>
                  </a:pathLst>
                </a:custGeom>
                <a:solidFill>
                  <a:schemeClr val="tx1"/>
                </a:solidFill>
                <a:ln>
                  <a:noFill/>
                </a:ln>
              </p:spPr>
              <p:txBody>
                <a:bodyPr vert="horz" wrap="square" lIns="34286" tIns="17143" rIns="34286" bIns="17143" numCol="1" anchor="t" anchorCtr="0" compatLnSpc="1">
                  <a:prstTxWarp prst="textNoShape">
                    <a:avLst/>
                  </a:prstTxWarp>
                </a:bodyPr>
                <a:lstStyle/>
                <a:p>
                  <a:endParaRPr lang="en-US" sz="675"/>
                </a:p>
              </p:txBody>
            </p:sp>
            <p:sp>
              <p:nvSpPr>
                <p:cNvPr id="52" name="Freeform 25">
                  <a:extLst>
                    <a:ext uri="{FF2B5EF4-FFF2-40B4-BE49-F238E27FC236}">
                      <a16:creationId xmlns:a16="http://schemas.microsoft.com/office/drawing/2014/main" id="{ED2E8DBC-8AE2-46D5-8131-EB077633A4DE}"/>
                    </a:ext>
                  </a:extLst>
                </p:cNvPr>
                <p:cNvSpPr>
                  <a:spLocks/>
                </p:cNvSpPr>
                <p:nvPr/>
              </p:nvSpPr>
              <p:spPr bwMode="auto">
                <a:xfrm>
                  <a:off x="9621838" y="4408488"/>
                  <a:ext cx="4570413" cy="1873250"/>
                </a:xfrm>
                <a:custGeom>
                  <a:avLst/>
                  <a:gdLst>
                    <a:gd name="T0" fmla="*/ 148 w 1021"/>
                    <a:gd name="T1" fmla="*/ 118 h 414"/>
                    <a:gd name="T2" fmla="*/ 480 w 1021"/>
                    <a:gd name="T3" fmla="*/ 134 h 414"/>
                    <a:gd name="T4" fmla="*/ 782 w 1021"/>
                    <a:gd name="T5" fmla="*/ 0 h 414"/>
                    <a:gd name="T6" fmla="*/ 1021 w 1021"/>
                    <a:gd name="T7" fmla="*/ 194 h 414"/>
                    <a:gd name="T8" fmla="*/ 525 w 1021"/>
                    <a:gd name="T9" fmla="*/ 375 h 414"/>
                    <a:gd name="T10" fmla="*/ 0 w 1021"/>
                    <a:gd name="T11" fmla="*/ 369 h 414"/>
                    <a:gd name="T12" fmla="*/ 148 w 1021"/>
                    <a:gd name="T13" fmla="*/ 118 h 414"/>
                  </a:gdLst>
                  <a:ahLst/>
                  <a:cxnLst>
                    <a:cxn ang="0">
                      <a:pos x="T0" y="T1"/>
                    </a:cxn>
                    <a:cxn ang="0">
                      <a:pos x="T2" y="T3"/>
                    </a:cxn>
                    <a:cxn ang="0">
                      <a:pos x="T4" y="T5"/>
                    </a:cxn>
                    <a:cxn ang="0">
                      <a:pos x="T6" y="T7"/>
                    </a:cxn>
                    <a:cxn ang="0">
                      <a:pos x="T8" y="T9"/>
                    </a:cxn>
                    <a:cxn ang="0">
                      <a:pos x="T10" y="T11"/>
                    </a:cxn>
                    <a:cxn ang="0">
                      <a:pos x="T12" y="T13"/>
                    </a:cxn>
                  </a:cxnLst>
                  <a:rect l="0" t="0" r="r" b="b"/>
                  <a:pathLst>
                    <a:path w="1021" h="414">
                      <a:moveTo>
                        <a:pt x="148" y="118"/>
                      </a:moveTo>
                      <a:cubicBezTo>
                        <a:pt x="189" y="154"/>
                        <a:pt x="324" y="163"/>
                        <a:pt x="480" y="134"/>
                      </a:cubicBezTo>
                      <a:cubicBezTo>
                        <a:pt x="634" y="105"/>
                        <a:pt x="788" y="35"/>
                        <a:pt x="782" y="0"/>
                      </a:cubicBezTo>
                      <a:cubicBezTo>
                        <a:pt x="871" y="38"/>
                        <a:pt x="960" y="113"/>
                        <a:pt x="1021" y="194"/>
                      </a:cubicBezTo>
                      <a:cubicBezTo>
                        <a:pt x="917" y="276"/>
                        <a:pt x="730" y="336"/>
                        <a:pt x="525" y="375"/>
                      </a:cubicBezTo>
                      <a:cubicBezTo>
                        <a:pt x="318" y="414"/>
                        <a:pt x="128" y="409"/>
                        <a:pt x="0" y="369"/>
                      </a:cubicBezTo>
                      <a:cubicBezTo>
                        <a:pt x="26" y="275"/>
                        <a:pt x="77" y="188"/>
                        <a:pt x="148" y="118"/>
                      </a:cubicBezTo>
                      <a:close/>
                    </a:path>
                  </a:pathLst>
                </a:custGeom>
                <a:solidFill>
                  <a:schemeClr val="bg2"/>
                </a:solidFill>
                <a:ln>
                  <a:noFill/>
                </a:ln>
              </p:spPr>
              <p:txBody>
                <a:bodyPr vert="horz" wrap="square" lIns="34286" tIns="17143" rIns="34286" bIns="17143" numCol="1" anchor="t" anchorCtr="0" compatLnSpc="1">
                  <a:prstTxWarp prst="textNoShape">
                    <a:avLst/>
                  </a:prstTxWarp>
                </a:bodyPr>
                <a:lstStyle/>
                <a:p>
                  <a:endParaRPr lang="en-US" sz="675"/>
                </a:p>
              </p:txBody>
            </p:sp>
          </p:grpSp>
          <p:grpSp>
            <p:nvGrpSpPr>
              <p:cNvPr id="56" name="Group 55">
                <a:extLst>
                  <a:ext uri="{FF2B5EF4-FFF2-40B4-BE49-F238E27FC236}">
                    <a16:creationId xmlns:a16="http://schemas.microsoft.com/office/drawing/2014/main" id="{945AD8F4-9208-4F84-9096-46C0BA7D9596}"/>
                  </a:ext>
                </a:extLst>
              </p:cNvPr>
              <p:cNvGrpSpPr/>
              <p:nvPr/>
            </p:nvGrpSpPr>
            <p:grpSpPr>
              <a:xfrm>
                <a:off x="6464848" y="1987315"/>
                <a:ext cx="1970228" cy="929757"/>
                <a:chOff x="9488488" y="5081588"/>
                <a:chExt cx="5254625" cy="2479675"/>
              </a:xfrm>
            </p:grpSpPr>
            <p:sp>
              <p:nvSpPr>
                <p:cNvPr id="48" name="Freeform 21">
                  <a:extLst>
                    <a:ext uri="{FF2B5EF4-FFF2-40B4-BE49-F238E27FC236}">
                      <a16:creationId xmlns:a16="http://schemas.microsoft.com/office/drawing/2014/main" id="{ED4A33B6-1D50-4D58-AAF5-3459C9B0D9A2}"/>
                    </a:ext>
                  </a:extLst>
                </p:cNvPr>
                <p:cNvSpPr>
                  <a:spLocks/>
                </p:cNvSpPr>
                <p:nvPr/>
              </p:nvSpPr>
              <p:spPr bwMode="auto">
                <a:xfrm>
                  <a:off x="14027150" y="5081588"/>
                  <a:ext cx="254000" cy="258763"/>
                </a:xfrm>
                <a:custGeom>
                  <a:avLst/>
                  <a:gdLst>
                    <a:gd name="T0" fmla="*/ 0 w 57"/>
                    <a:gd name="T1" fmla="*/ 0 h 57"/>
                    <a:gd name="T2" fmla="*/ 37 w 57"/>
                    <a:gd name="T3" fmla="*/ 45 h 57"/>
                    <a:gd name="T4" fmla="*/ 30 w 57"/>
                    <a:gd name="T5" fmla="*/ 50 h 57"/>
                    <a:gd name="T6" fmla="*/ 35 w 57"/>
                    <a:gd name="T7" fmla="*/ 57 h 57"/>
                    <a:gd name="T8" fmla="*/ 43 w 57"/>
                    <a:gd name="T9" fmla="*/ 43 h 57"/>
                    <a:gd name="T10" fmla="*/ 0 w 57"/>
                    <a:gd name="T11" fmla="*/ 0 h 57"/>
                  </a:gdLst>
                  <a:ahLst/>
                  <a:cxnLst>
                    <a:cxn ang="0">
                      <a:pos x="T0" y="T1"/>
                    </a:cxn>
                    <a:cxn ang="0">
                      <a:pos x="T2" y="T3"/>
                    </a:cxn>
                    <a:cxn ang="0">
                      <a:pos x="T4" y="T5"/>
                    </a:cxn>
                    <a:cxn ang="0">
                      <a:pos x="T6" y="T7"/>
                    </a:cxn>
                    <a:cxn ang="0">
                      <a:pos x="T8" y="T9"/>
                    </a:cxn>
                    <a:cxn ang="0">
                      <a:pos x="T10" y="T11"/>
                    </a:cxn>
                  </a:cxnLst>
                  <a:rect l="0" t="0" r="r" b="b"/>
                  <a:pathLst>
                    <a:path w="57" h="57">
                      <a:moveTo>
                        <a:pt x="0" y="0"/>
                      </a:moveTo>
                      <a:cubicBezTo>
                        <a:pt x="13" y="15"/>
                        <a:pt x="26" y="30"/>
                        <a:pt x="37" y="45"/>
                      </a:cubicBezTo>
                      <a:cubicBezTo>
                        <a:pt x="35" y="47"/>
                        <a:pt x="32" y="49"/>
                        <a:pt x="30" y="50"/>
                      </a:cubicBezTo>
                      <a:cubicBezTo>
                        <a:pt x="32" y="52"/>
                        <a:pt x="33" y="55"/>
                        <a:pt x="35" y="57"/>
                      </a:cubicBezTo>
                      <a:cubicBezTo>
                        <a:pt x="43" y="43"/>
                        <a:pt x="43" y="43"/>
                        <a:pt x="43" y="43"/>
                      </a:cubicBezTo>
                      <a:cubicBezTo>
                        <a:pt x="57" y="15"/>
                        <a:pt x="40" y="2"/>
                        <a:pt x="0" y="0"/>
                      </a:cubicBezTo>
                      <a:close/>
                    </a:path>
                  </a:pathLst>
                </a:custGeom>
                <a:solidFill>
                  <a:schemeClr val="tx1"/>
                </a:solidFill>
                <a:ln>
                  <a:noFill/>
                </a:ln>
              </p:spPr>
              <p:txBody>
                <a:bodyPr vert="horz" wrap="square" lIns="34286" tIns="17143" rIns="34286" bIns="17143" numCol="1" anchor="t" anchorCtr="0" compatLnSpc="1">
                  <a:prstTxWarp prst="textNoShape">
                    <a:avLst/>
                  </a:prstTxWarp>
                </a:bodyPr>
                <a:lstStyle/>
                <a:p>
                  <a:endParaRPr lang="en-US" sz="675"/>
                </a:p>
              </p:txBody>
            </p:sp>
            <p:sp>
              <p:nvSpPr>
                <p:cNvPr id="53" name="Freeform 26">
                  <a:extLst>
                    <a:ext uri="{FF2B5EF4-FFF2-40B4-BE49-F238E27FC236}">
                      <a16:creationId xmlns:a16="http://schemas.microsoft.com/office/drawing/2014/main" id="{6663FC58-8440-4E63-8604-1C439C802DDE}"/>
                    </a:ext>
                  </a:extLst>
                </p:cNvPr>
                <p:cNvSpPr>
                  <a:spLocks/>
                </p:cNvSpPr>
                <p:nvPr/>
              </p:nvSpPr>
              <p:spPr bwMode="auto">
                <a:xfrm>
                  <a:off x="9488488" y="5149850"/>
                  <a:ext cx="5254625" cy="2411413"/>
                </a:xfrm>
                <a:custGeom>
                  <a:avLst/>
                  <a:gdLst>
                    <a:gd name="T0" fmla="*/ 37 w 1174"/>
                    <a:gd name="T1" fmla="*/ 177 h 533"/>
                    <a:gd name="T2" fmla="*/ 565 w 1174"/>
                    <a:gd name="T3" fmla="*/ 201 h 533"/>
                    <a:gd name="T4" fmla="*/ 1057 w 1174"/>
                    <a:gd name="T5" fmla="*/ 0 h 533"/>
                    <a:gd name="T6" fmla="*/ 1117 w 1174"/>
                    <a:gd name="T7" fmla="*/ 93 h 533"/>
                    <a:gd name="T8" fmla="*/ 1174 w 1174"/>
                    <a:gd name="T9" fmla="*/ 278 h 533"/>
                    <a:gd name="T10" fmla="*/ 620 w 1174"/>
                    <a:gd name="T11" fmla="*/ 489 h 533"/>
                    <a:gd name="T12" fmla="*/ 21 w 1174"/>
                    <a:gd name="T13" fmla="*/ 473 h 533"/>
                    <a:gd name="T14" fmla="*/ 37 w 1174"/>
                    <a:gd name="T15" fmla="*/ 177 h 5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4" h="533">
                      <a:moveTo>
                        <a:pt x="37" y="177"/>
                      </a:moveTo>
                      <a:cubicBezTo>
                        <a:pt x="36" y="183"/>
                        <a:pt x="186" y="261"/>
                        <a:pt x="565" y="201"/>
                      </a:cubicBezTo>
                      <a:cubicBezTo>
                        <a:pt x="777" y="168"/>
                        <a:pt x="1077" y="48"/>
                        <a:pt x="1057" y="0"/>
                      </a:cubicBezTo>
                      <a:cubicBezTo>
                        <a:pt x="1078" y="28"/>
                        <a:pt x="1101" y="62"/>
                        <a:pt x="1117" y="93"/>
                      </a:cubicBezTo>
                      <a:cubicBezTo>
                        <a:pt x="1145" y="147"/>
                        <a:pt x="1170" y="224"/>
                        <a:pt x="1174" y="278"/>
                      </a:cubicBezTo>
                      <a:cubicBezTo>
                        <a:pt x="1062" y="375"/>
                        <a:pt x="859" y="444"/>
                        <a:pt x="620" y="489"/>
                      </a:cubicBezTo>
                      <a:cubicBezTo>
                        <a:pt x="381" y="533"/>
                        <a:pt x="161" y="523"/>
                        <a:pt x="21" y="473"/>
                      </a:cubicBezTo>
                      <a:cubicBezTo>
                        <a:pt x="0" y="374"/>
                        <a:pt x="7" y="272"/>
                        <a:pt x="37" y="177"/>
                      </a:cubicBezTo>
                    </a:path>
                  </a:pathLst>
                </a:custGeom>
                <a:solidFill>
                  <a:schemeClr val="accent5"/>
                </a:solidFill>
                <a:ln>
                  <a:noFill/>
                </a:ln>
              </p:spPr>
              <p:txBody>
                <a:bodyPr vert="horz" wrap="square" lIns="34286" tIns="17143" rIns="34286" bIns="17143" numCol="1" anchor="t" anchorCtr="0" compatLnSpc="1">
                  <a:prstTxWarp prst="textNoShape">
                    <a:avLst/>
                  </a:prstTxWarp>
                </a:bodyPr>
                <a:lstStyle/>
                <a:p>
                  <a:endParaRPr lang="en-US" sz="675"/>
                </a:p>
              </p:txBody>
            </p:sp>
          </p:grpSp>
          <p:grpSp>
            <p:nvGrpSpPr>
              <p:cNvPr id="57" name="Group 56">
                <a:extLst>
                  <a:ext uri="{FF2B5EF4-FFF2-40B4-BE49-F238E27FC236}">
                    <a16:creationId xmlns:a16="http://schemas.microsoft.com/office/drawing/2014/main" id="{4A5A9338-A7CA-4D0E-AF97-30F6E65E6584}"/>
                  </a:ext>
                </a:extLst>
              </p:cNvPr>
              <p:cNvGrpSpPr/>
              <p:nvPr/>
            </p:nvGrpSpPr>
            <p:grpSpPr>
              <a:xfrm>
                <a:off x="6489848" y="2409931"/>
                <a:ext cx="2007132" cy="1002376"/>
                <a:chOff x="9555163" y="6208713"/>
                <a:chExt cx="5353050" cy="2673350"/>
              </a:xfrm>
            </p:grpSpPr>
            <p:sp>
              <p:nvSpPr>
                <p:cNvPr id="49" name="Freeform 22">
                  <a:extLst>
                    <a:ext uri="{FF2B5EF4-FFF2-40B4-BE49-F238E27FC236}">
                      <a16:creationId xmlns:a16="http://schemas.microsoft.com/office/drawing/2014/main" id="{74CB39B5-8C49-417A-9456-1AA554044AC6}"/>
                    </a:ext>
                  </a:extLst>
                </p:cNvPr>
                <p:cNvSpPr>
                  <a:spLocks/>
                </p:cNvSpPr>
                <p:nvPr/>
              </p:nvSpPr>
              <p:spPr bwMode="auto">
                <a:xfrm>
                  <a:off x="14644688" y="6208713"/>
                  <a:ext cx="219075" cy="430213"/>
                </a:xfrm>
                <a:custGeom>
                  <a:avLst/>
                  <a:gdLst>
                    <a:gd name="T0" fmla="*/ 15 w 49"/>
                    <a:gd name="T1" fmla="*/ 0 h 95"/>
                    <a:gd name="T2" fmla="*/ 22 w 49"/>
                    <a:gd name="T3" fmla="*/ 44 h 95"/>
                    <a:gd name="T4" fmla="*/ 0 w 49"/>
                    <a:gd name="T5" fmla="*/ 62 h 95"/>
                    <a:gd name="T6" fmla="*/ 4 w 49"/>
                    <a:gd name="T7" fmla="*/ 95 h 95"/>
                    <a:gd name="T8" fmla="*/ 38 w 49"/>
                    <a:gd name="T9" fmla="*/ 41 h 95"/>
                    <a:gd name="T10" fmla="*/ 15 w 49"/>
                    <a:gd name="T11" fmla="*/ 0 h 95"/>
                  </a:gdLst>
                  <a:ahLst/>
                  <a:cxnLst>
                    <a:cxn ang="0">
                      <a:pos x="T0" y="T1"/>
                    </a:cxn>
                    <a:cxn ang="0">
                      <a:pos x="T2" y="T3"/>
                    </a:cxn>
                    <a:cxn ang="0">
                      <a:pos x="T4" y="T5"/>
                    </a:cxn>
                    <a:cxn ang="0">
                      <a:pos x="T6" y="T7"/>
                    </a:cxn>
                    <a:cxn ang="0">
                      <a:pos x="T8" y="T9"/>
                    </a:cxn>
                    <a:cxn ang="0">
                      <a:pos x="T10" y="T11"/>
                    </a:cxn>
                  </a:cxnLst>
                  <a:rect l="0" t="0" r="r" b="b"/>
                  <a:pathLst>
                    <a:path w="49" h="95">
                      <a:moveTo>
                        <a:pt x="15" y="0"/>
                      </a:moveTo>
                      <a:cubicBezTo>
                        <a:pt x="19" y="16"/>
                        <a:pt x="21" y="30"/>
                        <a:pt x="22" y="44"/>
                      </a:cubicBezTo>
                      <a:cubicBezTo>
                        <a:pt x="15" y="50"/>
                        <a:pt x="8" y="56"/>
                        <a:pt x="0" y="62"/>
                      </a:cubicBezTo>
                      <a:cubicBezTo>
                        <a:pt x="2" y="73"/>
                        <a:pt x="3" y="84"/>
                        <a:pt x="4" y="95"/>
                      </a:cubicBezTo>
                      <a:cubicBezTo>
                        <a:pt x="38" y="41"/>
                        <a:pt x="38" y="41"/>
                        <a:pt x="38" y="41"/>
                      </a:cubicBezTo>
                      <a:cubicBezTo>
                        <a:pt x="49" y="18"/>
                        <a:pt x="40" y="5"/>
                        <a:pt x="15" y="0"/>
                      </a:cubicBezTo>
                      <a:close/>
                    </a:path>
                  </a:pathLst>
                </a:custGeom>
                <a:solidFill>
                  <a:schemeClr val="tx1"/>
                </a:solidFill>
                <a:ln>
                  <a:noFill/>
                </a:ln>
              </p:spPr>
              <p:txBody>
                <a:bodyPr vert="horz" wrap="square" lIns="34286" tIns="17143" rIns="34286" bIns="17143" numCol="1" anchor="t" anchorCtr="0" compatLnSpc="1">
                  <a:prstTxWarp prst="textNoShape">
                    <a:avLst/>
                  </a:prstTxWarp>
                </a:bodyPr>
                <a:lstStyle/>
                <a:p>
                  <a:endParaRPr lang="en-US" sz="675"/>
                </a:p>
              </p:txBody>
            </p:sp>
            <p:sp>
              <p:nvSpPr>
                <p:cNvPr id="54" name="Freeform 27">
                  <a:extLst>
                    <a:ext uri="{FF2B5EF4-FFF2-40B4-BE49-F238E27FC236}">
                      <a16:creationId xmlns:a16="http://schemas.microsoft.com/office/drawing/2014/main" id="{7D9BAB5B-6055-4242-908E-2266F52C3229}"/>
                    </a:ext>
                  </a:extLst>
                </p:cNvPr>
                <p:cNvSpPr>
                  <a:spLocks/>
                </p:cNvSpPr>
                <p:nvPr/>
              </p:nvSpPr>
              <p:spPr bwMode="auto">
                <a:xfrm>
                  <a:off x="9555163" y="6281738"/>
                  <a:ext cx="5353050" cy="2600325"/>
                </a:xfrm>
                <a:custGeom>
                  <a:avLst/>
                  <a:gdLst>
                    <a:gd name="T0" fmla="*/ 0 w 1196"/>
                    <a:gd name="T1" fmla="*/ 219 h 575"/>
                    <a:gd name="T2" fmla="*/ 611 w 1196"/>
                    <a:gd name="T3" fmla="*/ 234 h 575"/>
                    <a:gd name="T4" fmla="*/ 1128 w 1196"/>
                    <a:gd name="T5" fmla="*/ 51 h 575"/>
                    <a:gd name="T6" fmla="*/ 1177 w 1196"/>
                    <a:gd name="T7" fmla="*/ 0 h 575"/>
                    <a:gd name="T8" fmla="*/ 1131 w 1196"/>
                    <a:gd name="T9" fmla="*/ 349 h 575"/>
                    <a:gd name="T10" fmla="*/ 998 w 1196"/>
                    <a:gd name="T11" fmla="*/ 456 h 575"/>
                    <a:gd name="T12" fmla="*/ 153 w 1196"/>
                    <a:gd name="T13" fmla="*/ 508 h 575"/>
                    <a:gd name="T14" fmla="*/ 51 w 1196"/>
                    <a:gd name="T15" fmla="*/ 363 h 575"/>
                    <a:gd name="T16" fmla="*/ 0 w 1196"/>
                    <a:gd name="T17" fmla="*/ 219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6" h="575">
                      <a:moveTo>
                        <a:pt x="0" y="219"/>
                      </a:moveTo>
                      <a:cubicBezTo>
                        <a:pt x="143" y="271"/>
                        <a:pt x="368" y="279"/>
                        <a:pt x="611" y="234"/>
                      </a:cubicBezTo>
                      <a:cubicBezTo>
                        <a:pt x="813" y="197"/>
                        <a:pt x="1009" y="129"/>
                        <a:pt x="1128" y="51"/>
                      </a:cubicBezTo>
                      <a:cubicBezTo>
                        <a:pt x="1154" y="35"/>
                        <a:pt x="1177" y="17"/>
                        <a:pt x="1177" y="0"/>
                      </a:cubicBezTo>
                      <a:cubicBezTo>
                        <a:pt x="1196" y="112"/>
                        <a:pt x="1175" y="250"/>
                        <a:pt x="1131" y="349"/>
                      </a:cubicBezTo>
                      <a:cubicBezTo>
                        <a:pt x="1093" y="373"/>
                        <a:pt x="1052" y="434"/>
                        <a:pt x="998" y="456"/>
                      </a:cubicBezTo>
                      <a:cubicBezTo>
                        <a:pt x="732" y="566"/>
                        <a:pt x="375" y="575"/>
                        <a:pt x="153" y="508"/>
                      </a:cubicBezTo>
                      <a:cubicBezTo>
                        <a:pt x="113" y="466"/>
                        <a:pt x="78" y="417"/>
                        <a:pt x="51" y="363"/>
                      </a:cubicBezTo>
                      <a:cubicBezTo>
                        <a:pt x="27" y="316"/>
                        <a:pt x="11" y="268"/>
                        <a:pt x="0" y="219"/>
                      </a:cubicBezTo>
                      <a:close/>
                    </a:path>
                  </a:pathLst>
                </a:custGeom>
                <a:solidFill>
                  <a:schemeClr val="accent3"/>
                </a:solidFill>
                <a:ln>
                  <a:noFill/>
                </a:ln>
              </p:spPr>
              <p:txBody>
                <a:bodyPr vert="horz" wrap="square" lIns="34286" tIns="17143" rIns="34286" bIns="17143" numCol="1" anchor="t" anchorCtr="0" compatLnSpc="1">
                  <a:prstTxWarp prst="textNoShape">
                    <a:avLst/>
                  </a:prstTxWarp>
                </a:bodyPr>
                <a:lstStyle/>
                <a:p>
                  <a:endParaRPr lang="en-US" sz="675"/>
                </a:p>
              </p:txBody>
            </p:sp>
          </p:grpSp>
        </p:grpSp>
      </p:grpSp>
      <p:pic>
        <p:nvPicPr>
          <p:cNvPr id="42" name="Picture 41" descr="Home.png">
            <a:hlinkClick r:id="" action="ppaction://hlinkshowjump?jump=firstslide"/>
          </p:cNvPr>
          <p:cNvPicPr>
            <a:picLocks noChangeAspect="1"/>
          </p:cNvPicPr>
          <p:nvPr/>
        </p:nvPicPr>
        <p:blipFill>
          <a:blip r:embed="rId4"/>
          <a:stretch>
            <a:fillRect/>
          </a:stretch>
        </p:blipFill>
        <p:spPr>
          <a:xfrm>
            <a:off x="786737" y="160718"/>
            <a:ext cx="250031" cy="250031"/>
          </a:xfrm>
          <a:prstGeom prst="rect">
            <a:avLst/>
          </a:prstGeom>
        </p:spPr>
      </p:pic>
      <p:pic>
        <p:nvPicPr>
          <p:cNvPr id="43" name="Picture 42" descr="Exit.png">
            <a:hlinkClick r:id="" action="ppaction://hlinkshowjump?jump=endshow"/>
          </p:cNvPr>
          <p:cNvPicPr>
            <a:picLocks noChangeAspect="1"/>
          </p:cNvPicPr>
          <p:nvPr/>
        </p:nvPicPr>
        <p:blipFill>
          <a:blip r:embed="rId5"/>
          <a:stretch>
            <a:fillRect/>
          </a:stretch>
        </p:blipFill>
        <p:spPr>
          <a:xfrm>
            <a:off x="447405" y="160718"/>
            <a:ext cx="250031" cy="250031"/>
          </a:xfrm>
          <a:prstGeom prst="rect">
            <a:avLst/>
          </a:prstGeom>
        </p:spPr>
      </p:pic>
      <p:sp>
        <p:nvSpPr>
          <p:cNvPr id="82"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IE" dirty="0" smtClean="0"/>
              <a:t>Future Work</a:t>
            </a:r>
            <a:endParaRPr lang="ko-KR" altLang="en-US" dirty="0"/>
          </a:p>
        </p:txBody>
      </p:sp>
      <p:grpSp>
        <p:nvGrpSpPr>
          <p:cNvPr id="84" name="Google Shape;371;p47"/>
          <p:cNvGrpSpPr/>
          <p:nvPr/>
        </p:nvGrpSpPr>
        <p:grpSpPr>
          <a:xfrm rot="5400000">
            <a:off x="8612837" y="315553"/>
            <a:ext cx="278152" cy="345818"/>
            <a:chOff x="0" y="46600"/>
            <a:chExt cx="3121800" cy="5004600"/>
          </a:xfrm>
        </p:grpSpPr>
        <p:sp>
          <p:nvSpPr>
            <p:cNvPr id="85"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88" name="Picture 87"/>
          <p:cNvPicPr>
            <a:picLocks noChangeAspect="1"/>
          </p:cNvPicPr>
          <p:nvPr/>
        </p:nvPicPr>
        <p:blipFill>
          <a:blip r:embed="rId6"/>
          <a:stretch>
            <a:fillRect/>
          </a:stretch>
        </p:blipFill>
        <p:spPr>
          <a:xfrm>
            <a:off x="1619672" y="267494"/>
            <a:ext cx="161917" cy="641191"/>
          </a:xfrm>
          <a:prstGeom prst="rect">
            <a:avLst/>
          </a:prstGeom>
        </p:spPr>
      </p:pic>
      <p:sp>
        <p:nvSpPr>
          <p:cNvPr id="89" name="Google Shape;488;p40"/>
          <p:cNvSpPr txBox="1">
            <a:spLocks noGrp="1"/>
          </p:cNvSpPr>
          <p:nvPr>
            <p:ph type="sldNum" idx="12"/>
          </p:nvPr>
        </p:nvSpPr>
        <p:spPr>
          <a:xfrm>
            <a:off x="418591" y="4731990"/>
            <a:ext cx="379800" cy="211639"/>
          </a:xfrm>
          <a:prstGeom prst="rect">
            <a:avLst/>
          </a:prstGeom>
        </p:spPr>
        <p:txBody>
          <a:bodyPr spcFirstLastPara="1" wrap="square" lIns="91425" tIns="91425" rIns="91425" bIns="91425" anchor="ctr" anchorCtr="0">
            <a:noAutofit/>
          </a:bodyPr>
          <a:lstStyle/>
          <a:p>
            <a:r>
              <a:rPr lang="en-US" sz="1100" dirty="0" smtClean="0">
                <a:solidFill>
                  <a:schemeClr val="bg1"/>
                </a:solidFill>
              </a:rPr>
              <a:t>46</a:t>
            </a:r>
            <a:endParaRPr sz="1100" dirty="0">
              <a:solidFill>
                <a:schemeClr val="bg1"/>
              </a:solidFill>
            </a:endParaRPr>
          </a:p>
        </p:txBody>
      </p:sp>
      <p:sp>
        <p:nvSpPr>
          <p:cNvPr id="91" name="Rounded Rectangle 90"/>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92" name="Rounded Rectangle 91">
            <a:hlinkClick r:id="rId7"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93" name="Rounded Rectangle 92">
            <a:hlinkClick r:id="rId8"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94" name="Rounded Rectangle 93">
            <a:hlinkClick r:id="rId8" action="ppaction://hlinksldjump"/>
          </p:cNvPr>
          <p:cNvSpPr/>
          <p:nvPr/>
        </p:nvSpPr>
        <p:spPr>
          <a:xfrm>
            <a:off x="179513" y="2089544"/>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Solution</a:t>
            </a:r>
            <a:endParaRPr lang="fa-IR" sz="900" dirty="0">
              <a:solidFill>
                <a:schemeClr val="tx1"/>
              </a:solidFill>
              <a:latin typeface="+mj-lt"/>
              <a:ea typeface="Muli"/>
              <a:cs typeface="Muli"/>
            </a:endParaRPr>
          </a:p>
        </p:txBody>
      </p:sp>
      <p:sp>
        <p:nvSpPr>
          <p:cNvPr id="95" name="Rounded Rectangle 94">
            <a:hlinkClick r:id="rId9" action="ppaction://hlinksldjump"/>
          </p:cNvPr>
          <p:cNvSpPr/>
          <p:nvPr/>
        </p:nvSpPr>
        <p:spPr>
          <a:xfrm>
            <a:off x="179513" y="2518172"/>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96" name="Rounded Rectangle 95">
            <a:hlinkClick r:id="rId10" action="ppaction://hlinksldjump"/>
          </p:cNvPr>
          <p:cNvSpPr/>
          <p:nvPr/>
        </p:nvSpPr>
        <p:spPr>
          <a:xfrm>
            <a:off x="179513" y="2946800"/>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Conclusion</a:t>
            </a:r>
            <a:endParaRPr lang="fa-IR" sz="900" dirty="0">
              <a:latin typeface="+mj-lt"/>
              <a:cs typeface="B Behnam " pitchFamily="2" charset="-78"/>
            </a:endParaRPr>
          </a:p>
        </p:txBody>
      </p:sp>
    </p:spTree>
    <p:extLst>
      <p:ext uri="{BB962C8B-B14F-4D97-AF65-F5344CB8AC3E}">
        <p14:creationId xmlns:p14="http://schemas.microsoft.com/office/powerpoint/2010/main" val="3592059645"/>
      </p:ext>
    </p:extLst>
  </p:cSld>
  <p:clrMapOvr>
    <a:masterClrMapping/>
  </p:clrMapOvr>
  <p:transition spd="slow">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114454"/>
        </a:solidFill>
        <a:effectLst/>
      </p:bgPr>
    </p:bg>
    <p:spTree>
      <p:nvGrpSpPr>
        <p:cNvPr id="1" name=""/>
        <p:cNvGrpSpPr/>
        <p:nvPr/>
      </p:nvGrpSpPr>
      <p:grpSpPr>
        <a:xfrm>
          <a:off x="0" y="0"/>
          <a:ext cx="0" cy="0"/>
          <a:chOff x="0" y="0"/>
          <a:chExt cx="0" cy="0"/>
        </a:xfrm>
      </p:grpSpPr>
      <p:pic>
        <p:nvPicPr>
          <p:cNvPr id="7" name="Picture Placeholder 6" descr="federico-bottos-629642-unsplash.jpg"/>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pic>
        <p:nvPicPr>
          <p:cNvPr id="6" name="Picture Placeholder 5" descr="ernest-karchmit-368287-unsplash.jpg"/>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a:stretch>
            <a:fillRect/>
          </a:stretch>
        </p:blipFill>
        <p:spPr/>
      </p:pic>
      <p:pic>
        <p:nvPicPr>
          <p:cNvPr id="4" name="Picture Placeholder 3" descr="erik-jan-leusink-427700-unsplash.jpg"/>
          <p:cNvPicPr>
            <a:picLocks noGrp="1" noChangeAspect="1"/>
          </p:cNvPicPr>
          <p:nvPr>
            <p:ph type="pic" sz="quarter" idx="12"/>
          </p:nvPr>
        </p:nvPicPr>
        <p:blipFill>
          <a:blip r:embed="rId4" cstate="screen">
            <a:extLst>
              <a:ext uri="{28A0092B-C50C-407E-A947-70E740481C1C}">
                <a14:useLocalDpi xmlns:a14="http://schemas.microsoft.com/office/drawing/2010/main"/>
              </a:ext>
            </a:extLst>
          </a:blip>
          <a:srcRect/>
          <a:stretch>
            <a:fillRect/>
          </a:stretch>
        </p:blipFill>
        <p:spPr/>
      </p:pic>
      <p:pic>
        <p:nvPicPr>
          <p:cNvPr id="2" name="Picture Placeholder 1" descr="david-becker-676886-unsplash.jpg"/>
          <p:cNvPicPr>
            <a:picLocks noGrp="1" noChangeAspect="1"/>
          </p:cNvPicPr>
          <p:nvPr>
            <p:ph type="pic" sz="quarter" idx="11"/>
          </p:nvPr>
        </p:nvPicPr>
        <p:blipFill>
          <a:blip r:embed="rId5" cstate="screen">
            <a:extLst>
              <a:ext uri="{28A0092B-C50C-407E-A947-70E740481C1C}">
                <a14:useLocalDpi xmlns:a14="http://schemas.microsoft.com/office/drawing/2010/main"/>
              </a:ext>
            </a:extLst>
          </a:blip>
          <a:srcRect/>
          <a:stretch>
            <a:fillRect/>
          </a:stretch>
        </p:blipFill>
        <p:spPr>
          <a:xfrm>
            <a:off x="600592" y="6788"/>
            <a:ext cx="1985704" cy="5143500"/>
          </a:xfrm>
        </p:spPr>
      </p:pic>
      <p:sp>
        <p:nvSpPr>
          <p:cNvPr id="47" name="Rectangle 46">
            <a:extLst>
              <a:ext uri="{FF2B5EF4-FFF2-40B4-BE49-F238E27FC236}">
                <a16:creationId xmlns:a16="http://schemas.microsoft.com/office/drawing/2014/main" id="{BF793BB7-2463-49B6-9C80-0BA1C174AE8D}"/>
              </a:ext>
            </a:extLst>
          </p:cNvPr>
          <p:cNvSpPr/>
          <p:nvPr/>
        </p:nvSpPr>
        <p:spPr>
          <a:xfrm>
            <a:off x="2586296" y="335"/>
            <a:ext cx="1985704" cy="514283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solidFill>
                <a:prstClr val="white"/>
              </a:solidFill>
            </a:endParaRPr>
          </a:p>
        </p:txBody>
      </p:sp>
      <p:sp>
        <p:nvSpPr>
          <p:cNvPr id="48" name="Rectangle 47">
            <a:extLst>
              <a:ext uri="{FF2B5EF4-FFF2-40B4-BE49-F238E27FC236}">
                <a16:creationId xmlns:a16="http://schemas.microsoft.com/office/drawing/2014/main" id="{CA90C952-1A53-4695-BAE1-1D11417F9454}"/>
              </a:ext>
            </a:extLst>
          </p:cNvPr>
          <p:cNvSpPr/>
          <p:nvPr/>
        </p:nvSpPr>
        <p:spPr>
          <a:xfrm>
            <a:off x="4572000" y="335"/>
            <a:ext cx="1985704" cy="514283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solidFill>
                <a:prstClr val="white"/>
              </a:solidFill>
            </a:endParaRPr>
          </a:p>
        </p:txBody>
      </p:sp>
      <p:sp>
        <p:nvSpPr>
          <p:cNvPr id="49" name="Rectangle 48">
            <a:extLst>
              <a:ext uri="{FF2B5EF4-FFF2-40B4-BE49-F238E27FC236}">
                <a16:creationId xmlns:a16="http://schemas.microsoft.com/office/drawing/2014/main" id="{CBCBAA53-E2BB-4D7E-AE4B-5F58A4A1C36C}"/>
              </a:ext>
            </a:extLst>
          </p:cNvPr>
          <p:cNvSpPr/>
          <p:nvPr/>
        </p:nvSpPr>
        <p:spPr>
          <a:xfrm>
            <a:off x="6557704" y="335"/>
            <a:ext cx="1985704" cy="514283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solidFill>
                <a:prstClr val="white"/>
              </a:solidFill>
            </a:endParaRPr>
          </a:p>
        </p:txBody>
      </p:sp>
      <p:sp>
        <p:nvSpPr>
          <p:cNvPr id="9" name="TextBox 8"/>
          <p:cNvSpPr txBox="1"/>
          <p:nvPr/>
        </p:nvSpPr>
        <p:spPr>
          <a:xfrm>
            <a:off x="800960" y="203971"/>
            <a:ext cx="1686850" cy="369332"/>
          </a:xfrm>
          <a:prstGeom prst="rect">
            <a:avLst/>
          </a:prstGeom>
          <a:noFill/>
        </p:spPr>
        <p:txBody>
          <a:bodyPr wrap="square" rtlCol="0">
            <a:spAutoFit/>
          </a:bodyPr>
          <a:lstStyle/>
          <a:p>
            <a:pPr algn="ctr"/>
            <a:r>
              <a:rPr lang="en-US" dirty="0" smtClean="0">
                <a:solidFill>
                  <a:prstClr val="white"/>
                </a:solidFill>
              </a:rPr>
              <a:t>Model 1</a:t>
            </a:r>
            <a:endParaRPr lang="en-IE" dirty="0">
              <a:solidFill>
                <a:prstClr val="white"/>
              </a:solidFill>
            </a:endParaRPr>
          </a:p>
        </p:txBody>
      </p:sp>
      <p:pic>
        <p:nvPicPr>
          <p:cNvPr id="10" name="Picture 9"/>
          <p:cNvPicPr>
            <a:picLocks noChangeAspect="1"/>
          </p:cNvPicPr>
          <p:nvPr/>
        </p:nvPicPr>
        <p:blipFill>
          <a:blip r:embed="rId6"/>
          <a:stretch>
            <a:fillRect/>
          </a:stretch>
        </p:blipFill>
        <p:spPr>
          <a:xfrm>
            <a:off x="829926" y="629737"/>
            <a:ext cx="1450714" cy="837963"/>
          </a:xfrm>
          <a:prstGeom prst="rect">
            <a:avLst/>
          </a:prstGeom>
        </p:spPr>
      </p:pic>
      <p:pic>
        <p:nvPicPr>
          <p:cNvPr id="11" name="Picture 10"/>
          <p:cNvPicPr>
            <a:picLocks noChangeAspect="1"/>
          </p:cNvPicPr>
          <p:nvPr/>
        </p:nvPicPr>
        <p:blipFill>
          <a:blip r:embed="rId7"/>
          <a:stretch>
            <a:fillRect/>
          </a:stretch>
        </p:blipFill>
        <p:spPr>
          <a:xfrm>
            <a:off x="700272" y="1472412"/>
            <a:ext cx="1689051" cy="144655"/>
          </a:xfrm>
          <a:prstGeom prst="rect">
            <a:avLst/>
          </a:prstGeom>
        </p:spPr>
      </p:pic>
      <p:pic>
        <p:nvPicPr>
          <p:cNvPr id="12" name="Picture 11"/>
          <p:cNvPicPr>
            <a:picLocks noChangeAspect="1"/>
          </p:cNvPicPr>
          <p:nvPr/>
        </p:nvPicPr>
        <p:blipFill>
          <a:blip r:embed="rId8"/>
          <a:stretch>
            <a:fillRect/>
          </a:stretch>
        </p:blipFill>
        <p:spPr>
          <a:xfrm>
            <a:off x="829927" y="1622625"/>
            <a:ext cx="1450714" cy="639516"/>
          </a:xfrm>
          <a:prstGeom prst="rect">
            <a:avLst/>
          </a:prstGeom>
        </p:spPr>
      </p:pic>
      <p:pic>
        <p:nvPicPr>
          <p:cNvPr id="13" name="Picture 12"/>
          <p:cNvPicPr>
            <a:picLocks noChangeAspect="1"/>
          </p:cNvPicPr>
          <p:nvPr/>
        </p:nvPicPr>
        <p:blipFill>
          <a:blip r:embed="rId9"/>
          <a:stretch>
            <a:fillRect/>
          </a:stretch>
        </p:blipFill>
        <p:spPr>
          <a:xfrm>
            <a:off x="880111" y="2255317"/>
            <a:ext cx="1309404" cy="124705"/>
          </a:xfrm>
          <a:prstGeom prst="rect">
            <a:avLst/>
          </a:prstGeom>
        </p:spPr>
      </p:pic>
      <p:pic>
        <p:nvPicPr>
          <p:cNvPr id="14" name="Picture 13"/>
          <p:cNvPicPr>
            <a:picLocks noChangeAspect="1"/>
          </p:cNvPicPr>
          <p:nvPr/>
        </p:nvPicPr>
        <p:blipFill>
          <a:blip r:embed="rId10"/>
          <a:stretch>
            <a:fillRect/>
          </a:stretch>
        </p:blipFill>
        <p:spPr>
          <a:xfrm>
            <a:off x="942633" y="3170362"/>
            <a:ext cx="1246882" cy="125782"/>
          </a:xfrm>
          <a:prstGeom prst="rect">
            <a:avLst/>
          </a:prstGeom>
        </p:spPr>
      </p:pic>
      <p:pic>
        <p:nvPicPr>
          <p:cNvPr id="15" name="Picture 6" descr="Image result for silken puerta america madrid hot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9925" y="2380022"/>
            <a:ext cx="1450715" cy="7679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2"/>
          <a:stretch>
            <a:fillRect/>
          </a:stretch>
        </p:blipFill>
        <p:spPr>
          <a:xfrm>
            <a:off x="648380" y="3990178"/>
            <a:ext cx="1835388" cy="131215"/>
          </a:xfrm>
          <a:prstGeom prst="rect">
            <a:avLst/>
          </a:prstGeom>
        </p:spPr>
      </p:pic>
      <p:pic>
        <p:nvPicPr>
          <p:cNvPr id="17" name="Picture 16"/>
          <p:cNvPicPr>
            <a:picLocks noChangeAspect="1"/>
          </p:cNvPicPr>
          <p:nvPr/>
        </p:nvPicPr>
        <p:blipFill>
          <a:blip r:embed="rId13"/>
          <a:stretch>
            <a:fillRect/>
          </a:stretch>
        </p:blipFill>
        <p:spPr>
          <a:xfrm>
            <a:off x="829926" y="3306479"/>
            <a:ext cx="1450716" cy="684582"/>
          </a:xfrm>
          <a:prstGeom prst="rect">
            <a:avLst/>
          </a:prstGeom>
        </p:spPr>
      </p:pic>
      <p:pic>
        <p:nvPicPr>
          <p:cNvPr id="18" name="Picture 17"/>
          <p:cNvPicPr>
            <a:picLocks noChangeAspect="1"/>
          </p:cNvPicPr>
          <p:nvPr/>
        </p:nvPicPr>
        <p:blipFill>
          <a:blip r:embed="rId14"/>
          <a:stretch>
            <a:fillRect/>
          </a:stretch>
        </p:blipFill>
        <p:spPr>
          <a:xfrm>
            <a:off x="823913" y="4128217"/>
            <a:ext cx="1456730" cy="596234"/>
          </a:xfrm>
          <a:prstGeom prst="rect">
            <a:avLst/>
          </a:prstGeom>
        </p:spPr>
      </p:pic>
      <p:pic>
        <p:nvPicPr>
          <p:cNvPr id="19" name="Picture 18"/>
          <p:cNvPicPr>
            <a:picLocks noChangeAspect="1"/>
          </p:cNvPicPr>
          <p:nvPr/>
        </p:nvPicPr>
        <p:blipFill>
          <a:blip r:embed="rId15"/>
          <a:stretch>
            <a:fillRect/>
          </a:stretch>
        </p:blipFill>
        <p:spPr>
          <a:xfrm>
            <a:off x="1065906" y="4777689"/>
            <a:ext cx="937813" cy="98317"/>
          </a:xfrm>
          <a:prstGeom prst="rect">
            <a:avLst/>
          </a:prstGeom>
        </p:spPr>
      </p:pic>
      <p:sp>
        <p:nvSpPr>
          <p:cNvPr id="21" name="TextBox 20"/>
          <p:cNvSpPr txBox="1"/>
          <p:nvPr/>
        </p:nvSpPr>
        <p:spPr>
          <a:xfrm rot="16200000">
            <a:off x="-542166" y="3464104"/>
            <a:ext cx="1686850" cy="369332"/>
          </a:xfrm>
          <a:prstGeom prst="rect">
            <a:avLst/>
          </a:prstGeom>
          <a:noFill/>
        </p:spPr>
        <p:txBody>
          <a:bodyPr wrap="square" rtlCol="0">
            <a:spAutoFit/>
          </a:bodyPr>
          <a:lstStyle/>
          <a:p>
            <a:pPr algn="ctr"/>
            <a:r>
              <a:rPr lang="en-US" dirty="0" smtClean="0">
                <a:solidFill>
                  <a:prstClr val="white"/>
                </a:solidFill>
              </a:rPr>
              <a:t>Amadeus</a:t>
            </a:r>
            <a:endParaRPr lang="en-IE" dirty="0">
              <a:solidFill>
                <a:prstClr val="white"/>
              </a:solidFill>
            </a:endParaRPr>
          </a:p>
        </p:txBody>
      </p:sp>
      <p:sp>
        <p:nvSpPr>
          <p:cNvPr id="22" name="TextBox 21"/>
          <p:cNvSpPr txBox="1"/>
          <p:nvPr/>
        </p:nvSpPr>
        <p:spPr>
          <a:xfrm rot="16200000">
            <a:off x="-527683" y="1234050"/>
            <a:ext cx="1686850" cy="369332"/>
          </a:xfrm>
          <a:prstGeom prst="rect">
            <a:avLst/>
          </a:prstGeom>
          <a:noFill/>
        </p:spPr>
        <p:txBody>
          <a:bodyPr wrap="square" rtlCol="0">
            <a:spAutoFit/>
          </a:bodyPr>
          <a:lstStyle/>
          <a:p>
            <a:pPr algn="ctr"/>
            <a:r>
              <a:rPr lang="en-US" dirty="0" smtClean="0">
                <a:solidFill>
                  <a:prstClr val="white"/>
                </a:solidFill>
              </a:rPr>
              <a:t>Madrid</a:t>
            </a:r>
            <a:endParaRPr lang="en-IE" dirty="0">
              <a:solidFill>
                <a:prstClr val="white"/>
              </a:solidFill>
            </a:endParaRPr>
          </a:p>
        </p:txBody>
      </p:sp>
      <p:sp>
        <p:nvSpPr>
          <p:cNvPr id="23" name="TextBox 22"/>
          <p:cNvSpPr txBox="1"/>
          <p:nvPr/>
        </p:nvSpPr>
        <p:spPr>
          <a:xfrm>
            <a:off x="2874253" y="194104"/>
            <a:ext cx="1450716" cy="369332"/>
          </a:xfrm>
          <a:prstGeom prst="rect">
            <a:avLst/>
          </a:prstGeom>
          <a:noFill/>
        </p:spPr>
        <p:txBody>
          <a:bodyPr wrap="square" rtlCol="0">
            <a:spAutoFit/>
          </a:bodyPr>
          <a:lstStyle/>
          <a:p>
            <a:pPr algn="ctr"/>
            <a:r>
              <a:rPr lang="en-US" dirty="0" smtClean="0">
                <a:solidFill>
                  <a:prstClr val="white"/>
                </a:solidFill>
              </a:rPr>
              <a:t>Model 2</a:t>
            </a:r>
            <a:endParaRPr lang="en-IE" dirty="0">
              <a:solidFill>
                <a:prstClr val="white"/>
              </a:solidFill>
            </a:endParaRPr>
          </a:p>
        </p:txBody>
      </p:sp>
      <p:pic>
        <p:nvPicPr>
          <p:cNvPr id="24" name="Picture 23"/>
          <p:cNvPicPr>
            <a:picLocks noChangeAspect="1"/>
          </p:cNvPicPr>
          <p:nvPr/>
        </p:nvPicPr>
        <p:blipFill>
          <a:blip r:embed="rId12"/>
          <a:stretch>
            <a:fillRect/>
          </a:stretch>
        </p:blipFill>
        <p:spPr>
          <a:xfrm>
            <a:off x="2627784" y="1365699"/>
            <a:ext cx="1835388" cy="131215"/>
          </a:xfrm>
          <a:prstGeom prst="rect">
            <a:avLst/>
          </a:prstGeom>
        </p:spPr>
      </p:pic>
      <p:pic>
        <p:nvPicPr>
          <p:cNvPr id="25" name="Picture 24"/>
          <p:cNvPicPr>
            <a:picLocks noChangeAspect="1"/>
          </p:cNvPicPr>
          <p:nvPr/>
        </p:nvPicPr>
        <p:blipFill>
          <a:blip r:embed="rId13"/>
          <a:stretch>
            <a:fillRect/>
          </a:stretch>
        </p:blipFill>
        <p:spPr>
          <a:xfrm>
            <a:off x="2809330" y="682000"/>
            <a:ext cx="1450716" cy="684582"/>
          </a:xfrm>
          <a:prstGeom prst="rect">
            <a:avLst/>
          </a:prstGeom>
        </p:spPr>
      </p:pic>
      <p:pic>
        <p:nvPicPr>
          <p:cNvPr id="26" name="Picture 25"/>
          <p:cNvPicPr>
            <a:picLocks noChangeAspect="1"/>
          </p:cNvPicPr>
          <p:nvPr/>
        </p:nvPicPr>
        <p:blipFill>
          <a:blip r:embed="rId6"/>
          <a:stretch>
            <a:fillRect/>
          </a:stretch>
        </p:blipFill>
        <p:spPr>
          <a:xfrm>
            <a:off x="2804628" y="1496914"/>
            <a:ext cx="1450714" cy="734439"/>
          </a:xfrm>
          <a:prstGeom prst="rect">
            <a:avLst/>
          </a:prstGeom>
        </p:spPr>
      </p:pic>
      <p:pic>
        <p:nvPicPr>
          <p:cNvPr id="27" name="Picture 26"/>
          <p:cNvPicPr>
            <a:picLocks noChangeAspect="1"/>
          </p:cNvPicPr>
          <p:nvPr/>
        </p:nvPicPr>
        <p:blipFill>
          <a:blip r:embed="rId7"/>
          <a:stretch>
            <a:fillRect/>
          </a:stretch>
        </p:blipFill>
        <p:spPr>
          <a:xfrm>
            <a:off x="2689722" y="2282856"/>
            <a:ext cx="1689051" cy="144655"/>
          </a:xfrm>
          <a:prstGeom prst="rect">
            <a:avLst/>
          </a:prstGeom>
        </p:spPr>
      </p:pic>
      <p:pic>
        <p:nvPicPr>
          <p:cNvPr id="28" name="Picture 27"/>
          <p:cNvPicPr>
            <a:picLocks noChangeAspect="1"/>
          </p:cNvPicPr>
          <p:nvPr/>
        </p:nvPicPr>
        <p:blipFill>
          <a:blip r:embed="rId16"/>
          <a:stretch>
            <a:fillRect/>
          </a:stretch>
        </p:blipFill>
        <p:spPr>
          <a:xfrm>
            <a:off x="2804628" y="2441030"/>
            <a:ext cx="1450714" cy="743611"/>
          </a:xfrm>
          <a:prstGeom prst="rect">
            <a:avLst/>
          </a:prstGeom>
        </p:spPr>
      </p:pic>
      <p:pic>
        <p:nvPicPr>
          <p:cNvPr id="29" name="Picture 28"/>
          <p:cNvPicPr>
            <a:picLocks noChangeAspect="1"/>
          </p:cNvPicPr>
          <p:nvPr/>
        </p:nvPicPr>
        <p:blipFill rotWithShape="1">
          <a:blip r:embed="rId17"/>
          <a:srcRect r="1357" b="24550"/>
          <a:stretch/>
        </p:blipFill>
        <p:spPr>
          <a:xfrm>
            <a:off x="2689722" y="3218683"/>
            <a:ext cx="1711512" cy="93852"/>
          </a:xfrm>
          <a:prstGeom prst="rect">
            <a:avLst/>
          </a:prstGeom>
        </p:spPr>
      </p:pic>
      <p:pic>
        <p:nvPicPr>
          <p:cNvPr id="30" name="Picture 29"/>
          <p:cNvPicPr>
            <a:picLocks noChangeAspect="1"/>
          </p:cNvPicPr>
          <p:nvPr/>
        </p:nvPicPr>
        <p:blipFill>
          <a:blip r:embed="rId18"/>
          <a:stretch>
            <a:fillRect/>
          </a:stretch>
        </p:blipFill>
        <p:spPr>
          <a:xfrm>
            <a:off x="2822037" y="3345998"/>
            <a:ext cx="1438009" cy="710069"/>
          </a:xfrm>
          <a:prstGeom prst="rect">
            <a:avLst/>
          </a:prstGeom>
        </p:spPr>
      </p:pic>
      <p:pic>
        <p:nvPicPr>
          <p:cNvPr id="31" name="Picture 30"/>
          <p:cNvPicPr>
            <a:picLocks noChangeAspect="1"/>
          </p:cNvPicPr>
          <p:nvPr/>
        </p:nvPicPr>
        <p:blipFill>
          <a:blip r:embed="rId19"/>
          <a:stretch>
            <a:fillRect/>
          </a:stretch>
        </p:blipFill>
        <p:spPr>
          <a:xfrm>
            <a:off x="2913164" y="4042441"/>
            <a:ext cx="1227154" cy="156442"/>
          </a:xfrm>
          <a:prstGeom prst="rect">
            <a:avLst/>
          </a:prstGeom>
        </p:spPr>
      </p:pic>
      <p:pic>
        <p:nvPicPr>
          <p:cNvPr id="32" name="Picture 31"/>
          <p:cNvPicPr>
            <a:picLocks noChangeAspect="1"/>
          </p:cNvPicPr>
          <p:nvPr/>
        </p:nvPicPr>
        <p:blipFill>
          <a:blip r:embed="rId14"/>
          <a:stretch>
            <a:fillRect/>
          </a:stretch>
        </p:blipFill>
        <p:spPr>
          <a:xfrm>
            <a:off x="2803316" y="4198883"/>
            <a:ext cx="1456730" cy="596234"/>
          </a:xfrm>
          <a:prstGeom prst="rect">
            <a:avLst/>
          </a:prstGeom>
        </p:spPr>
      </p:pic>
      <p:pic>
        <p:nvPicPr>
          <p:cNvPr id="33" name="Picture 32"/>
          <p:cNvPicPr>
            <a:picLocks noChangeAspect="1"/>
          </p:cNvPicPr>
          <p:nvPr/>
        </p:nvPicPr>
        <p:blipFill>
          <a:blip r:embed="rId15"/>
          <a:stretch>
            <a:fillRect/>
          </a:stretch>
        </p:blipFill>
        <p:spPr>
          <a:xfrm>
            <a:off x="3045309" y="4848355"/>
            <a:ext cx="937813" cy="98317"/>
          </a:xfrm>
          <a:prstGeom prst="rect">
            <a:avLst/>
          </a:prstGeom>
        </p:spPr>
      </p:pic>
      <p:sp>
        <p:nvSpPr>
          <p:cNvPr id="34" name="TextBox 33"/>
          <p:cNvSpPr txBox="1"/>
          <p:nvPr/>
        </p:nvSpPr>
        <p:spPr>
          <a:xfrm>
            <a:off x="4734439" y="202664"/>
            <a:ext cx="1816683" cy="369332"/>
          </a:xfrm>
          <a:prstGeom prst="rect">
            <a:avLst/>
          </a:prstGeom>
          <a:noFill/>
        </p:spPr>
        <p:txBody>
          <a:bodyPr wrap="square" rtlCol="0">
            <a:spAutoFit/>
          </a:bodyPr>
          <a:lstStyle/>
          <a:p>
            <a:pPr algn="ctr"/>
            <a:r>
              <a:rPr lang="en-US" dirty="0" smtClean="0">
                <a:solidFill>
                  <a:prstClr val="white"/>
                </a:solidFill>
              </a:rPr>
              <a:t>Model 3</a:t>
            </a:r>
            <a:endParaRPr lang="en-IE" dirty="0">
              <a:solidFill>
                <a:prstClr val="white"/>
              </a:solidFill>
            </a:endParaRPr>
          </a:p>
        </p:txBody>
      </p:sp>
      <p:pic>
        <p:nvPicPr>
          <p:cNvPr id="35" name="Picture 34"/>
          <p:cNvPicPr>
            <a:picLocks noChangeAspect="1"/>
          </p:cNvPicPr>
          <p:nvPr/>
        </p:nvPicPr>
        <p:blipFill>
          <a:blip r:embed="rId12"/>
          <a:stretch>
            <a:fillRect/>
          </a:stretch>
        </p:blipFill>
        <p:spPr>
          <a:xfrm>
            <a:off x="4681112" y="1406879"/>
            <a:ext cx="1835388" cy="131215"/>
          </a:xfrm>
          <a:prstGeom prst="rect">
            <a:avLst/>
          </a:prstGeom>
        </p:spPr>
      </p:pic>
      <p:pic>
        <p:nvPicPr>
          <p:cNvPr id="36" name="Picture 35"/>
          <p:cNvPicPr>
            <a:picLocks noChangeAspect="1"/>
          </p:cNvPicPr>
          <p:nvPr/>
        </p:nvPicPr>
        <p:blipFill>
          <a:blip r:embed="rId13"/>
          <a:stretch>
            <a:fillRect/>
          </a:stretch>
        </p:blipFill>
        <p:spPr>
          <a:xfrm>
            <a:off x="4862658" y="723180"/>
            <a:ext cx="1450716" cy="684582"/>
          </a:xfrm>
          <a:prstGeom prst="rect">
            <a:avLst/>
          </a:prstGeom>
        </p:spPr>
      </p:pic>
      <p:pic>
        <p:nvPicPr>
          <p:cNvPr id="37" name="Picture 36"/>
          <p:cNvPicPr>
            <a:picLocks noChangeAspect="1"/>
          </p:cNvPicPr>
          <p:nvPr/>
        </p:nvPicPr>
        <p:blipFill>
          <a:blip r:embed="rId20"/>
          <a:stretch>
            <a:fillRect/>
          </a:stretch>
        </p:blipFill>
        <p:spPr>
          <a:xfrm>
            <a:off x="4884238" y="1527699"/>
            <a:ext cx="1429136" cy="717550"/>
          </a:xfrm>
          <a:prstGeom prst="rect">
            <a:avLst/>
          </a:prstGeom>
        </p:spPr>
      </p:pic>
      <p:pic>
        <p:nvPicPr>
          <p:cNvPr id="38" name="Picture 37"/>
          <p:cNvPicPr>
            <a:picLocks noChangeAspect="1"/>
          </p:cNvPicPr>
          <p:nvPr/>
        </p:nvPicPr>
        <p:blipFill>
          <a:blip r:embed="rId21"/>
          <a:stretch>
            <a:fillRect/>
          </a:stretch>
        </p:blipFill>
        <p:spPr>
          <a:xfrm>
            <a:off x="4791557" y="2248728"/>
            <a:ext cx="1603708" cy="120005"/>
          </a:xfrm>
          <a:prstGeom prst="rect">
            <a:avLst/>
          </a:prstGeom>
        </p:spPr>
      </p:pic>
      <p:pic>
        <p:nvPicPr>
          <p:cNvPr id="39" name="Picture 38"/>
          <p:cNvPicPr>
            <a:picLocks noChangeAspect="1"/>
          </p:cNvPicPr>
          <p:nvPr/>
        </p:nvPicPr>
        <p:blipFill rotWithShape="1">
          <a:blip r:embed="rId22"/>
          <a:srcRect r="1536" b="1554"/>
          <a:stretch/>
        </p:blipFill>
        <p:spPr>
          <a:xfrm>
            <a:off x="4634404" y="3148954"/>
            <a:ext cx="1844113" cy="105181"/>
          </a:xfrm>
          <a:prstGeom prst="rect">
            <a:avLst/>
          </a:prstGeom>
        </p:spPr>
      </p:pic>
      <p:pic>
        <p:nvPicPr>
          <p:cNvPr id="40" name="Picture 39"/>
          <p:cNvPicPr>
            <a:picLocks noChangeAspect="1"/>
          </p:cNvPicPr>
          <p:nvPr/>
        </p:nvPicPr>
        <p:blipFill>
          <a:blip r:embed="rId23"/>
          <a:stretch>
            <a:fillRect/>
          </a:stretch>
        </p:blipFill>
        <p:spPr>
          <a:xfrm>
            <a:off x="4885087" y="2404996"/>
            <a:ext cx="1428287" cy="717550"/>
          </a:xfrm>
          <a:prstGeom prst="rect">
            <a:avLst/>
          </a:prstGeom>
        </p:spPr>
      </p:pic>
      <p:pic>
        <p:nvPicPr>
          <p:cNvPr id="41" name="Picture 40"/>
          <p:cNvPicPr>
            <a:picLocks noChangeAspect="1"/>
          </p:cNvPicPr>
          <p:nvPr/>
        </p:nvPicPr>
        <p:blipFill>
          <a:blip r:embed="rId24"/>
          <a:stretch>
            <a:fillRect/>
          </a:stretch>
        </p:blipFill>
        <p:spPr>
          <a:xfrm>
            <a:off x="4864056" y="3272438"/>
            <a:ext cx="1449318" cy="755051"/>
          </a:xfrm>
          <a:prstGeom prst="rect">
            <a:avLst/>
          </a:prstGeom>
        </p:spPr>
      </p:pic>
      <p:pic>
        <p:nvPicPr>
          <p:cNvPr id="42" name="Picture 41"/>
          <p:cNvPicPr>
            <a:picLocks noChangeAspect="1"/>
          </p:cNvPicPr>
          <p:nvPr/>
        </p:nvPicPr>
        <p:blipFill>
          <a:blip r:embed="rId25"/>
          <a:stretch>
            <a:fillRect/>
          </a:stretch>
        </p:blipFill>
        <p:spPr>
          <a:xfrm>
            <a:off x="4979539" y="4035699"/>
            <a:ext cx="1238534" cy="134776"/>
          </a:xfrm>
          <a:prstGeom prst="rect">
            <a:avLst/>
          </a:prstGeom>
        </p:spPr>
      </p:pic>
      <p:pic>
        <p:nvPicPr>
          <p:cNvPr id="43" name="Picture 42"/>
          <p:cNvPicPr>
            <a:picLocks noChangeAspect="1"/>
          </p:cNvPicPr>
          <p:nvPr/>
        </p:nvPicPr>
        <p:blipFill>
          <a:blip r:embed="rId26"/>
          <a:stretch>
            <a:fillRect/>
          </a:stretch>
        </p:blipFill>
        <p:spPr>
          <a:xfrm>
            <a:off x="4857882" y="4170475"/>
            <a:ext cx="1455492" cy="675334"/>
          </a:xfrm>
          <a:prstGeom prst="rect">
            <a:avLst/>
          </a:prstGeom>
        </p:spPr>
      </p:pic>
      <p:pic>
        <p:nvPicPr>
          <p:cNvPr id="44" name="Picture 43"/>
          <p:cNvPicPr>
            <a:picLocks noChangeAspect="1"/>
          </p:cNvPicPr>
          <p:nvPr/>
        </p:nvPicPr>
        <p:blipFill rotWithShape="1">
          <a:blip r:embed="rId27"/>
          <a:srcRect t="1" b="31372"/>
          <a:stretch/>
        </p:blipFill>
        <p:spPr>
          <a:xfrm>
            <a:off x="4716365" y="4880935"/>
            <a:ext cx="1762152" cy="93024"/>
          </a:xfrm>
          <a:prstGeom prst="rect">
            <a:avLst/>
          </a:prstGeom>
        </p:spPr>
      </p:pic>
      <p:sp>
        <p:nvSpPr>
          <p:cNvPr id="45" name="TextBox 44"/>
          <p:cNvSpPr txBox="1"/>
          <p:nvPr/>
        </p:nvSpPr>
        <p:spPr>
          <a:xfrm>
            <a:off x="6836819" y="250736"/>
            <a:ext cx="1382973" cy="369332"/>
          </a:xfrm>
          <a:prstGeom prst="rect">
            <a:avLst/>
          </a:prstGeom>
          <a:noFill/>
        </p:spPr>
        <p:txBody>
          <a:bodyPr wrap="square" rtlCol="0">
            <a:spAutoFit/>
          </a:bodyPr>
          <a:lstStyle/>
          <a:p>
            <a:pPr algn="ctr"/>
            <a:r>
              <a:rPr lang="en-US" dirty="0" smtClean="0">
                <a:solidFill>
                  <a:prstClr val="white"/>
                </a:solidFill>
              </a:rPr>
              <a:t>Model 4</a:t>
            </a:r>
            <a:endParaRPr lang="en-IE" dirty="0">
              <a:solidFill>
                <a:prstClr val="white"/>
              </a:solidFill>
            </a:endParaRPr>
          </a:p>
        </p:txBody>
      </p:sp>
      <p:pic>
        <p:nvPicPr>
          <p:cNvPr id="46" name="Picture 45"/>
          <p:cNvPicPr>
            <a:picLocks noChangeAspect="1"/>
          </p:cNvPicPr>
          <p:nvPr/>
        </p:nvPicPr>
        <p:blipFill rotWithShape="1">
          <a:blip r:embed="rId22"/>
          <a:srcRect r="1536" b="1554"/>
          <a:stretch/>
        </p:blipFill>
        <p:spPr>
          <a:xfrm>
            <a:off x="6594880" y="1403100"/>
            <a:ext cx="1866852" cy="100893"/>
          </a:xfrm>
          <a:prstGeom prst="rect">
            <a:avLst/>
          </a:prstGeom>
        </p:spPr>
      </p:pic>
      <p:pic>
        <p:nvPicPr>
          <p:cNvPr id="50" name="Picture 49"/>
          <p:cNvPicPr>
            <a:picLocks noChangeAspect="1"/>
          </p:cNvPicPr>
          <p:nvPr/>
        </p:nvPicPr>
        <p:blipFill>
          <a:blip r:embed="rId23"/>
          <a:stretch>
            <a:fillRect/>
          </a:stretch>
        </p:blipFill>
        <p:spPr>
          <a:xfrm>
            <a:off x="6849883" y="718896"/>
            <a:ext cx="1428287" cy="679916"/>
          </a:xfrm>
          <a:prstGeom prst="rect">
            <a:avLst/>
          </a:prstGeom>
        </p:spPr>
      </p:pic>
      <p:pic>
        <p:nvPicPr>
          <p:cNvPr id="51" name="Picture 50"/>
          <p:cNvPicPr>
            <a:picLocks noChangeAspect="1"/>
          </p:cNvPicPr>
          <p:nvPr/>
        </p:nvPicPr>
        <p:blipFill>
          <a:blip r:embed="rId12"/>
          <a:stretch>
            <a:fillRect/>
          </a:stretch>
        </p:blipFill>
        <p:spPr>
          <a:xfrm>
            <a:off x="6668337" y="2198359"/>
            <a:ext cx="1835388" cy="131215"/>
          </a:xfrm>
          <a:prstGeom prst="rect">
            <a:avLst/>
          </a:prstGeom>
        </p:spPr>
      </p:pic>
      <p:pic>
        <p:nvPicPr>
          <p:cNvPr id="52" name="Picture 51"/>
          <p:cNvPicPr>
            <a:picLocks noChangeAspect="1"/>
          </p:cNvPicPr>
          <p:nvPr/>
        </p:nvPicPr>
        <p:blipFill>
          <a:blip r:embed="rId13"/>
          <a:stretch>
            <a:fillRect/>
          </a:stretch>
        </p:blipFill>
        <p:spPr>
          <a:xfrm>
            <a:off x="6849883" y="1514660"/>
            <a:ext cx="1450716" cy="684582"/>
          </a:xfrm>
          <a:prstGeom prst="rect">
            <a:avLst/>
          </a:prstGeom>
        </p:spPr>
      </p:pic>
      <p:pic>
        <p:nvPicPr>
          <p:cNvPr id="53" name="Picture 52"/>
          <p:cNvPicPr>
            <a:picLocks noChangeAspect="1"/>
          </p:cNvPicPr>
          <p:nvPr/>
        </p:nvPicPr>
        <p:blipFill>
          <a:blip r:embed="rId20"/>
          <a:stretch>
            <a:fillRect/>
          </a:stretch>
        </p:blipFill>
        <p:spPr>
          <a:xfrm>
            <a:off x="6860162" y="2407087"/>
            <a:ext cx="1429136" cy="717550"/>
          </a:xfrm>
          <a:prstGeom prst="rect">
            <a:avLst/>
          </a:prstGeom>
        </p:spPr>
      </p:pic>
      <p:pic>
        <p:nvPicPr>
          <p:cNvPr id="54" name="Picture 53"/>
          <p:cNvPicPr>
            <a:picLocks noChangeAspect="1"/>
          </p:cNvPicPr>
          <p:nvPr/>
        </p:nvPicPr>
        <p:blipFill>
          <a:blip r:embed="rId21"/>
          <a:stretch>
            <a:fillRect/>
          </a:stretch>
        </p:blipFill>
        <p:spPr>
          <a:xfrm>
            <a:off x="6767481" y="3128116"/>
            <a:ext cx="1603708" cy="120005"/>
          </a:xfrm>
          <a:prstGeom prst="rect">
            <a:avLst/>
          </a:prstGeom>
        </p:spPr>
      </p:pic>
      <p:pic>
        <p:nvPicPr>
          <p:cNvPr id="55" name="Picture 24" descr="Image result for IBIs budget calle 30 madrid"/>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860162" y="3251600"/>
            <a:ext cx="1418008" cy="79506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29"/>
          <a:stretch>
            <a:fillRect/>
          </a:stretch>
        </p:blipFill>
        <p:spPr>
          <a:xfrm>
            <a:off x="6710331" y="4068820"/>
            <a:ext cx="1751400" cy="73158"/>
          </a:xfrm>
          <a:prstGeom prst="rect">
            <a:avLst/>
          </a:prstGeom>
        </p:spPr>
      </p:pic>
      <p:pic>
        <p:nvPicPr>
          <p:cNvPr id="57" name="Picture 56"/>
          <p:cNvPicPr>
            <a:picLocks noChangeAspect="1"/>
          </p:cNvPicPr>
          <p:nvPr/>
        </p:nvPicPr>
        <p:blipFill>
          <a:blip r:embed="rId24"/>
          <a:stretch>
            <a:fillRect/>
          </a:stretch>
        </p:blipFill>
        <p:spPr>
          <a:xfrm>
            <a:off x="6849883" y="4164136"/>
            <a:ext cx="1449318" cy="667946"/>
          </a:xfrm>
          <a:prstGeom prst="rect">
            <a:avLst/>
          </a:prstGeom>
        </p:spPr>
      </p:pic>
      <p:pic>
        <p:nvPicPr>
          <p:cNvPr id="58" name="Picture 57"/>
          <p:cNvPicPr>
            <a:picLocks noChangeAspect="1"/>
          </p:cNvPicPr>
          <p:nvPr/>
        </p:nvPicPr>
        <p:blipFill>
          <a:blip r:embed="rId25"/>
          <a:stretch>
            <a:fillRect/>
          </a:stretch>
        </p:blipFill>
        <p:spPr>
          <a:xfrm>
            <a:off x="6965366" y="4859743"/>
            <a:ext cx="1238534" cy="102934"/>
          </a:xfrm>
          <a:prstGeom prst="rect">
            <a:avLst/>
          </a:prstGeom>
        </p:spPr>
      </p:pic>
    </p:spTree>
    <p:extLst>
      <p:ext uri="{BB962C8B-B14F-4D97-AF65-F5344CB8AC3E}">
        <p14:creationId xmlns:p14="http://schemas.microsoft.com/office/powerpoint/2010/main" val="39878587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1000"/>
                                        <p:tgtEl>
                                          <p:spTgt spid="21"/>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down)">
                                      <p:cBhvr>
                                        <p:cTn id="11" dur="10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up)">
                                      <p:cBhvr>
                                        <p:cTn id="24" dur="500"/>
                                        <p:tgtEl>
                                          <p:spTgt spid="11"/>
                                        </p:tgtEl>
                                      </p:cBhvr>
                                    </p:animEffect>
                                  </p:childTnLst>
                                </p:cTn>
                              </p:par>
                            </p:childTnLst>
                          </p:cTn>
                        </p:par>
                        <p:par>
                          <p:cTn id="25" fill="hold">
                            <p:stCondLst>
                              <p:cond delay="1500"/>
                            </p:stCondLst>
                            <p:childTnLst>
                              <p:par>
                                <p:cTn id="26" presetID="22" presetClass="entr" presetSubtype="1"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childTnLst>
                          </p:cTn>
                        </p:par>
                        <p:par>
                          <p:cTn id="29" fill="hold">
                            <p:stCondLst>
                              <p:cond delay="2000"/>
                            </p:stCondLst>
                            <p:childTnLst>
                              <p:par>
                                <p:cTn id="30" presetID="22" presetClass="entr" presetSubtype="1"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up)">
                                      <p:cBhvr>
                                        <p:cTn id="32" dur="500"/>
                                        <p:tgtEl>
                                          <p:spTgt spid="13"/>
                                        </p:tgtEl>
                                      </p:cBhvr>
                                    </p:animEffect>
                                  </p:childTnLst>
                                </p:cTn>
                              </p:par>
                            </p:childTnLst>
                          </p:cTn>
                        </p:par>
                        <p:par>
                          <p:cTn id="33" fill="hold">
                            <p:stCondLst>
                              <p:cond delay="2500"/>
                            </p:stCondLst>
                            <p:childTnLst>
                              <p:par>
                                <p:cTn id="34" presetID="22" presetClass="entr" presetSubtype="1"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up)">
                                      <p:cBhvr>
                                        <p:cTn id="40" dur="500"/>
                                        <p:tgtEl>
                                          <p:spTgt spid="14"/>
                                        </p:tgtEl>
                                      </p:cBhvr>
                                    </p:animEffect>
                                  </p:childTnLst>
                                </p:cTn>
                              </p:par>
                            </p:childTnLst>
                          </p:cTn>
                        </p:par>
                        <p:par>
                          <p:cTn id="41" fill="hold">
                            <p:stCondLst>
                              <p:cond delay="3500"/>
                            </p:stCondLst>
                            <p:childTnLst>
                              <p:par>
                                <p:cTn id="42" presetID="22" presetClass="entr" presetSubtype="1" fill="hold"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up)">
                                      <p:cBhvr>
                                        <p:cTn id="44" dur="500"/>
                                        <p:tgtEl>
                                          <p:spTgt spid="17"/>
                                        </p:tgtEl>
                                      </p:cBhvr>
                                    </p:animEffect>
                                  </p:childTnLst>
                                </p:cTn>
                              </p:par>
                            </p:childTnLst>
                          </p:cTn>
                        </p:par>
                        <p:par>
                          <p:cTn id="45" fill="hold">
                            <p:stCondLst>
                              <p:cond delay="4000"/>
                            </p:stCondLst>
                            <p:childTnLst>
                              <p:par>
                                <p:cTn id="46" presetID="22" presetClass="entr" presetSubtype="1"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up)">
                                      <p:cBhvr>
                                        <p:cTn id="48" dur="500"/>
                                        <p:tgtEl>
                                          <p:spTgt spid="16"/>
                                        </p:tgtEl>
                                      </p:cBhvr>
                                    </p:animEffect>
                                  </p:childTnLst>
                                </p:cTn>
                              </p:par>
                            </p:childTnLst>
                          </p:cTn>
                        </p:par>
                        <p:par>
                          <p:cTn id="49" fill="hold">
                            <p:stCondLst>
                              <p:cond delay="4500"/>
                            </p:stCondLst>
                            <p:childTnLst>
                              <p:par>
                                <p:cTn id="50" presetID="22" presetClass="entr" presetSubtype="1"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up)">
                                      <p:cBhvr>
                                        <p:cTn id="52" dur="500"/>
                                        <p:tgtEl>
                                          <p:spTgt spid="18"/>
                                        </p:tgtEl>
                                      </p:cBhvr>
                                    </p:animEffect>
                                  </p:childTnLst>
                                </p:cTn>
                              </p:par>
                            </p:childTnLst>
                          </p:cTn>
                        </p:par>
                        <p:par>
                          <p:cTn id="53" fill="hold">
                            <p:stCondLst>
                              <p:cond delay="5000"/>
                            </p:stCondLst>
                            <p:childTnLst>
                              <p:par>
                                <p:cTn id="54" presetID="22" presetClass="entr" presetSubtype="1" fill="hold"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up)">
                                      <p:cBhvr>
                                        <p:cTn id="56" dur="500"/>
                                        <p:tgtEl>
                                          <p:spTgt spid="19"/>
                                        </p:tgtEl>
                                      </p:cBhvr>
                                    </p:animEffect>
                                  </p:childTnLst>
                                </p:cTn>
                              </p:par>
                            </p:childTnLst>
                          </p:cTn>
                        </p:par>
                      </p:childTnLst>
                    </p:cTn>
                  </p:par>
                  <p:par>
                    <p:cTn id="57" fill="hold">
                      <p:stCondLst>
                        <p:cond delay="indefinite"/>
                      </p:stCondLst>
                      <p:childTnLst>
                        <p:par>
                          <p:cTn id="58" fill="hold">
                            <p:stCondLst>
                              <p:cond delay="0"/>
                            </p:stCondLst>
                            <p:childTnLst>
                              <p:par>
                                <p:cTn id="59" presetID="35" presetClass="path" presetSubtype="0" accel="50000" decel="50000" fill="hold" grpId="0" nodeType="clickEffect">
                                  <p:stCondLst>
                                    <p:cond delay="0"/>
                                  </p:stCondLst>
                                  <p:childTnLst>
                                    <p:animMotion origin="layout" path="M -3.8797E-7 0 L -0.21716 0 " pathEditMode="relative" rAng="0" ptsTypes="AA">
                                      <p:cBhvr>
                                        <p:cTn id="60" dur="1000" fill="hold"/>
                                        <p:tgtEl>
                                          <p:spTgt spid="47"/>
                                        </p:tgtEl>
                                        <p:attrNameLst>
                                          <p:attrName>ppt_x</p:attrName>
                                          <p:attrName>ppt_y</p:attrName>
                                        </p:attrNameLst>
                                      </p:cBhvr>
                                      <p:rCtr x="-10858" y="0"/>
                                    </p:animMotion>
                                  </p:childTnLst>
                                </p:cTn>
                              </p:par>
                              <p:par>
                                <p:cTn id="61" presetID="1" presetClass="exit" presetSubtype="0" fill="hold" grpId="1" nodeType="withEffect">
                                  <p:stCondLst>
                                    <p:cond delay="0"/>
                                  </p:stCondLst>
                                  <p:childTnLst>
                                    <p:set>
                                      <p:cBhvr>
                                        <p:cTn id="62" dur="1" fill="hold">
                                          <p:stCondLst>
                                            <p:cond delay="0"/>
                                          </p:stCondLst>
                                        </p:cTn>
                                        <p:tgtEl>
                                          <p:spTgt spid="9"/>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2"/>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3"/>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4"/>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7"/>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6"/>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19"/>
                                        </p:tgtEl>
                                        <p:attrNameLst>
                                          <p:attrName>style.visibility</p:attrName>
                                        </p:attrNameLst>
                                      </p:cBhvr>
                                      <p:to>
                                        <p:strVal val="hidden"/>
                                      </p:to>
                                    </p:set>
                                  </p:childTnLst>
                                </p:cTn>
                              </p:par>
                            </p:childTnLst>
                          </p:cTn>
                        </p:par>
                        <p:par>
                          <p:cTn id="83" fill="hold">
                            <p:stCondLst>
                              <p:cond delay="1000"/>
                            </p:stCondLst>
                            <p:childTnLst>
                              <p:par>
                                <p:cTn id="84" presetID="22" presetClass="entr" presetSubtype="1" fill="hold" grpId="0" nodeType="after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up)">
                                      <p:cBhvr>
                                        <p:cTn id="86" dur="500"/>
                                        <p:tgtEl>
                                          <p:spTgt spid="23"/>
                                        </p:tgtEl>
                                      </p:cBhvr>
                                    </p:animEffect>
                                  </p:childTnLst>
                                </p:cTn>
                              </p:par>
                            </p:childTnLst>
                          </p:cTn>
                        </p:par>
                        <p:par>
                          <p:cTn id="87" fill="hold">
                            <p:stCondLst>
                              <p:cond delay="1500"/>
                            </p:stCondLst>
                            <p:childTnLst>
                              <p:par>
                                <p:cTn id="88" presetID="22" presetClass="entr" presetSubtype="1" fill="hold" nodeType="after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wipe(up)">
                                      <p:cBhvr>
                                        <p:cTn id="90" dur="500"/>
                                        <p:tgtEl>
                                          <p:spTgt spid="25"/>
                                        </p:tgtEl>
                                      </p:cBhvr>
                                    </p:animEffect>
                                  </p:childTnLst>
                                </p:cTn>
                              </p:par>
                            </p:childTnLst>
                          </p:cTn>
                        </p:par>
                        <p:par>
                          <p:cTn id="91" fill="hold">
                            <p:stCondLst>
                              <p:cond delay="2000"/>
                            </p:stCondLst>
                            <p:childTnLst>
                              <p:par>
                                <p:cTn id="92" presetID="22" presetClass="entr" presetSubtype="1" fill="hold" nodeType="after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up)">
                                      <p:cBhvr>
                                        <p:cTn id="94" dur="500"/>
                                        <p:tgtEl>
                                          <p:spTgt spid="24"/>
                                        </p:tgtEl>
                                      </p:cBhvr>
                                    </p:animEffect>
                                  </p:childTnLst>
                                </p:cTn>
                              </p:par>
                            </p:childTnLst>
                          </p:cTn>
                        </p:par>
                        <p:par>
                          <p:cTn id="95" fill="hold">
                            <p:stCondLst>
                              <p:cond delay="2500"/>
                            </p:stCondLst>
                            <p:childTnLst>
                              <p:par>
                                <p:cTn id="96" presetID="22" presetClass="entr" presetSubtype="1" fill="hold" nodeType="after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up)">
                                      <p:cBhvr>
                                        <p:cTn id="98" dur="500"/>
                                        <p:tgtEl>
                                          <p:spTgt spid="26"/>
                                        </p:tgtEl>
                                      </p:cBhvr>
                                    </p:animEffect>
                                  </p:childTnLst>
                                </p:cTn>
                              </p:par>
                            </p:childTnLst>
                          </p:cTn>
                        </p:par>
                        <p:par>
                          <p:cTn id="99" fill="hold">
                            <p:stCondLst>
                              <p:cond delay="3000"/>
                            </p:stCondLst>
                            <p:childTnLst>
                              <p:par>
                                <p:cTn id="100" presetID="22" presetClass="entr" presetSubtype="1" fill="hold" nodeType="after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wipe(up)">
                                      <p:cBhvr>
                                        <p:cTn id="102" dur="500"/>
                                        <p:tgtEl>
                                          <p:spTgt spid="27"/>
                                        </p:tgtEl>
                                      </p:cBhvr>
                                    </p:animEffect>
                                  </p:childTnLst>
                                </p:cTn>
                              </p:par>
                            </p:childTnLst>
                          </p:cTn>
                        </p:par>
                        <p:par>
                          <p:cTn id="103" fill="hold">
                            <p:stCondLst>
                              <p:cond delay="3500"/>
                            </p:stCondLst>
                            <p:childTnLst>
                              <p:par>
                                <p:cTn id="104" presetID="22" presetClass="entr" presetSubtype="1" fill="hold" nodeType="after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wipe(up)">
                                      <p:cBhvr>
                                        <p:cTn id="106" dur="500"/>
                                        <p:tgtEl>
                                          <p:spTgt spid="28"/>
                                        </p:tgtEl>
                                      </p:cBhvr>
                                    </p:animEffect>
                                  </p:childTnLst>
                                </p:cTn>
                              </p:par>
                            </p:childTnLst>
                          </p:cTn>
                        </p:par>
                        <p:par>
                          <p:cTn id="107" fill="hold">
                            <p:stCondLst>
                              <p:cond delay="4000"/>
                            </p:stCondLst>
                            <p:childTnLst>
                              <p:par>
                                <p:cTn id="108" presetID="22" presetClass="entr" presetSubtype="1" fill="hold" nodeType="after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wipe(up)">
                                      <p:cBhvr>
                                        <p:cTn id="110" dur="500"/>
                                        <p:tgtEl>
                                          <p:spTgt spid="29"/>
                                        </p:tgtEl>
                                      </p:cBhvr>
                                    </p:animEffect>
                                  </p:childTnLst>
                                </p:cTn>
                              </p:par>
                            </p:childTnLst>
                          </p:cTn>
                        </p:par>
                        <p:par>
                          <p:cTn id="111" fill="hold">
                            <p:stCondLst>
                              <p:cond delay="4500"/>
                            </p:stCondLst>
                            <p:childTnLst>
                              <p:par>
                                <p:cTn id="112" presetID="22" presetClass="entr" presetSubtype="1" fill="hold" nodeType="afterEffect">
                                  <p:stCondLst>
                                    <p:cond delay="0"/>
                                  </p:stCondLst>
                                  <p:childTnLst>
                                    <p:set>
                                      <p:cBhvr>
                                        <p:cTn id="113" dur="1" fill="hold">
                                          <p:stCondLst>
                                            <p:cond delay="0"/>
                                          </p:stCondLst>
                                        </p:cTn>
                                        <p:tgtEl>
                                          <p:spTgt spid="30"/>
                                        </p:tgtEl>
                                        <p:attrNameLst>
                                          <p:attrName>style.visibility</p:attrName>
                                        </p:attrNameLst>
                                      </p:cBhvr>
                                      <p:to>
                                        <p:strVal val="visible"/>
                                      </p:to>
                                    </p:set>
                                    <p:animEffect transition="in" filter="wipe(up)">
                                      <p:cBhvr>
                                        <p:cTn id="114" dur="500"/>
                                        <p:tgtEl>
                                          <p:spTgt spid="30"/>
                                        </p:tgtEl>
                                      </p:cBhvr>
                                    </p:animEffect>
                                  </p:childTnLst>
                                </p:cTn>
                              </p:par>
                            </p:childTnLst>
                          </p:cTn>
                        </p:par>
                        <p:par>
                          <p:cTn id="115" fill="hold">
                            <p:stCondLst>
                              <p:cond delay="5000"/>
                            </p:stCondLst>
                            <p:childTnLst>
                              <p:par>
                                <p:cTn id="116" presetID="22" presetClass="entr" presetSubtype="1" fill="hold" nodeType="afterEffect">
                                  <p:stCondLst>
                                    <p:cond delay="0"/>
                                  </p:stCondLst>
                                  <p:childTnLst>
                                    <p:set>
                                      <p:cBhvr>
                                        <p:cTn id="117" dur="1" fill="hold">
                                          <p:stCondLst>
                                            <p:cond delay="0"/>
                                          </p:stCondLst>
                                        </p:cTn>
                                        <p:tgtEl>
                                          <p:spTgt spid="31"/>
                                        </p:tgtEl>
                                        <p:attrNameLst>
                                          <p:attrName>style.visibility</p:attrName>
                                        </p:attrNameLst>
                                      </p:cBhvr>
                                      <p:to>
                                        <p:strVal val="visible"/>
                                      </p:to>
                                    </p:set>
                                    <p:animEffect transition="in" filter="wipe(up)">
                                      <p:cBhvr>
                                        <p:cTn id="118" dur="500"/>
                                        <p:tgtEl>
                                          <p:spTgt spid="31"/>
                                        </p:tgtEl>
                                      </p:cBhvr>
                                    </p:animEffect>
                                  </p:childTnLst>
                                </p:cTn>
                              </p:par>
                            </p:childTnLst>
                          </p:cTn>
                        </p:par>
                        <p:par>
                          <p:cTn id="119" fill="hold">
                            <p:stCondLst>
                              <p:cond delay="5500"/>
                            </p:stCondLst>
                            <p:childTnLst>
                              <p:par>
                                <p:cTn id="120" presetID="22" presetClass="entr" presetSubtype="1" fill="hold" nodeType="afterEffect">
                                  <p:stCondLst>
                                    <p:cond delay="0"/>
                                  </p:stCondLst>
                                  <p:childTnLst>
                                    <p:set>
                                      <p:cBhvr>
                                        <p:cTn id="121" dur="1" fill="hold">
                                          <p:stCondLst>
                                            <p:cond delay="0"/>
                                          </p:stCondLst>
                                        </p:cTn>
                                        <p:tgtEl>
                                          <p:spTgt spid="32"/>
                                        </p:tgtEl>
                                        <p:attrNameLst>
                                          <p:attrName>style.visibility</p:attrName>
                                        </p:attrNameLst>
                                      </p:cBhvr>
                                      <p:to>
                                        <p:strVal val="visible"/>
                                      </p:to>
                                    </p:set>
                                    <p:animEffect transition="in" filter="wipe(up)">
                                      <p:cBhvr>
                                        <p:cTn id="122" dur="500"/>
                                        <p:tgtEl>
                                          <p:spTgt spid="32"/>
                                        </p:tgtEl>
                                      </p:cBhvr>
                                    </p:animEffect>
                                  </p:childTnLst>
                                </p:cTn>
                              </p:par>
                            </p:childTnLst>
                          </p:cTn>
                        </p:par>
                        <p:par>
                          <p:cTn id="123" fill="hold">
                            <p:stCondLst>
                              <p:cond delay="6000"/>
                            </p:stCondLst>
                            <p:childTnLst>
                              <p:par>
                                <p:cTn id="124" presetID="22" presetClass="entr" presetSubtype="1" fill="hold" nodeType="after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wipe(up)">
                                      <p:cBhvr>
                                        <p:cTn id="126" dur="500"/>
                                        <p:tgtEl>
                                          <p:spTgt spid="33"/>
                                        </p:tgtEl>
                                      </p:cBhvr>
                                    </p:animEffect>
                                  </p:childTnLst>
                                </p:cTn>
                              </p:par>
                            </p:childTnLst>
                          </p:cTn>
                        </p:par>
                      </p:childTnLst>
                    </p:cTn>
                  </p:par>
                  <p:par>
                    <p:cTn id="127" fill="hold">
                      <p:stCondLst>
                        <p:cond delay="indefinite"/>
                      </p:stCondLst>
                      <p:childTnLst>
                        <p:par>
                          <p:cTn id="128" fill="hold">
                            <p:stCondLst>
                              <p:cond delay="0"/>
                            </p:stCondLst>
                            <p:childTnLst>
                              <p:par>
                                <p:cTn id="129" presetID="35" presetClass="path" presetSubtype="0" accel="50000" decel="50000" fill="hold" grpId="0" nodeType="clickEffect">
                                  <p:stCondLst>
                                    <p:cond delay="0"/>
                                  </p:stCondLst>
                                  <p:childTnLst>
                                    <p:animMotion origin="layout" path="M 3.8797E-7 0 L -0.21716 0 " pathEditMode="relative" rAng="0" ptsTypes="AA">
                                      <p:cBhvr>
                                        <p:cTn id="130" dur="1000" fill="hold"/>
                                        <p:tgtEl>
                                          <p:spTgt spid="48"/>
                                        </p:tgtEl>
                                        <p:attrNameLst>
                                          <p:attrName>ppt_x</p:attrName>
                                          <p:attrName>ppt_y</p:attrName>
                                        </p:attrNameLst>
                                      </p:cBhvr>
                                      <p:rCtr x="-10858" y="0"/>
                                    </p:animMotion>
                                  </p:childTnLst>
                                </p:cTn>
                              </p:par>
                              <p:par>
                                <p:cTn id="131" presetID="1" presetClass="exit" presetSubtype="0" fill="hold" grpId="1" nodeType="withEffect">
                                  <p:stCondLst>
                                    <p:cond delay="0"/>
                                  </p:stCondLst>
                                  <p:childTnLst>
                                    <p:set>
                                      <p:cBhvr>
                                        <p:cTn id="132" dur="1" fill="hold">
                                          <p:stCondLst>
                                            <p:cond delay="0"/>
                                          </p:stCondLst>
                                        </p:cTn>
                                        <p:tgtEl>
                                          <p:spTgt spid="23"/>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25"/>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24"/>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26"/>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27"/>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28"/>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29"/>
                                        </p:tgtEl>
                                        <p:attrNameLst>
                                          <p:attrName>style.visibility</p:attrName>
                                        </p:attrNameLst>
                                      </p:cBhvr>
                                      <p:to>
                                        <p:strVal val="hidden"/>
                                      </p:to>
                                    </p:set>
                                  </p:childTnLst>
                                </p:cTn>
                              </p:par>
                              <p:par>
                                <p:cTn id="145" presetID="1" presetClass="exit" presetSubtype="0" fill="hold" nodeType="withEffect">
                                  <p:stCondLst>
                                    <p:cond delay="0"/>
                                  </p:stCondLst>
                                  <p:childTnLst>
                                    <p:set>
                                      <p:cBhvr>
                                        <p:cTn id="146" dur="1" fill="hold">
                                          <p:stCondLst>
                                            <p:cond delay="0"/>
                                          </p:stCondLst>
                                        </p:cTn>
                                        <p:tgtEl>
                                          <p:spTgt spid="30"/>
                                        </p:tgtEl>
                                        <p:attrNameLst>
                                          <p:attrName>style.visibility</p:attrName>
                                        </p:attrNameLst>
                                      </p:cBhvr>
                                      <p:to>
                                        <p:strVal val="hidden"/>
                                      </p:to>
                                    </p:set>
                                  </p:childTnLst>
                                </p:cTn>
                              </p:par>
                              <p:par>
                                <p:cTn id="147" presetID="1" presetClass="exit" presetSubtype="0" fill="hold" nodeType="withEffect">
                                  <p:stCondLst>
                                    <p:cond delay="0"/>
                                  </p:stCondLst>
                                  <p:childTnLst>
                                    <p:set>
                                      <p:cBhvr>
                                        <p:cTn id="148" dur="1" fill="hold">
                                          <p:stCondLst>
                                            <p:cond delay="0"/>
                                          </p:stCondLst>
                                        </p:cTn>
                                        <p:tgtEl>
                                          <p:spTgt spid="31"/>
                                        </p:tgtEl>
                                        <p:attrNameLst>
                                          <p:attrName>style.visibility</p:attrName>
                                        </p:attrNameLst>
                                      </p:cBhvr>
                                      <p:to>
                                        <p:strVal val="hidden"/>
                                      </p:to>
                                    </p:set>
                                  </p:childTnLst>
                                </p:cTn>
                              </p:par>
                              <p:par>
                                <p:cTn id="149" presetID="1" presetClass="exit" presetSubtype="0" fill="hold" nodeType="withEffect">
                                  <p:stCondLst>
                                    <p:cond delay="0"/>
                                  </p:stCondLst>
                                  <p:childTnLst>
                                    <p:set>
                                      <p:cBhvr>
                                        <p:cTn id="150" dur="1" fill="hold">
                                          <p:stCondLst>
                                            <p:cond delay="0"/>
                                          </p:stCondLst>
                                        </p:cTn>
                                        <p:tgtEl>
                                          <p:spTgt spid="32"/>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33"/>
                                        </p:tgtEl>
                                        <p:attrNameLst>
                                          <p:attrName>style.visibility</p:attrName>
                                        </p:attrNameLst>
                                      </p:cBhvr>
                                      <p:to>
                                        <p:strVal val="hidden"/>
                                      </p:to>
                                    </p:set>
                                  </p:childTnLst>
                                </p:cTn>
                              </p:par>
                            </p:childTnLst>
                          </p:cTn>
                        </p:par>
                        <p:par>
                          <p:cTn id="153" fill="hold">
                            <p:stCondLst>
                              <p:cond delay="1000"/>
                            </p:stCondLst>
                            <p:childTnLst>
                              <p:par>
                                <p:cTn id="154" presetID="22" presetClass="entr" presetSubtype="1" fill="hold" grpId="0" nodeType="afterEffect">
                                  <p:stCondLst>
                                    <p:cond delay="0"/>
                                  </p:stCondLst>
                                  <p:childTnLst>
                                    <p:set>
                                      <p:cBhvr>
                                        <p:cTn id="155" dur="1" fill="hold">
                                          <p:stCondLst>
                                            <p:cond delay="0"/>
                                          </p:stCondLst>
                                        </p:cTn>
                                        <p:tgtEl>
                                          <p:spTgt spid="34"/>
                                        </p:tgtEl>
                                        <p:attrNameLst>
                                          <p:attrName>style.visibility</p:attrName>
                                        </p:attrNameLst>
                                      </p:cBhvr>
                                      <p:to>
                                        <p:strVal val="visible"/>
                                      </p:to>
                                    </p:set>
                                    <p:animEffect transition="in" filter="wipe(up)">
                                      <p:cBhvr>
                                        <p:cTn id="156" dur="500"/>
                                        <p:tgtEl>
                                          <p:spTgt spid="34"/>
                                        </p:tgtEl>
                                      </p:cBhvr>
                                    </p:animEffect>
                                  </p:childTnLst>
                                </p:cTn>
                              </p:par>
                            </p:childTnLst>
                          </p:cTn>
                        </p:par>
                        <p:par>
                          <p:cTn id="157" fill="hold">
                            <p:stCondLst>
                              <p:cond delay="1500"/>
                            </p:stCondLst>
                            <p:childTnLst>
                              <p:par>
                                <p:cTn id="158" presetID="22" presetClass="entr" presetSubtype="1" fill="hold" nodeType="afterEffect">
                                  <p:stCondLst>
                                    <p:cond delay="0"/>
                                  </p:stCondLst>
                                  <p:childTnLst>
                                    <p:set>
                                      <p:cBhvr>
                                        <p:cTn id="159" dur="1" fill="hold">
                                          <p:stCondLst>
                                            <p:cond delay="0"/>
                                          </p:stCondLst>
                                        </p:cTn>
                                        <p:tgtEl>
                                          <p:spTgt spid="36"/>
                                        </p:tgtEl>
                                        <p:attrNameLst>
                                          <p:attrName>style.visibility</p:attrName>
                                        </p:attrNameLst>
                                      </p:cBhvr>
                                      <p:to>
                                        <p:strVal val="visible"/>
                                      </p:to>
                                    </p:set>
                                    <p:animEffect transition="in" filter="wipe(up)">
                                      <p:cBhvr>
                                        <p:cTn id="160" dur="500"/>
                                        <p:tgtEl>
                                          <p:spTgt spid="36"/>
                                        </p:tgtEl>
                                      </p:cBhvr>
                                    </p:animEffect>
                                  </p:childTnLst>
                                </p:cTn>
                              </p:par>
                            </p:childTnLst>
                          </p:cTn>
                        </p:par>
                        <p:par>
                          <p:cTn id="161" fill="hold">
                            <p:stCondLst>
                              <p:cond delay="2000"/>
                            </p:stCondLst>
                            <p:childTnLst>
                              <p:par>
                                <p:cTn id="162" presetID="22" presetClass="entr" presetSubtype="1" fill="hold" nodeType="afterEffect">
                                  <p:stCondLst>
                                    <p:cond delay="0"/>
                                  </p:stCondLst>
                                  <p:childTnLst>
                                    <p:set>
                                      <p:cBhvr>
                                        <p:cTn id="163" dur="1" fill="hold">
                                          <p:stCondLst>
                                            <p:cond delay="0"/>
                                          </p:stCondLst>
                                        </p:cTn>
                                        <p:tgtEl>
                                          <p:spTgt spid="35"/>
                                        </p:tgtEl>
                                        <p:attrNameLst>
                                          <p:attrName>style.visibility</p:attrName>
                                        </p:attrNameLst>
                                      </p:cBhvr>
                                      <p:to>
                                        <p:strVal val="visible"/>
                                      </p:to>
                                    </p:set>
                                    <p:animEffect transition="in" filter="wipe(up)">
                                      <p:cBhvr>
                                        <p:cTn id="164" dur="500"/>
                                        <p:tgtEl>
                                          <p:spTgt spid="35"/>
                                        </p:tgtEl>
                                      </p:cBhvr>
                                    </p:animEffect>
                                  </p:childTnLst>
                                </p:cTn>
                              </p:par>
                            </p:childTnLst>
                          </p:cTn>
                        </p:par>
                        <p:par>
                          <p:cTn id="165" fill="hold">
                            <p:stCondLst>
                              <p:cond delay="2500"/>
                            </p:stCondLst>
                            <p:childTnLst>
                              <p:par>
                                <p:cTn id="166" presetID="22" presetClass="entr" presetSubtype="1" fill="hold" nodeType="afterEffect">
                                  <p:stCondLst>
                                    <p:cond delay="0"/>
                                  </p:stCondLst>
                                  <p:childTnLst>
                                    <p:set>
                                      <p:cBhvr>
                                        <p:cTn id="167" dur="1" fill="hold">
                                          <p:stCondLst>
                                            <p:cond delay="0"/>
                                          </p:stCondLst>
                                        </p:cTn>
                                        <p:tgtEl>
                                          <p:spTgt spid="37"/>
                                        </p:tgtEl>
                                        <p:attrNameLst>
                                          <p:attrName>style.visibility</p:attrName>
                                        </p:attrNameLst>
                                      </p:cBhvr>
                                      <p:to>
                                        <p:strVal val="visible"/>
                                      </p:to>
                                    </p:set>
                                    <p:animEffect transition="in" filter="wipe(up)">
                                      <p:cBhvr>
                                        <p:cTn id="168" dur="500"/>
                                        <p:tgtEl>
                                          <p:spTgt spid="37"/>
                                        </p:tgtEl>
                                      </p:cBhvr>
                                    </p:animEffect>
                                  </p:childTnLst>
                                </p:cTn>
                              </p:par>
                            </p:childTnLst>
                          </p:cTn>
                        </p:par>
                        <p:par>
                          <p:cTn id="169" fill="hold">
                            <p:stCondLst>
                              <p:cond delay="3000"/>
                            </p:stCondLst>
                            <p:childTnLst>
                              <p:par>
                                <p:cTn id="170" presetID="22" presetClass="entr" presetSubtype="1" fill="hold" nodeType="afterEffect">
                                  <p:stCondLst>
                                    <p:cond delay="0"/>
                                  </p:stCondLst>
                                  <p:childTnLst>
                                    <p:set>
                                      <p:cBhvr>
                                        <p:cTn id="171" dur="1" fill="hold">
                                          <p:stCondLst>
                                            <p:cond delay="0"/>
                                          </p:stCondLst>
                                        </p:cTn>
                                        <p:tgtEl>
                                          <p:spTgt spid="38"/>
                                        </p:tgtEl>
                                        <p:attrNameLst>
                                          <p:attrName>style.visibility</p:attrName>
                                        </p:attrNameLst>
                                      </p:cBhvr>
                                      <p:to>
                                        <p:strVal val="visible"/>
                                      </p:to>
                                    </p:set>
                                    <p:animEffect transition="in" filter="wipe(up)">
                                      <p:cBhvr>
                                        <p:cTn id="172" dur="500"/>
                                        <p:tgtEl>
                                          <p:spTgt spid="38"/>
                                        </p:tgtEl>
                                      </p:cBhvr>
                                    </p:animEffect>
                                  </p:childTnLst>
                                </p:cTn>
                              </p:par>
                            </p:childTnLst>
                          </p:cTn>
                        </p:par>
                        <p:par>
                          <p:cTn id="173" fill="hold">
                            <p:stCondLst>
                              <p:cond delay="3500"/>
                            </p:stCondLst>
                            <p:childTnLst>
                              <p:par>
                                <p:cTn id="174" presetID="22" presetClass="entr" presetSubtype="1" fill="hold" nodeType="afterEffect">
                                  <p:stCondLst>
                                    <p:cond delay="0"/>
                                  </p:stCondLst>
                                  <p:childTnLst>
                                    <p:set>
                                      <p:cBhvr>
                                        <p:cTn id="175" dur="1" fill="hold">
                                          <p:stCondLst>
                                            <p:cond delay="0"/>
                                          </p:stCondLst>
                                        </p:cTn>
                                        <p:tgtEl>
                                          <p:spTgt spid="40"/>
                                        </p:tgtEl>
                                        <p:attrNameLst>
                                          <p:attrName>style.visibility</p:attrName>
                                        </p:attrNameLst>
                                      </p:cBhvr>
                                      <p:to>
                                        <p:strVal val="visible"/>
                                      </p:to>
                                    </p:set>
                                    <p:animEffect transition="in" filter="wipe(up)">
                                      <p:cBhvr>
                                        <p:cTn id="176" dur="500"/>
                                        <p:tgtEl>
                                          <p:spTgt spid="40"/>
                                        </p:tgtEl>
                                      </p:cBhvr>
                                    </p:animEffect>
                                  </p:childTnLst>
                                </p:cTn>
                              </p:par>
                            </p:childTnLst>
                          </p:cTn>
                        </p:par>
                        <p:par>
                          <p:cTn id="177" fill="hold">
                            <p:stCondLst>
                              <p:cond delay="4000"/>
                            </p:stCondLst>
                            <p:childTnLst>
                              <p:par>
                                <p:cTn id="178" presetID="22" presetClass="entr" presetSubtype="1" fill="hold" nodeType="afterEffect">
                                  <p:stCondLst>
                                    <p:cond delay="0"/>
                                  </p:stCondLst>
                                  <p:childTnLst>
                                    <p:set>
                                      <p:cBhvr>
                                        <p:cTn id="179" dur="1" fill="hold">
                                          <p:stCondLst>
                                            <p:cond delay="0"/>
                                          </p:stCondLst>
                                        </p:cTn>
                                        <p:tgtEl>
                                          <p:spTgt spid="39"/>
                                        </p:tgtEl>
                                        <p:attrNameLst>
                                          <p:attrName>style.visibility</p:attrName>
                                        </p:attrNameLst>
                                      </p:cBhvr>
                                      <p:to>
                                        <p:strVal val="visible"/>
                                      </p:to>
                                    </p:set>
                                    <p:animEffect transition="in" filter="wipe(up)">
                                      <p:cBhvr>
                                        <p:cTn id="180" dur="500"/>
                                        <p:tgtEl>
                                          <p:spTgt spid="39"/>
                                        </p:tgtEl>
                                      </p:cBhvr>
                                    </p:animEffect>
                                  </p:childTnLst>
                                </p:cTn>
                              </p:par>
                            </p:childTnLst>
                          </p:cTn>
                        </p:par>
                        <p:par>
                          <p:cTn id="181" fill="hold">
                            <p:stCondLst>
                              <p:cond delay="4500"/>
                            </p:stCondLst>
                            <p:childTnLst>
                              <p:par>
                                <p:cTn id="182" presetID="22" presetClass="entr" presetSubtype="1" fill="hold" nodeType="afterEffect">
                                  <p:stCondLst>
                                    <p:cond delay="0"/>
                                  </p:stCondLst>
                                  <p:childTnLst>
                                    <p:set>
                                      <p:cBhvr>
                                        <p:cTn id="183" dur="1" fill="hold">
                                          <p:stCondLst>
                                            <p:cond delay="0"/>
                                          </p:stCondLst>
                                        </p:cTn>
                                        <p:tgtEl>
                                          <p:spTgt spid="41"/>
                                        </p:tgtEl>
                                        <p:attrNameLst>
                                          <p:attrName>style.visibility</p:attrName>
                                        </p:attrNameLst>
                                      </p:cBhvr>
                                      <p:to>
                                        <p:strVal val="visible"/>
                                      </p:to>
                                    </p:set>
                                    <p:animEffect transition="in" filter="wipe(up)">
                                      <p:cBhvr>
                                        <p:cTn id="184" dur="500"/>
                                        <p:tgtEl>
                                          <p:spTgt spid="41"/>
                                        </p:tgtEl>
                                      </p:cBhvr>
                                    </p:animEffect>
                                  </p:childTnLst>
                                </p:cTn>
                              </p:par>
                            </p:childTnLst>
                          </p:cTn>
                        </p:par>
                        <p:par>
                          <p:cTn id="185" fill="hold">
                            <p:stCondLst>
                              <p:cond delay="5000"/>
                            </p:stCondLst>
                            <p:childTnLst>
                              <p:par>
                                <p:cTn id="186" presetID="22" presetClass="entr" presetSubtype="1" fill="hold" nodeType="afterEffect">
                                  <p:stCondLst>
                                    <p:cond delay="0"/>
                                  </p:stCondLst>
                                  <p:childTnLst>
                                    <p:set>
                                      <p:cBhvr>
                                        <p:cTn id="187" dur="1" fill="hold">
                                          <p:stCondLst>
                                            <p:cond delay="0"/>
                                          </p:stCondLst>
                                        </p:cTn>
                                        <p:tgtEl>
                                          <p:spTgt spid="42"/>
                                        </p:tgtEl>
                                        <p:attrNameLst>
                                          <p:attrName>style.visibility</p:attrName>
                                        </p:attrNameLst>
                                      </p:cBhvr>
                                      <p:to>
                                        <p:strVal val="visible"/>
                                      </p:to>
                                    </p:set>
                                    <p:animEffect transition="in" filter="wipe(up)">
                                      <p:cBhvr>
                                        <p:cTn id="188" dur="500"/>
                                        <p:tgtEl>
                                          <p:spTgt spid="42"/>
                                        </p:tgtEl>
                                      </p:cBhvr>
                                    </p:animEffect>
                                  </p:childTnLst>
                                </p:cTn>
                              </p:par>
                            </p:childTnLst>
                          </p:cTn>
                        </p:par>
                        <p:par>
                          <p:cTn id="189" fill="hold">
                            <p:stCondLst>
                              <p:cond delay="5500"/>
                            </p:stCondLst>
                            <p:childTnLst>
                              <p:par>
                                <p:cTn id="190" presetID="22" presetClass="entr" presetSubtype="1" fill="hold" nodeType="afterEffect">
                                  <p:stCondLst>
                                    <p:cond delay="0"/>
                                  </p:stCondLst>
                                  <p:childTnLst>
                                    <p:set>
                                      <p:cBhvr>
                                        <p:cTn id="191" dur="1" fill="hold">
                                          <p:stCondLst>
                                            <p:cond delay="0"/>
                                          </p:stCondLst>
                                        </p:cTn>
                                        <p:tgtEl>
                                          <p:spTgt spid="43"/>
                                        </p:tgtEl>
                                        <p:attrNameLst>
                                          <p:attrName>style.visibility</p:attrName>
                                        </p:attrNameLst>
                                      </p:cBhvr>
                                      <p:to>
                                        <p:strVal val="visible"/>
                                      </p:to>
                                    </p:set>
                                    <p:animEffect transition="in" filter="wipe(up)">
                                      <p:cBhvr>
                                        <p:cTn id="192" dur="500"/>
                                        <p:tgtEl>
                                          <p:spTgt spid="43"/>
                                        </p:tgtEl>
                                      </p:cBhvr>
                                    </p:animEffect>
                                  </p:childTnLst>
                                </p:cTn>
                              </p:par>
                            </p:childTnLst>
                          </p:cTn>
                        </p:par>
                        <p:par>
                          <p:cTn id="193" fill="hold">
                            <p:stCondLst>
                              <p:cond delay="6000"/>
                            </p:stCondLst>
                            <p:childTnLst>
                              <p:par>
                                <p:cTn id="194" presetID="22" presetClass="entr" presetSubtype="1" fill="hold" nodeType="afterEffect">
                                  <p:stCondLst>
                                    <p:cond delay="0"/>
                                  </p:stCondLst>
                                  <p:childTnLst>
                                    <p:set>
                                      <p:cBhvr>
                                        <p:cTn id="195" dur="1" fill="hold">
                                          <p:stCondLst>
                                            <p:cond delay="0"/>
                                          </p:stCondLst>
                                        </p:cTn>
                                        <p:tgtEl>
                                          <p:spTgt spid="44"/>
                                        </p:tgtEl>
                                        <p:attrNameLst>
                                          <p:attrName>style.visibility</p:attrName>
                                        </p:attrNameLst>
                                      </p:cBhvr>
                                      <p:to>
                                        <p:strVal val="visible"/>
                                      </p:to>
                                    </p:set>
                                    <p:animEffect transition="in" filter="wipe(up)">
                                      <p:cBhvr>
                                        <p:cTn id="196" dur="500"/>
                                        <p:tgtEl>
                                          <p:spTgt spid="44"/>
                                        </p:tgtEl>
                                      </p:cBhvr>
                                    </p:animEffect>
                                  </p:childTnLst>
                                </p:cTn>
                              </p:par>
                            </p:childTnLst>
                          </p:cTn>
                        </p:par>
                      </p:childTnLst>
                    </p:cTn>
                  </p:par>
                  <p:par>
                    <p:cTn id="197" fill="hold">
                      <p:stCondLst>
                        <p:cond delay="indefinite"/>
                      </p:stCondLst>
                      <p:childTnLst>
                        <p:par>
                          <p:cTn id="198" fill="hold">
                            <p:stCondLst>
                              <p:cond delay="0"/>
                            </p:stCondLst>
                            <p:childTnLst>
                              <p:par>
                                <p:cTn id="199" presetID="35" presetClass="path" presetSubtype="0" accel="50000" decel="50000" fill="hold" grpId="0" nodeType="clickEffect">
                                  <p:stCondLst>
                                    <p:cond delay="0"/>
                                  </p:stCondLst>
                                  <p:childTnLst>
                                    <p:animMotion origin="layout" path="M 3.8797E-7 0 L -0.21716 0 " pathEditMode="relative" rAng="0" ptsTypes="AA">
                                      <p:cBhvr>
                                        <p:cTn id="200" dur="1000" fill="hold"/>
                                        <p:tgtEl>
                                          <p:spTgt spid="49"/>
                                        </p:tgtEl>
                                        <p:attrNameLst>
                                          <p:attrName>ppt_x</p:attrName>
                                          <p:attrName>ppt_y</p:attrName>
                                        </p:attrNameLst>
                                      </p:cBhvr>
                                      <p:rCtr x="-10858" y="0"/>
                                    </p:animMotion>
                                  </p:childTnLst>
                                </p:cTn>
                              </p:par>
                              <p:par>
                                <p:cTn id="201" presetID="1" presetClass="exit" presetSubtype="0" fill="hold" grpId="1" nodeType="withEffect">
                                  <p:stCondLst>
                                    <p:cond delay="0"/>
                                  </p:stCondLst>
                                  <p:childTnLst>
                                    <p:set>
                                      <p:cBhvr>
                                        <p:cTn id="202" dur="1" fill="hold">
                                          <p:stCondLst>
                                            <p:cond delay="0"/>
                                          </p:stCondLst>
                                        </p:cTn>
                                        <p:tgtEl>
                                          <p:spTgt spid="34"/>
                                        </p:tgtEl>
                                        <p:attrNameLst>
                                          <p:attrName>style.visibility</p:attrName>
                                        </p:attrNameLst>
                                      </p:cBhvr>
                                      <p:to>
                                        <p:strVal val="hidden"/>
                                      </p:to>
                                    </p:set>
                                  </p:childTnLst>
                                </p:cTn>
                              </p:par>
                              <p:par>
                                <p:cTn id="203" presetID="1" presetClass="exit" presetSubtype="0" fill="hold" nodeType="withEffect">
                                  <p:stCondLst>
                                    <p:cond delay="0"/>
                                  </p:stCondLst>
                                  <p:childTnLst>
                                    <p:set>
                                      <p:cBhvr>
                                        <p:cTn id="204" dur="1" fill="hold">
                                          <p:stCondLst>
                                            <p:cond delay="0"/>
                                          </p:stCondLst>
                                        </p:cTn>
                                        <p:tgtEl>
                                          <p:spTgt spid="36"/>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35"/>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37"/>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38"/>
                                        </p:tgtEl>
                                        <p:attrNameLst>
                                          <p:attrName>style.visibility</p:attrName>
                                        </p:attrNameLst>
                                      </p:cBhvr>
                                      <p:to>
                                        <p:strVal val="hidden"/>
                                      </p:to>
                                    </p:set>
                                  </p:childTnLst>
                                </p:cTn>
                              </p:par>
                              <p:par>
                                <p:cTn id="211" presetID="1" presetClass="exit" presetSubtype="0" fill="hold" nodeType="withEffect">
                                  <p:stCondLst>
                                    <p:cond delay="0"/>
                                  </p:stCondLst>
                                  <p:childTnLst>
                                    <p:set>
                                      <p:cBhvr>
                                        <p:cTn id="212" dur="1" fill="hold">
                                          <p:stCondLst>
                                            <p:cond delay="0"/>
                                          </p:stCondLst>
                                        </p:cTn>
                                        <p:tgtEl>
                                          <p:spTgt spid="40"/>
                                        </p:tgtEl>
                                        <p:attrNameLst>
                                          <p:attrName>style.visibility</p:attrName>
                                        </p:attrNameLst>
                                      </p:cBhvr>
                                      <p:to>
                                        <p:strVal val="hidden"/>
                                      </p:to>
                                    </p:set>
                                  </p:childTnLst>
                                </p:cTn>
                              </p:par>
                              <p:par>
                                <p:cTn id="213" presetID="1" presetClass="exit" presetSubtype="0" fill="hold" nodeType="withEffect">
                                  <p:stCondLst>
                                    <p:cond delay="0"/>
                                  </p:stCondLst>
                                  <p:childTnLst>
                                    <p:set>
                                      <p:cBhvr>
                                        <p:cTn id="214" dur="1" fill="hold">
                                          <p:stCondLst>
                                            <p:cond delay="0"/>
                                          </p:stCondLst>
                                        </p:cTn>
                                        <p:tgtEl>
                                          <p:spTgt spid="39"/>
                                        </p:tgtEl>
                                        <p:attrNameLst>
                                          <p:attrName>style.visibility</p:attrName>
                                        </p:attrNameLst>
                                      </p:cBhvr>
                                      <p:to>
                                        <p:strVal val="hidden"/>
                                      </p:to>
                                    </p:set>
                                  </p:childTnLst>
                                </p:cTn>
                              </p:par>
                              <p:par>
                                <p:cTn id="215" presetID="1" presetClass="exit" presetSubtype="0" fill="hold" nodeType="withEffect">
                                  <p:stCondLst>
                                    <p:cond delay="0"/>
                                  </p:stCondLst>
                                  <p:childTnLst>
                                    <p:set>
                                      <p:cBhvr>
                                        <p:cTn id="216" dur="1" fill="hold">
                                          <p:stCondLst>
                                            <p:cond delay="0"/>
                                          </p:stCondLst>
                                        </p:cTn>
                                        <p:tgtEl>
                                          <p:spTgt spid="41"/>
                                        </p:tgtEl>
                                        <p:attrNameLst>
                                          <p:attrName>style.visibility</p:attrName>
                                        </p:attrNameLst>
                                      </p:cBhvr>
                                      <p:to>
                                        <p:strVal val="hidden"/>
                                      </p:to>
                                    </p:set>
                                  </p:childTnLst>
                                </p:cTn>
                              </p:par>
                              <p:par>
                                <p:cTn id="217" presetID="1" presetClass="exit" presetSubtype="0" fill="hold" nodeType="withEffect">
                                  <p:stCondLst>
                                    <p:cond delay="0"/>
                                  </p:stCondLst>
                                  <p:childTnLst>
                                    <p:set>
                                      <p:cBhvr>
                                        <p:cTn id="218" dur="1" fill="hold">
                                          <p:stCondLst>
                                            <p:cond delay="0"/>
                                          </p:stCondLst>
                                        </p:cTn>
                                        <p:tgtEl>
                                          <p:spTgt spid="42"/>
                                        </p:tgtEl>
                                        <p:attrNameLst>
                                          <p:attrName>style.visibility</p:attrName>
                                        </p:attrNameLst>
                                      </p:cBhvr>
                                      <p:to>
                                        <p:strVal val="hidden"/>
                                      </p:to>
                                    </p:set>
                                  </p:childTnLst>
                                </p:cTn>
                              </p:par>
                              <p:par>
                                <p:cTn id="219" presetID="1" presetClass="exit" presetSubtype="0" fill="hold" nodeType="withEffect">
                                  <p:stCondLst>
                                    <p:cond delay="0"/>
                                  </p:stCondLst>
                                  <p:childTnLst>
                                    <p:set>
                                      <p:cBhvr>
                                        <p:cTn id="220" dur="1" fill="hold">
                                          <p:stCondLst>
                                            <p:cond delay="0"/>
                                          </p:stCondLst>
                                        </p:cTn>
                                        <p:tgtEl>
                                          <p:spTgt spid="43"/>
                                        </p:tgtEl>
                                        <p:attrNameLst>
                                          <p:attrName>style.visibility</p:attrName>
                                        </p:attrNameLst>
                                      </p:cBhvr>
                                      <p:to>
                                        <p:strVal val="hidden"/>
                                      </p:to>
                                    </p:set>
                                  </p:childTnLst>
                                </p:cTn>
                              </p:par>
                              <p:par>
                                <p:cTn id="221" presetID="1" presetClass="exit" presetSubtype="0" fill="hold" nodeType="withEffect">
                                  <p:stCondLst>
                                    <p:cond delay="0"/>
                                  </p:stCondLst>
                                  <p:childTnLst>
                                    <p:set>
                                      <p:cBhvr>
                                        <p:cTn id="222" dur="1" fill="hold">
                                          <p:stCondLst>
                                            <p:cond delay="0"/>
                                          </p:stCondLst>
                                        </p:cTn>
                                        <p:tgtEl>
                                          <p:spTgt spid="44"/>
                                        </p:tgtEl>
                                        <p:attrNameLst>
                                          <p:attrName>style.visibility</p:attrName>
                                        </p:attrNameLst>
                                      </p:cBhvr>
                                      <p:to>
                                        <p:strVal val="hidden"/>
                                      </p:to>
                                    </p:set>
                                  </p:childTnLst>
                                </p:cTn>
                              </p:par>
                              <p:par>
                                <p:cTn id="223" presetID="22" presetClass="entr" presetSubtype="1" fill="hold" grpId="0" nodeType="withEffect">
                                  <p:stCondLst>
                                    <p:cond delay="0"/>
                                  </p:stCondLst>
                                  <p:childTnLst>
                                    <p:set>
                                      <p:cBhvr>
                                        <p:cTn id="224" dur="1" fill="hold">
                                          <p:stCondLst>
                                            <p:cond delay="0"/>
                                          </p:stCondLst>
                                        </p:cTn>
                                        <p:tgtEl>
                                          <p:spTgt spid="45"/>
                                        </p:tgtEl>
                                        <p:attrNameLst>
                                          <p:attrName>style.visibility</p:attrName>
                                        </p:attrNameLst>
                                      </p:cBhvr>
                                      <p:to>
                                        <p:strVal val="visible"/>
                                      </p:to>
                                    </p:set>
                                    <p:animEffect transition="in" filter="wipe(up)">
                                      <p:cBhvr>
                                        <p:cTn id="225" dur="500"/>
                                        <p:tgtEl>
                                          <p:spTgt spid="45"/>
                                        </p:tgtEl>
                                      </p:cBhvr>
                                    </p:animEffect>
                                  </p:childTnLst>
                                </p:cTn>
                              </p:par>
                            </p:childTnLst>
                          </p:cTn>
                        </p:par>
                        <p:par>
                          <p:cTn id="226" fill="hold">
                            <p:stCondLst>
                              <p:cond delay="1000"/>
                            </p:stCondLst>
                            <p:childTnLst>
                              <p:par>
                                <p:cTn id="227" presetID="22" presetClass="entr" presetSubtype="1" fill="hold" nodeType="afterEffect">
                                  <p:stCondLst>
                                    <p:cond delay="0"/>
                                  </p:stCondLst>
                                  <p:childTnLst>
                                    <p:set>
                                      <p:cBhvr>
                                        <p:cTn id="228" dur="1" fill="hold">
                                          <p:stCondLst>
                                            <p:cond delay="0"/>
                                          </p:stCondLst>
                                        </p:cTn>
                                        <p:tgtEl>
                                          <p:spTgt spid="50"/>
                                        </p:tgtEl>
                                        <p:attrNameLst>
                                          <p:attrName>style.visibility</p:attrName>
                                        </p:attrNameLst>
                                      </p:cBhvr>
                                      <p:to>
                                        <p:strVal val="visible"/>
                                      </p:to>
                                    </p:set>
                                    <p:animEffect transition="in" filter="wipe(up)">
                                      <p:cBhvr>
                                        <p:cTn id="229" dur="500"/>
                                        <p:tgtEl>
                                          <p:spTgt spid="50"/>
                                        </p:tgtEl>
                                      </p:cBhvr>
                                    </p:animEffect>
                                  </p:childTnLst>
                                </p:cTn>
                              </p:par>
                            </p:childTnLst>
                          </p:cTn>
                        </p:par>
                        <p:par>
                          <p:cTn id="230" fill="hold">
                            <p:stCondLst>
                              <p:cond delay="1500"/>
                            </p:stCondLst>
                            <p:childTnLst>
                              <p:par>
                                <p:cTn id="231" presetID="22" presetClass="entr" presetSubtype="1" fill="hold" nodeType="afterEffect">
                                  <p:stCondLst>
                                    <p:cond delay="0"/>
                                  </p:stCondLst>
                                  <p:childTnLst>
                                    <p:set>
                                      <p:cBhvr>
                                        <p:cTn id="232" dur="1" fill="hold">
                                          <p:stCondLst>
                                            <p:cond delay="0"/>
                                          </p:stCondLst>
                                        </p:cTn>
                                        <p:tgtEl>
                                          <p:spTgt spid="46"/>
                                        </p:tgtEl>
                                        <p:attrNameLst>
                                          <p:attrName>style.visibility</p:attrName>
                                        </p:attrNameLst>
                                      </p:cBhvr>
                                      <p:to>
                                        <p:strVal val="visible"/>
                                      </p:to>
                                    </p:set>
                                    <p:animEffect transition="in" filter="wipe(up)">
                                      <p:cBhvr>
                                        <p:cTn id="233" dur="500"/>
                                        <p:tgtEl>
                                          <p:spTgt spid="46"/>
                                        </p:tgtEl>
                                      </p:cBhvr>
                                    </p:animEffect>
                                  </p:childTnLst>
                                </p:cTn>
                              </p:par>
                            </p:childTnLst>
                          </p:cTn>
                        </p:par>
                        <p:par>
                          <p:cTn id="234" fill="hold">
                            <p:stCondLst>
                              <p:cond delay="2000"/>
                            </p:stCondLst>
                            <p:childTnLst>
                              <p:par>
                                <p:cTn id="235" presetID="22" presetClass="entr" presetSubtype="1" fill="hold" nodeType="afterEffect">
                                  <p:stCondLst>
                                    <p:cond delay="0"/>
                                  </p:stCondLst>
                                  <p:childTnLst>
                                    <p:set>
                                      <p:cBhvr>
                                        <p:cTn id="236" dur="1" fill="hold">
                                          <p:stCondLst>
                                            <p:cond delay="0"/>
                                          </p:stCondLst>
                                        </p:cTn>
                                        <p:tgtEl>
                                          <p:spTgt spid="52"/>
                                        </p:tgtEl>
                                        <p:attrNameLst>
                                          <p:attrName>style.visibility</p:attrName>
                                        </p:attrNameLst>
                                      </p:cBhvr>
                                      <p:to>
                                        <p:strVal val="visible"/>
                                      </p:to>
                                    </p:set>
                                    <p:animEffect transition="in" filter="wipe(up)">
                                      <p:cBhvr>
                                        <p:cTn id="237" dur="500"/>
                                        <p:tgtEl>
                                          <p:spTgt spid="52"/>
                                        </p:tgtEl>
                                      </p:cBhvr>
                                    </p:animEffect>
                                  </p:childTnLst>
                                </p:cTn>
                              </p:par>
                            </p:childTnLst>
                          </p:cTn>
                        </p:par>
                        <p:par>
                          <p:cTn id="238" fill="hold">
                            <p:stCondLst>
                              <p:cond delay="2500"/>
                            </p:stCondLst>
                            <p:childTnLst>
                              <p:par>
                                <p:cTn id="239" presetID="22" presetClass="entr" presetSubtype="1" fill="hold" nodeType="afterEffect">
                                  <p:stCondLst>
                                    <p:cond delay="0"/>
                                  </p:stCondLst>
                                  <p:childTnLst>
                                    <p:set>
                                      <p:cBhvr>
                                        <p:cTn id="240" dur="1" fill="hold">
                                          <p:stCondLst>
                                            <p:cond delay="0"/>
                                          </p:stCondLst>
                                        </p:cTn>
                                        <p:tgtEl>
                                          <p:spTgt spid="51"/>
                                        </p:tgtEl>
                                        <p:attrNameLst>
                                          <p:attrName>style.visibility</p:attrName>
                                        </p:attrNameLst>
                                      </p:cBhvr>
                                      <p:to>
                                        <p:strVal val="visible"/>
                                      </p:to>
                                    </p:set>
                                    <p:animEffect transition="in" filter="wipe(up)">
                                      <p:cBhvr>
                                        <p:cTn id="241" dur="500"/>
                                        <p:tgtEl>
                                          <p:spTgt spid="51"/>
                                        </p:tgtEl>
                                      </p:cBhvr>
                                    </p:animEffect>
                                  </p:childTnLst>
                                </p:cTn>
                              </p:par>
                            </p:childTnLst>
                          </p:cTn>
                        </p:par>
                        <p:par>
                          <p:cTn id="242" fill="hold">
                            <p:stCondLst>
                              <p:cond delay="3000"/>
                            </p:stCondLst>
                            <p:childTnLst>
                              <p:par>
                                <p:cTn id="243" presetID="22" presetClass="entr" presetSubtype="1" fill="hold" nodeType="afterEffect">
                                  <p:stCondLst>
                                    <p:cond delay="0"/>
                                  </p:stCondLst>
                                  <p:childTnLst>
                                    <p:set>
                                      <p:cBhvr>
                                        <p:cTn id="244" dur="1" fill="hold">
                                          <p:stCondLst>
                                            <p:cond delay="0"/>
                                          </p:stCondLst>
                                        </p:cTn>
                                        <p:tgtEl>
                                          <p:spTgt spid="53"/>
                                        </p:tgtEl>
                                        <p:attrNameLst>
                                          <p:attrName>style.visibility</p:attrName>
                                        </p:attrNameLst>
                                      </p:cBhvr>
                                      <p:to>
                                        <p:strVal val="visible"/>
                                      </p:to>
                                    </p:set>
                                    <p:animEffect transition="in" filter="wipe(up)">
                                      <p:cBhvr>
                                        <p:cTn id="245" dur="500"/>
                                        <p:tgtEl>
                                          <p:spTgt spid="53"/>
                                        </p:tgtEl>
                                      </p:cBhvr>
                                    </p:animEffect>
                                  </p:childTnLst>
                                </p:cTn>
                              </p:par>
                            </p:childTnLst>
                          </p:cTn>
                        </p:par>
                        <p:par>
                          <p:cTn id="246" fill="hold">
                            <p:stCondLst>
                              <p:cond delay="3500"/>
                            </p:stCondLst>
                            <p:childTnLst>
                              <p:par>
                                <p:cTn id="247" presetID="22" presetClass="entr" presetSubtype="1" fill="hold" nodeType="afterEffect">
                                  <p:stCondLst>
                                    <p:cond delay="0"/>
                                  </p:stCondLst>
                                  <p:childTnLst>
                                    <p:set>
                                      <p:cBhvr>
                                        <p:cTn id="248" dur="1" fill="hold">
                                          <p:stCondLst>
                                            <p:cond delay="0"/>
                                          </p:stCondLst>
                                        </p:cTn>
                                        <p:tgtEl>
                                          <p:spTgt spid="54"/>
                                        </p:tgtEl>
                                        <p:attrNameLst>
                                          <p:attrName>style.visibility</p:attrName>
                                        </p:attrNameLst>
                                      </p:cBhvr>
                                      <p:to>
                                        <p:strVal val="visible"/>
                                      </p:to>
                                    </p:set>
                                    <p:animEffect transition="in" filter="wipe(up)">
                                      <p:cBhvr>
                                        <p:cTn id="249" dur="500"/>
                                        <p:tgtEl>
                                          <p:spTgt spid="54"/>
                                        </p:tgtEl>
                                      </p:cBhvr>
                                    </p:animEffect>
                                  </p:childTnLst>
                                </p:cTn>
                              </p:par>
                            </p:childTnLst>
                          </p:cTn>
                        </p:par>
                        <p:par>
                          <p:cTn id="250" fill="hold">
                            <p:stCondLst>
                              <p:cond delay="4000"/>
                            </p:stCondLst>
                            <p:childTnLst>
                              <p:par>
                                <p:cTn id="251" presetID="22" presetClass="entr" presetSubtype="1" fill="hold" nodeType="afterEffect">
                                  <p:stCondLst>
                                    <p:cond delay="0"/>
                                  </p:stCondLst>
                                  <p:childTnLst>
                                    <p:set>
                                      <p:cBhvr>
                                        <p:cTn id="252" dur="1" fill="hold">
                                          <p:stCondLst>
                                            <p:cond delay="0"/>
                                          </p:stCondLst>
                                        </p:cTn>
                                        <p:tgtEl>
                                          <p:spTgt spid="55"/>
                                        </p:tgtEl>
                                        <p:attrNameLst>
                                          <p:attrName>style.visibility</p:attrName>
                                        </p:attrNameLst>
                                      </p:cBhvr>
                                      <p:to>
                                        <p:strVal val="visible"/>
                                      </p:to>
                                    </p:set>
                                    <p:animEffect transition="in" filter="wipe(up)">
                                      <p:cBhvr>
                                        <p:cTn id="253" dur="500"/>
                                        <p:tgtEl>
                                          <p:spTgt spid="55"/>
                                        </p:tgtEl>
                                      </p:cBhvr>
                                    </p:animEffect>
                                  </p:childTnLst>
                                </p:cTn>
                              </p:par>
                            </p:childTnLst>
                          </p:cTn>
                        </p:par>
                        <p:par>
                          <p:cTn id="254" fill="hold">
                            <p:stCondLst>
                              <p:cond delay="4500"/>
                            </p:stCondLst>
                            <p:childTnLst>
                              <p:par>
                                <p:cTn id="255" presetID="22" presetClass="entr" presetSubtype="1" fill="hold" nodeType="afterEffect">
                                  <p:stCondLst>
                                    <p:cond delay="0"/>
                                  </p:stCondLst>
                                  <p:childTnLst>
                                    <p:set>
                                      <p:cBhvr>
                                        <p:cTn id="256" dur="1" fill="hold">
                                          <p:stCondLst>
                                            <p:cond delay="0"/>
                                          </p:stCondLst>
                                        </p:cTn>
                                        <p:tgtEl>
                                          <p:spTgt spid="56"/>
                                        </p:tgtEl>
                                        <p:attrNameLst>
                                          <p:attrName>style.visibility</p:attrName>
                                        </p:attrNameLst>
                                      </p:cBhvr>
                                      <p:to>
                                        <p:strVal val="visible"/>
                                      </p:to>
                                    </p:set>
                                    <p:animEffect transition="in" filter="wipe(up)">
                                      <p:cBhvr>
                                        <p:cTn id="257" dur="500"/>
                                        <p:tgtEl>
                                          <p:spTgt spid="56"/>
                                        </p:tgtEl>
                                      </p:cBhvr>
                                    </p:animEffect>
                                  </p:childTnLst>
                                </p:cTn>
                              </p:par>
                            </p:childTnLst>
                          </p:cTn>
                        </p:par>
                        <p:par>
                          <p:cTn id="258" fill="hold">
                            <p:stCondLst>
                              <p:cond delay="5000"/>
                            </p:stCondLst>
                            <p:childTnLst>
                              <p:par>
                                <p:cTn id="259" presetID="22" presetClass="entr" presetSubtype="1" fill="hold" nodeType="afterEffect">
                                  <p:stCondLst>
                                    <p:cond delay="0"/>
                                  </p:stCondLst>
                                  <p:childTnLst>
                                    <p:set>
                                      <p:cBhvr>
                                        <p:cTn id="260" dur="1" fill="hold">
                                          <p:stCondLst>
                                            <p:cond delay="0"/>
                                          </p:stCondLst>
                                        </p:cTn>
                                        <p:tgtEl>
                                          <p:spTgt spid="57"/>
                                        </p:tgtEl>
                                        <p:attrNameLst>
                                          <p:attrName>style.visibility</p:attrName>
                                        </p:attrNameLst>
                                      </p:cBhvr>
                                      <p:to>
                                        <p:strVal val="visible"/>
                                      </p:to>
                                    </p:set>
                                    <p:animEffect transition="in" filter="wipe(up)">
                                      <p:cBhvr>
                                        <p:cTn id="261" dur="500"/>
                                        <p:tgtEl>
                                          <p:spTgt spid="57"/>
                                        </p:tgtEl>
                                      </p:cBhvr>
                                    </p:animEffect>
                                  </p:childTnLst>
                                </p:cTn>
                              </p:par>
                            </p:childTnLst>
                          </p:cTn>
                        </p:par>
                        <p:par>
                          <p:cTn id="262" fill="hold">
                            <p:stCondLst>
                              <p:cond delay="5500"/>
                            </p:stCondLst>
                            <p:childTnLst>
                              <p:par>
                                <p:cTn id="263" presetID="22" presetClass="entr" presetSubtype="1" fill="hold" nodeType="afterEffect">
                                  <p:stCondLst>
                                    <p:cond delay="0"/>
                                  </p:stCondLst>
                                  <p:childTnLst>
                                    <p:set>
                                      <p:cBhvr>
                                        <p:cTn id="264" dur="1" fill="hold">
                                          <p:stCondLst>
                                            <p:cond delay="0"/>
                                          </p:stCondLst>
                                        </p:cTn>
                                        <p:tgtEl>
                                          <p:spTgt spid="58"/>
                                        </p:tgtEl>
                                        <p:attrNameLst>
                                          <p:attrName>style.visibility</p:attrName>
                                        </p:attrNameLst>
                                      </p:cBhvr>
                                      <p:to>
                                        <p:strVal val="visible"/>
                                      </p:to>
                                    </p:set>
                                    <p:animEffect transition="in" filter="wipe(up)">
                                      <p:cBhvr>
                                        <p:cTn id="265" dur="500"/>
                                        <p:tgtEl>
                                          <p:spTgt spid="58"/>
                                        </p:tgtEl>
                                      </p:cBhvr>
                                    </p:animEffect>
                                  </p:childTnLst>
                                </p:cTn>
                              </p:par>
                            </p:childTnLst>
                          </p:cTn>
                        </p:par>
                      </p:childTnLst>
                    </p:cTn>
                  </p:par>
                  <p:par>
                    <p:cTn id="266" fill="hold">
                      <p:stCondLst>
                        <p:cond delay="indefinite"/>
                      </p:stCondLst>
                      <p:childTnLst>
                        <p:par>
                          <p:cTn id="267" fill="hold">
                            <p:stCondLst>
                              <p:cond delay="0"/>
                            </p:stCondLst>
                            <p:childTnLst>
                              <p:par>
                                <p:cTn id="268" presetID="2" presetClass="exit" presetSubtype="1" accel="47000" decel="50000" fill="hold" grpId="1" nodeType="clickEffect">
                                  <p:stCondLst>
                                    <p:cond delay="0"/>
                                  </p:stCondLst>
                                  <p:childTnLst>
                                    <p:anim calcmode="lin" valueType="num">
                                      <p:cBhvr additive="base">
                                        <p:cTn id="269" dur="1000"/>
                                        <p:tgtEl>
                                          <p:spTgt spid="49"/>
                                        </p:tgtEl>
                                        <p:attrNameLst>
                                          <p:attrName>ppt_x</p:attrName>
                                        </p:attrNameLst>
                                      </p:cBhvr>
                                      <p:tavLst>
                                        <p:tav tm="0">
                                          <p:val>
                                            <p:strVal val="ppt_x"/>
                                          </p:val>
                                        </p:tav>
                                        <p:tav tm="100000">
                                          <p:val>
                                            <p:strVal val="ppt_x"/>
                                          </p:val>
                                        </p:tav>
                                      </p:tavLst>
                                    </p:anim>
                                    <p:anim calcmode="lin" valueType="num">
                                      <p:cBhvr additive="base">
                                        <p:cTn id="270" dur="1000"/>
                                        <p:tgtEl>
                                          <p:spTgt spid="49"/>
                                        </p:tgtEl>
                                        <p:attrNameLst>
                                          <p:attrName>ppt_y</p:attrName>
                                        </p:attrNameLst>
                                      </p:cBhvr>
                                      <p:tavLst>
                                        <p:tav tm="0">
                                          <p:val>
                                            <p:strVal val="ppt_y"/>
                                          </p:val>
                                        </p:tav>
                                        <p:tav tm="100000">
                                          <p:val>
                                            <p:strVal val="0-ppt_h/2"/>
                                          </p:val>
                                        </p:tav>
                                      </p:tavLst>
                                    </p:anim>
                                    <p:set>
                                      <p:cBhvr>
                                        <p:cTn id="271" dur="1" fill="hold">
                                          <p:stCondLst>
                                            <p:cond delay="999"/>
                                          </p:stCondLst>
                                        </p:cTn>
                                        <p:tgtEl>
                                          <p:spTgt spid="49"/>
                                        </p:tgtEl>
                                        <p:attrNameLst>
                                          <p:attrName>style.visibility</p:attrName>
                                        </p:attrNameLst>
                                      </p:cBhvr>
                                      <p:to>
                                        <p:strVal val="hidden"/>
                                      </p:to>
                                    </p:set>
                                  </p:childTnLst>
                                </p:cTn>
                              </p:par>
                              <p:par>
                                <p:cTn id="272" presetID="1" presetClass="exit" presetSubtype="0" fill="hold" grpId="1" nodeType="withEffect">
                                  <p:stCondLst>
                                    <p:cond delay="0"/>
                                  </p:stCondLst>
                                  <p:childTnLst>
                                    <p:set>
                                      <p:cBhvr>
                                        <p:cTn id="273" dur="1" fill="hold">
                                          <p:stCondLst>
                                            <p:cond delay="0"/>
                                          </p:stCondLst>
                                        </p:cTn>
                                        <p:tgtEl>
                                          <p:spTgt spid="45"/>
                                        </p:tgtEl>
                                        <p:attrNameLst>
                                          <p:attrName>style.visibility</p:attrName>
                                        </p:attrNameLst>
                                      </p:cBhvr>
                                      <p:to>
                                        <p:strVal val="hidden"/>
                                      </p:to>
                                    </p:set>
                                  </p:childTnLst>
                                </p:cTn>
                              </p:par>
                              <p:par>
                                <p:cTn id="274" presetID="1" presetClass="exit" presetSubtype="0" fill="hold" nodeType="withEffect">
                                  <p:stCondLst>
                                    <p:cond delay="0"/>
                                  </p:stCondLst>
                                  <p:childTnLst>
                                    <p:set>
                                      <p:cBhvr>
                                        <p:cTn id="275" dur="1" fill="hold">
                                          <p:stCondLst>
                                            <p:cond delay="0"/>
                                          </p:stCondLst>
                                        </p:cTn>
                                        <p:tgtEl>
                                          <p:spTgt spid="50"/>
                                        </p:tgtEl>
                                        <p:attrNameLst>
                                          <p:attrName>style.visibility</p:attrName>
                                        </p:attrNameLst>
                                      </p:cBhvr>
                                      <p:to>
                                        <p:strVal val="hidden"/>
                                      </p:to>
                                    </p:set>
                                  </p:childTnLst>
                                </p:cTn>
                              </p:par>
                              <p:par>
                                <p:cTn id="276" presetID="1" presetClass="exit" presetSubtype="0" fill="hold" nodeType="withEffect">
                                  <p:stCondLst>
                                    <p:cond delay="0"/>
                                  </p:stCondLst>
                                  <p:childTnLst>
                                    <p:set>
                                      <p:cBhvr>
                                        <p:cTn id="277" dur="1" fill="hold">
                                          <p:stCondLst>
                                            <p:cond delay="0"/>
                                          </p:stCondLst>
                                        </p:cTn>
                                        <p:tgtEl>
                                          <p:spTgt spid="46"/>
                                        </p:tgtEl>
                                        <p:attrNameLst>
                                          <p:attrName>style.visibility</p:attrName>
                                        </p:attrNameLst>
                                      </p:cBhvr>
                                      <p:to>
                                        <p:strVal val="hidden"/>
                                      </p:to>
                                    </p:set>
                                  </p:childTnLst>
                                </p:cTn>
                              </p:par>
                              <p:par>
                                <p:cTn id="278" presetID="1" presetClass="exit" presetSubtype="0" fill="hold" nodeType="withEffect">
                                  <p:stCondLst>
                                    <p:cond delay="0"/>
                                  </p:stCondLst>
                                  <p:childTnLst>
                                    <p:set>
                                      <p:cBhvr>
                                        <p:cTn id="279" dur="1" fill="hold">
                                          <p:stCondLst>
                                            <p:cond delay="0"/>
                                          </p:stCondLst>
                                        </p:cTn>
                                        <p:tgtEl>
                                          <p:spTgt spid="52"/>
                                        </p:tgtEl>
                                        <p:attrNameLst>
                                          <p:attrName>style.visibility</p:attrName>
                                        </p:attrNameLst>
                                      </p:cBhvr>
                                      <p:to>
                                        <p:strVal val="hidden"/>
                                      </p:to>
                                    </p:set>
                                  </p:childTnLst>
                                </p:cTn>
                              </p:par>
                              <p:par>
                                <p:cTn id="280" presetID="1" presetClass="exit" presetSubtype="0" fill="hold" nodeType="withEffect">
                                  <p:stCondLst>
                                    <p:cond delay="0"/>
                                  </p:stCondLst>
                                  <p:childTnLst>
                                    <p:set>
                                      <p:cBhvr>
                                        <p:cTn id="281" dur="1" fill="hold">
                                          <p:stCondLst>
                                            <p:cond delay="0"/>
                                          </p:stCondLst>
                                        </p:cTn>
                                        <p:tgtEl>
                                          <p:spTgt spid="51"/>
                                        </p:tgtEl>
                                        <p:attrNameLst>
                                          <p:attrName>style.visibility</p:attrName>
                                        </p:attrNameLst>
                                      </p:cBhvr>
                                      <p:to>
                                        <p:strVal val="hidden"/>
                                      </p:to>
                                    </p:set>
                                  </p:childTnLst>
                                </p:cTn>
                              </p:par>
                              <p:par>
                                <p:cTn id="282" presetID="1" presetClass="exit" presetSubtype="0" fill="hold" nodeType="withEffect">
                                  <p:stCondLst>
                                    <p:cond delay="0"/>
                                  </p:stCondLst>
                                  <p:childTnLst>
                                    <p:set>
                                      <p:cBhvr>
                                        <p:cTn id="283" dur="1" fill="hold">
                                          <p:stCondLst>
                                            <p:cond delay="0"/>
                                          </p:stCondLst>
                                        </p:cTn>
                                        <p:tgtEl>
                                          <p:spTgt spid="53"/>
                                        </p:tgtEl>
                                        <p:attrNameLst>
                                          <p:attrName>style.visibility</p:attrName>
                                        </p:attrNameLst>
                                      </p:cBhvr>
                                      <p:to>
                                        <p:strVal val="hidden"/>
                                      </p:to>
                                    </p:set>
                                  </p:childTnLst>
                                </p:cTn>
                              </p:par>
                              <p:par>
                                <p:cTn id="284" presetID="1" presetClass="exit" presetSubtype="0" fill="hold" nodeType="withEffect">
                                  <p:stCondLst>
                                    <p:cond delay="0"/>
                                  </p:stCondLst>
                                  <p:childTnLst>
                                    <p:set>
                                      <p:cBhvr>
                                        <p:cTn id="285" dur="1" fill="hold">
                                          <p:stCondLst>
                                            <p:cond delay="0"/>
                                          </p:stCondLst>
                                        </p:cTn>
                                        <p:tgtEl>
                                          <p:spTgt spid="54"/>
                                        </p:tgtEl>
                                        <p:attrNameLst>
                                          <p:attrName>style.visibility</p:attrName>
                                        </p:attrNameLst>
                                      </p:cBhvr>
                                      <p:to>
                                        <p:strVal val="hidden"/>
                                      </p:to>
                                    </p:set>
                                  </p:childTnLst>
                                </p:cTn>
                              </p:par>
                              <p:par>
                                <p:cTn id="286" presetID="1" presetClass="exit" presetSubtype="0" fill="hold" nodeType="withEffect">
                                  <p:stCondLst>
                                    <p:cond delay="0"/>
                                  </p:stCondLst>
                                  <p:childTnLst>
                                    <p:set>
                                      <p:cBhvr>
                                        <p:cTn id="287" dur="1" fill="hold">
                                          <p:stCondLst>
                                            <p:cond delay="0"/>
                                          </p:stCondLst>
                                        </p:cTn>
                                        <p:tgtEl>
                                          <p:spTgt spid="55"/>
                                        </p:tgtEl>
                                        <p:attrNameLst>
                                          <p:attrName>style.visibility</p:attrName>
                                        </p:attrNameLst>
                                      </p:cBhvr>
                                      <p:to>
                                        <p:strVal val="hidden"/>
                                      </p:to>
                                    </p:set>
                                  </p:childTnLst>
                                </p:cTn>
                              </p:par>
                              <p:par>
                                <p:cTn id="288" presetID="1" presetClass="exit" presetSubtype="0" fill="hold" nodeType="withEffect">
                                  <p:stCondLst>
                                    <p:cond delay="0"/>
                                  </p:stCondLst>
                                  <p:childTnLst>
                                    <p:set>
                                      <p:cBhvr>
                                        <p:cTn id="289" dur="1" fill="hold">
                                          <p:stCondLst>
                                            <p:cond delay="0"/>
                                          </p:stCondLst>
                                        </p:cTn>
                                        <p:tgtEl>
                                          <p:spTgt spid="56"/>
                                        </p:tgtEl>
                                        <p:attrNameLst>
                                          <p:attrName>style.visibility</p:attrName>
                                        </p:attrNameLst>
                                      </p:cBhvr>
                                      <p:to>
                                        <p:strVal val="hidden"/>
                                      </p:to>
                                    </p:set>
                                  </p:childTnLst>
                                </p:cTn>
                              </p:par>
                              <p:par>
                                <p:cTn id="290" presetID="1" presetClass="exit" presetSubtype="0" fill="hold" nodeType="withEffect">
                                  <p:stCondLst>
                                    <p:cond delay="0"/>
                                  </p:stCondLst>
                                  <p:childTnLst>
                                    <p:set>
                                      <p:cBhvr>
                                        <p:cTn id="291" dur="1" fill="hold">
                                          <p:stCondLst>
                                            <p:cond delay="0"/>
                                          </p:stCondLst>
                                        </p:cTn>
                                        <p:tgtEl>
                                          <p:spTgt spid="57"/>
                                        </p:tgtEl>
                                        <p:attrNameLst>
                                          <p:attrName>style.visibility</p:attrName>
                                        </p:attrNameLst>
                                      </p:cBhvr>
                                      <p:to>
                                        <p:strVal val="hidden"/>
                                      </p:to>
                                    </p:set>
                                  </p:childTnLst>
                                </p:cTn>
                              </p:par>
                              <p:par>
                                <p:cTn id="292" presetID="1" presetClass="exit" presetSubtype="0" fill="hold" nodeType="withEffect">
                                  <p:stCondLst>
                                    <p:cond delay="0"/>
                                  </p:stCondLst>
                                  <p:childTnLst>
                                    <p:set>
                                      <p:cBhvr>
                                        <p:cTn id="293" dur="1" fill="hold">
                                          <p:stCondLst>
                                            <p:cond delay="0"/>
                                          </p:stCondLst>
                                        </p:cTn>
                                        <p:tgtEl>
                                          <p:spTgt spid="58"/>
                                        </p:tgtEl>
                                        <p:attrNameLst>
                                          <p:attrName>style.visibility</p:attrName>
                                        </p:attrNameLst>
                                      </p:cBhvr>
                                      <p:to>
                                        <p:strVal val="hidden"/>
                                      </p:to>
                                    </p:set>
                                  </p:childTnLst>
                                </p:cTn>
                              </p:par>
                              <p:par>
                                <p:cTn id="294" presetID="2" presetClass="exit" presetSubtype="1" accel="47000" decel="50000" fill="hold" grpId="1" nodeType="withEffect">
                                  <p:stCondLst>
                                    <p:cond delay="200"/>
                                  </p:stCondLst>
                                  <p:childTnLst>
                                    <p:anim calcmode="lin" valueType="num">
                                      <p:cBhvr additive="base">
                                        <p:cTn id="295" dur="1000"/>
                                        <p:tgtEl>
                                          <p:spTgt spid="47"/>
                                        </p:tgtEl>
                                        <p:attrNameLst>
                                          <p:attrName>ppt_x</p:attrName>
                                        </p:attrNameLst>
                                      </p:cBhvr>
                                      <p:tavLst>
                                        <p:tav tm="0">
                                          <p:val>
                                            <p:strVal val="ppt_x"/>
                                          </p:val>
                                        </p:tav>
                                        <p:tav tm="100000">
                                          <p:val>
                                            <p:strVal val="ppt_x"/>
                                          </p:val>
                                        </p:tav>
                                      </p:tavLst>
                                    </p:anim>
                                    <p:anim calcmode="lin" valueType="num">
                                      <p:cBhvr additive="base">
                                        <p:cTn id="296" dur="1000"/>
                                        <p:tgtEl>
                                          <p:spTgt spid="47"/>
                                        </p:tgtEl>
                                        <p:attrNameLst>
                                          <p:attrName>ppt_y</p:attrName>
                                        </p:attrNameLst>
                                      </p:cBhvr>
                                      <p:tavLst>
                                        <p:tav tm="0">
                                          <p:val>
                                            <p:strVal val="ppt_y"/>
                                          </p:val>
                                        </p:tav>
                                        <p:tav tm="100000">
                                          <p:val>
                                            <p:strVal val="0-ppt_h/2"/>
                                          </p:val>
                                        </p:tav>
                                      </p:tavLst>
                                    </p:anim>
                                    <p:set>
                                      <p:cBhvr>
                                        <p:cTn id="297" dur="1" fill="hold">
                                          <p:stCondLst>
                                            <p:cond delay="999"/>
                                          </p:stCondLst>
                                        </p:cTn>
                                        <p:tgtEl>
                                          <p:spTgt spid="47"/>
                                        </p:tgtEl>
                                        <p:attrNameLst>
                                          <p:attrName>style.visibility</p:attrName>
                                        </p:attrNameLst>
                                      </p:cBhvr>
                                      <p:to>
                                        <p:strVal val="hidden"/>
                                      </p:to>
                                    </p:set>
                                  </p:childTnLst>
                                </p:cTn>
                              </p:par>
                              <p:par>
                                <p:cTn id="298" presetID="2" presetClass="exit" presetSubtype="1" accel="47000" decel="50000" fill="hold" grpId="1" nodeType="withEffect">
                                  <p:stCondLst>
                                    <p:cond delay="300"/>
                                  </p:stCondLst>
                                  <p:childTnLst>
                                    <p:anim calcmode="lin" valueType="num">
                                      <p:cBhvr additive="base">
                                        <p:cTn id="299" dur="1000"/>
                                        <p:tgtEl>
                                          <p:spTgt spid="48"/>
                                        </p:tgtEl>
                                        <p:attrNameLst>
                                          <p:attrName>ppt_x</p:attrName>
                                        </p:attrNameLst>
                                      </p:cBhvr>
                                      <p:tavLst>
                                        <p:tav tm="0">
                                          <p:val>
                                            <p:strVal val="ppt_x"/>
                                          </p:val>
                                        </p:tav>
                                        <p:tav tm="100000">
                                          <p:val>
                                            <p:strVal val="ppt_x"/>
                                          </p:val>
                                        </p:tav>
                                      </p:tavLst>
                                    </p:anim>
                                    <p:anim calcmode="lin" valueType="num">
                                      <p:cBhvr additive="base">
                                        <p:cTn id="300" dur="1000"/>
                                        <p:tgtEl>
                                          <p:spTgt spid="48"/>
                                        </p:tgtEl>
                                        <p:attrNameLst>
                                          <p:attrName>ppt_y</p:attrName>
                                        </p:attrNameLst>
                                      </p:cBhvr>
                                      <p:tavLst>
                                        <p:tav tm="0">
                                          <p:val>
                                            <p:strVal val="ppt_y"/>
                                          </p:val>
                                        </p:tav>
                                        <p:tav tm="100000">
                                          <p:val>
                                            <p:strVal val="0-ppt_h/2"/>
                                          </p:val>
                                        </p:tav>
                                      </p:tavLst>
                                    </p:anim>
                                    <p:set>
                                      <p:cBhvr>
                                        <p:cTn id="301" dur="1" fill="hold">
                                          <p:stCondLst>
                                            <p:cond delay="999"/>
                                          </p:stCondLst>
                                        </p:cTn>
                                        <p:tgtEl>
                                          <p:spTgt spid="48"/>
                                        </p:tgtEl>
                                        <p:attrNameLst>
                                          <p:attrName>style.visibility</p:attrName>
                                        </p:attrNameLst>
                                      </p:cBhvr>
                                      <p:to>
                                        <p:strVal val="hidden"/>
                                      </p:to>
                                    </p:set>
                                  </p:childTnLst>
                                </p:cTn>
                              </p:par>
                            </p:childTnLst>
                          </p:cTn>
                        </p:par>
                        <p:par>
                          <p:cTn id="302" fill="hold">
                            <p:stCondLst>
                              <p:cond delay="1300"/>
                            </p:stCondLst>
                            <p:childTnLst>
                              <p:par>
                                <p:cTn id="303" presetID="1" presetClass="entr" presetSubtype="0" fill="hold" grpId="2" nodeType="afterEffect">
                                  <p:stCondLst>
                                    <p:cond delay="0"/>
                                  </p:stCondLst>
                                  <p:childTnLst>
                                    <p:set>
                                      <p:cBhvr>
                                        <p:cTn id="304" dur="1" fill="hold">
                                          <p:stCondLst>
                                            <p:cond delay="0"/>
                                          </p:stCondLst>
                                        </p:cTn>
                                        <p:tgtEl>
                                          <p:spTgt spid="9"/>
                                        </p:tgtEl>
                                        <p:attrNameLst>
                                          <p:attrName>style.visibility</p:attrName>
                                        </p:attrNameLst>
                                      </p:cBhvr>
                                      <p:to>
                                        <p:strVal val="visible"/>
                                      </p:to>
                                    </p:set>
                                  </p:childTnLst>
                                </p:cTn>
                              </p:par>
                              <p:par>
                                <p:cTn id="305" presetID="1" presetClass="entr" presetSubtype="0" fill="hold" nodeType="withEffect">
                                  <p:stCondLst>
                                    <p:cond delay="0"/>
                                  </p:stCondLst>
                                  <p:childTnLst>
                                    <p:set>
                                      <p:cBhvr>
                                        <p:cTn id="306" dur="1" fill="hold">
                                          <p:stCondLst>
                                            <p:cond delay="0"/>
                                          </p:stCondLst>
                                        </p:cTn>
                                        <p:tgtEl>
                                          <p:spTgt spid="10"/>
                                        </p:tgtEl>
                                        <p:attrNameLst>
                                          <p:attrName>style.visibility</p:attrName>
                                        </p:attrNameLst>
                                      </p:cBhvr>
                                      <p:to>
                                        <p:strVal val="visible"/>
                                      </p:to>
                                    </p:set>
                                  </p:childTnLst>
                                </p:cTn>
                              </p:par>
                              <p:par>
                                <p:cTn id="307" presetID="1" presetClass="entr" presetSubtype="0" fill="hold" nodeType="withEffect">
                                  <p:stCondLst>
                                    <p:cond delay="0"/>
                                  </p:stCondLst>
                                  <p:childTnLst>
                                    <p:set>
                                      <p:cBhvr>
                                        <p:cTn id="308" dur="1" fill="hold">
                                          <p:stCondLst>
                                            <p:cond delay="0"/>
                                          </p:stCondLst>
                                        </p:cTn>
                                        <p:tgtEl>
                                          <p:spTgt spid="11"/>
                                        </p:tgtEl>
                                        <p:attrNameLst>
                                          <p:attrName>style.visibility</p:attrName>
                                        </p:attrNameLst>
                                      </p:cBhvr>
                                      <p:to>
                                        <p:strVal val="visible"/>
                                      </p:to>
                                    </p:set>
                                  </p:childTnLst>
                                </p:cTn>
                              </p:par>
                              <p:par>
                                <p:cTn id="309" presetID="1" presetClass="entr" presetSubtype="0" fill="hold" nodeType="withEffect">
                                  <p:stCondLst>
                                    <p:cond delay="0"/>
                                  </p:stCondLst>
                                  <p:childTnLst>
                                    <p:set>
                                      <p:cBhvr>
                                        <p:cTn id="310" dur="1" fill="hold">
                                          <p:stCondLst>
                                            <p:cond delay="0"/>
                                          </p:stCondLst>
                                        </p:cTn>
                                        <p:tgtEl>
                                          <p:spTgt spid="12"/>
                                        </p:tgtEl>
                                        <p:attrNameLst>
                                          <p:attrName>style.visibility</p:attrName>
                                        </p:attrNameLst>
                                      </p:cBhvr>
                                      <p:to>
                                        <p:strVal val="visible"/>
                                      </p:to>
                                    </p:set>
                                  </p:childTnLst>
                                </p:cTn>
                              </p:par>
                              <p:par>
                                <p:cTn id="311" presetID="1" presetClass="entr" presetSubtype="0" fill="hold" nodeType="withEffect">
                                  <p:stCondLst>
                                    <p:cond delay="0"/>
                                  </p:stCondLst>
                                  <p:childTnLst>
                                    <p:set>
                                      <p:cBhvr>
                                        <p:cTn id="312" dur="1" fill="hold">
                                          <p:stCondLst>
                                            <p:cond delay="0"/>
                                          </p:stCondLst>
                                        </p:cTn>
                                        <p:tgtEl>
                                          <p:spTgt spid="13"/>
                                        </p:tgtEl>
                                        <p:attrNameLst>
                                          <p:attrName>style.visibility</p:attrName>
                                        </p:attrNameLst>
                                      </p:cBhvr>
                                      <p:to>
                                        <p:strVal val="visible"/>
                                      </p:to>
                                    </p:set>
                                  </p:childTnLst>
                                </p:cTn>
                              </p:par>
                              <p:par>
                                <p:cTn id="313" presetID="1" presetClass="entr" presetSubtype="0" fill="hold" nodeType="withEffect">
                                  <p:stCondLst>
                                    <p:cond delay="0"/>
                                  </p:stCondLst>
                                  <p:childTnLst>
                                    <p:set>
                                      <p:cBhvr>
                                        <p:cTn id="314" dur="1" fill="hold">
                                          <p:stCondLst>
                                            <p:cond delay="0"/>
                                          </p:stCondLst>
                                        </p:cTn>
                                        <p:tgtEl>
                                          <p:spTgt spid="15"/>
                                        </p:tgtEl>
                                        <p:attrNameLst>
                                          <p:attrName>style.visibility</p:attrName>
                                        </p:attrNameLst>
                                      </p:cBhvr>
                                      <p:to>
                                        <p:strVal val="visible"/>
                                      </p:to>
                                    </p:set>
                                  </p:childTnLst>
                                </p:cTn>
                              </p:par>
                              <p:par>
                                <p:cTn id="315" presetID="1" presetClass="entr" presetSubtype="0" fill="hold" nodeType="withEffect">
                                  <p:stCondLst>
                                    <p:cond delay="0"/>
                                  </p:stCondLst>
                                  <p:childTnLst>
                                    <p:set>
                                      <p:cBhvr>
                                        <p:cTn id="316" dur="1" fill="hold">
                                          <p:stCondLst>
                                            <p:cond delay="0"/>
                                          </p:stCondLst>
                                        </p:cTn>
                                        <p:tgtEl>
                                          <p:spTgt spid="14"/>
                                        </p:tgtEl>
                                        <p:attrNameLst>
                                          <p:attrName>style.visibility</p:attrName>
                                        </p:attrNameLst>
                                      </p:cBhvr>
                                      <p:to>
                                        <p:strVal val="visible"/>
                                      </p:to>
                                    </p:set>
                                  </p:childTnLst>
                                </p:cTn>
                              </p:par>
                              <p:par>
                                <p:cTn id="317" presetID="1" presetClass="entr" presetSubtype="0" fill="hold" nodeType="withEffect">
                                  <p:stCondLst>
                                    <p:cond delay="0"/>
                                  </p:stCondLst>
                                  <p:childTnLst>
                                    <p:set>
                                      <p:cBhvr>
                                        <p:cTn id="318" dur="1" fill="hold">
                                          <p:stCondLst>
                                            <p:cond delay="0"/>
                                          </p:stCondLst>
                                        </p:cTn>
                                        <p:tgtEl>
                                          <p:spTgt spid="17"/>
                                        </p:tgtEl>
                                        <p:attrNameLst>
                                          <p:attrName>style.visibility</p:attrName>
                                        </p:attrNameLst>
                                      </p:cBhvr>
                                      <p:to>
                                        <p:strVal val="visible"/>
                                      </p:to>
                                    </p:set>
                                  </p:childTnLst>
                                </p:cTn>
                              </p:par>
                              <p:par>
                                <p:cTn id="319" presetID="1" presetClass="entr" presetSubtype="0" fill="hold" nodeType="withEffect">
                                  <p:stCondLst>
                                    <p:cond delay="0"/>
                                  </p:stCondLst>
                                  <p:childTnLst>
                                    <p:set>
                                      <p:cBhvr>
                                        <p:cTn id="320" dur="1" fill="hold">
                                          <p:stCondLst>
                                            <p:cond delay="0"/>
                                          </p:stCondLst>
                                        </p:cTn>
                                        <p:tgtEl>
                                          <p:spTgt spid="16"/>
                                        </p:tgtEl>
                                        <p:attrNameLst>
                                          <p:attrName>style.visibility</p:attrName>
                                        </p:attrNameLst>
                                      </p:cBhvr>
                                      <p:to>
                                        <p:strVal val="visible"/>
                                      </p:to>
                                    </p:set>
                                  </p:childTnLst>
                                </p:cTn>
                              </p:par>
                              <p:par>
                                <p:cTn id="321" presetID="1" presetClass="entr" presetSubtype="0" fill="hold" nodeType="withEffect">
                                  <p:stCondLst>
                                    <p:cond delay="0"/>
                                  </p:stCondLst>
                                  <p:childTnLst>
                                    <p:set>
                                      <p:cBhvr>
                                        <p:cTn id="322" dur="1" fill="hold">
                                          <p:stCondLst>
                                            <p:cond delay="0"/>
                                          </p:stCondLst>
                                        </p:cTn>
                                        <p:tgtEl>
                                          <p:spTgt spid="18"/>
                                        </p:tgtEl>
                                        <p:attrNameLst>
                                          <p:attrName>style.visibility</p:attrName>
                                        </p:attrNameLst>
                                      </p:cBhvr>
                                      <p:to>
                                        <p:strVal val="visible"/>
                                      </p:to>
                                    </p:set>
                                  </p:childTnLst>
                                </p:cTn>
                              </p:par>
                              <p:par>
                                <p:cTn id="323" presetID="1" presetClass="entr" presetSubtype="0" fill="hold" nodeType="withEffect">
                                  <p:stCondLst>
                                    <p:cond delay="0"/>
                                  </p:stCondLst>
                                  <p:childTnLst>
                                    <p:set>
                                      <p:cBhvr>
                                        <p:cTn id="324" dur="1" fill="hold">
                                          <p:stCondLst>
                                            <p:cond delay="0"/>
                                          </p:stCondLst>
                                        </p:cTn>
                                        <p:tgtEl>
                                          <p:spTgt spid="19"/>
                                        </p:tgtEl>
                                        <p:attrNameLst>
                                          <p:attrName>style.visibility</p:attrName>
                                        </p:attrNameLst>
                                      </p:cBhvr>
                                      <p:to>
                                        <p:strVal val="visible"/>
                                      </p:to>
                                    </p:set>
                                  </p:childTnLst>
                                </p:cTn>
                              </p:par>
                              <p:par>
                                <p:cTn id="325" presetID="1" presetClass="entr" presetSubtype="0" fill="hold" grpId="2" nodeType="withEffect">
                                  <p:stCondLst>
                                    <p:cond delay="0"/>
                                  </p:stCondLst>
                                  <p:childTnLst>
                                    <p:set>
                                      <p:cBhvr>
                                        <p:cTn id="326" dur="1" fill="hold">
                                          <p:stCondLst>
                                            <p:cond delay="0"/>
                                          </p:stCondLst>
                                        </p:cTn>
                                        <p:tgtEl>
                                          <p:spTgt spid="23"/>
                                        </p:tgtEl>
                                        <p:attrNameLst>
                                          <p:attrName>style.visibility</p:attrName>
                                        </p:attrNameLst>
                                      </p:cBhvr>
                                      <p:to>
                                        <p:strVal val="visible"/>
                                      </p:to>
                                    </p:set>
                                  </p:childTnLst>
                                </p:cTn>
                              </p:par>
                              <p:par>
                                <p:cTn id="327" presetID="1" presetClass="entr" presetSubtype="0" fill="hold" nodeType="withEffect">
                                  <p:stCondLst>
                                    <p:cond delay="0"/>
                                  </p:stCondLst>
                                  <p:childTnLst>
                                    <p:set>
                                      <p:cBhvr>
                                        <p:cTn id="328" dur="1" fill="hold">
                                          <p:stCondLst>
                                            <p:cond delay="0"/>
                                          </p:stCondLst>
                                        </p:cTn>
                                        <p:tgtEl>
                                          <p:spTgt spid="25"/>
                                        </p:tgtEl>
                                        <p:attrNameLst>
                                          <p:attrName>style.visibility</p:attrName>
                                        </p:attrNameLst>
                                      </p:cBhvr>
                                      <p:to>
                                        <p:strVal val="visible"/>
                                      </p:to>
                                    </p:set>
                                  </p:childTnLst>
                                </p:cTn>
                              </p:par>
                              <p:par>
                                <p:cTn id="329" presetID="1" presetClass="entr" presetSubtype="0" fill="hold" nodeType="withEffect">
                                  <p:stCondLst>
                                    <p:cond delay="0"/>
                                  </p:stCondLst>
                                  <p:childTnLst>
                                    <p:set>
                                      <p:cBhvr>
                                        <p:cTn id="330" dur="1" fill="hold">
                                          <p:stCondLst>
                                            <p:cond delay="0"/>
                                          </p:stCondLst>
                                        </p:cTn>
                                        <p:tgtEl>
                                          <p:spTgt spid="24"/>
                                        </p:tgtEl>
                                        <p:attrNameLst>
                                          <p:attrName>style.visibility</p:attrName>
                                        </p:attrNameLst>
                                      </p:cBhvr>
                                      <p:to>
                                        <p:strVal val="visible"/>
                                      </p:to>
                                    </p:set>
                                  </p:childTnLst>
                                </p:cTn>
                              </p:par>
                              <p:par>
                                <p:cTn id="331" presetID="1" presetClass="entr" presetSubtype="0" fill="hold" nodeType="withEffect">
                                  <p:stCondLst>
                                    <p:cond delay="0"/>
                                  </p:stCondLst>
                                  <p:childTnLst>
                                    <p:set>
                                      <p:cBhvr>
                                        <p:cTn id="332" dur="1" fill="hold">
                                          <p:stCondLst>
                                            <p:cond delay="0"/>
                                          </p:stCondLst>
                                        </p:cTn>
                                        <p:tgtEl>
                                          <p:spTgt spid="26"/>
                                        </p:tgtEl>
                                        <p:attrNameLst>
                                          <p:attrName>style.visibility</p:attrName>
                                        </p:attrNameLst>
                                      </p:cBhvr>
                                      <p:to>
                                        <p:strVal val="visible"/>
                                      </p:to>
                                    </p:set>
                                  </p:childTnLst>
                                </p:cTn>
                              </p:par>
                              <p:par>
                                <p:cTn id="333" presetID="1" presetClass="entr" presetSubtype="0" fill="hold" nodeType="withEffect">
                                  <p:stCondLst>
                                    <p:cond delay="0"/>
                                  </p:stCondLst>
                                  <p:childTnLst>
                                    <p:set>
                                      <p:cBhvr>
                                        <p:cTn id="334" dur="1" fill="hold">
                                          <p:stCondLst>
                                            <p:cond delay="0"/>
                                          </p:stCondLst>
                                        </p:cTn>
                                        <p:tgtEl>
                                          <p:spTgt spid="27"/>
                                        </p:tgtEl>
                                        <p:attrNameLst>
                                          <p:attrName>style.visibility</p:attrName>
                                        </p:attrNameLst>
                                      </p:cBhvr>
                                      <p:to>
                                        <p:strVal val="visible"/>
                                      </p:to>
                                    </p:set>
                                  </p:childTnLst>
                                </p:cTn>
                              </p:par>
                              <p:par>
                                <p:cTn id="335" presetID="1" presetClass="entr" presetSubtype="0" fill="hold" nodeType="withEffect">
                                  <p:stCondLst>
                                    <p:cond delay="0"/>
                                  </p:stCondLst>
                                  <p:childTnLst>
                                    <p:set>
                                      <p:cBhvr>
                                        <p:cTn id="336" dur="1" fill="hold">
                                          <p:stCondLst>
                                            <p:cond delay="0"/>
                                          </p:stCondLst>
                                        </p:cTn>
                                        <p:tgtEl>
                                          <p:spTgt spid="28"/>
                                        </p:tgtEl>
                                        <p:attrNameLst>
                                          <p:attrName>style.visibility</p:attrName>
                                        </p:attrNameLst>
                                      </p:cBhvr>
                                      <p:to>
                                        <p:strVal val="visible"/>
                                      </p:to>
                                    </p:set>
                                  </p:childTnLst>
                                </p:cTn>
                              </p:par>
                              <p:par>
                                <p:cTn id="337" presetID="1" presetClass="entr" presetSubtype="0" fill="hold" nodeType="withEffect">
                                  <p:stCondLst>
                                    <p:cond delay="0"/>
                                  </p:stCondLst>
                                  <p:childTnLst>
                                    <p:set>
                                      <p:cBhvr>
                                        <p:cTn id="338" dur="1" fill="hold">
                                          <p:stCondLst>
                                            <p:cond delay="0"/>
                                          </p:stCondLst>
                                        </p:cTn>
                                        <p:tgtEl>
                                          <p:spTgt spid="29"/>
                                        </p:tgtEl>
                                        <p:attrNameLst>
                                          <p:attrName>style.visibility</p:attrName>
                                        </p:attrNameLst>
                                      </p:cBhvr>
                                      <p:to>
                                        <p:strVal val="visible"/>
                                      </p:to>
                                    </p:set>
                                  </p:childTnLst>
                                </p:cTn>
                              </p:par>
                              <p:par>
                                <p:cTn id="339" presetID="1" presetClass="entr" presetSubtype="0" fill="hold" nodeType="withEffect">
                                  <p:stCondLst>
                                    <p:cond delay="0"/>
                                  </p:stCondLst>
                                  <p:childTnLst>
                                    <p:set>
                                      <p:cBhvr>
                                        <p:cTn id="340" dur="1" fill="hold">
                                          <p:stCondLst>
                                            <p:cond delay="0"/>
                                          </p:stCondLst>
                                        </p:cTn>
                                        <p:tgtEl>
                                          <p:spTgt spid="30"/>
                                        </p:tgtEl>
                                        <p:attrNameLst>
                                          <p:attrName>style.visibility</p:attrName>
                                        </p:attrNameLst>
                                      </p:cBhvr>
                                      <p:to>
                                        <p:strVal val="visible"/>
                                      </p:to>
                                    </p:set>
                                  </p:childTnLst>
                                </p:cTn>
                              </p:par>
                              <p:par>
                                <p:cTn id="341" presetID="1" presetClass="entr" presetSubtype="0" fill="hold" nodeType="withEffect">
                                  <p:stCondLst>
                                    <p:cond delay="0"/>
                                  </p:stCondLst>
                                  <p:childTnLst>
                                    <p:set>
                                      <p:cBhvr>
                                        <p:cTn id="342" dur="1" fill="hold">
                                          <p:stCondLst>
                                            <p:cond delay="0"/>
                                          </p:stCondLst>
                                        </p:cTn>
                                        <p:tgtEl>
                                          <p:spTgt spid="31"/>
                                        </p:tgtEl>
                                        <p:attrNameLst>
                                          <p:attrName>style.visibility</p:attrName>
                                        </p:attrNameLst>
                                      </p:cBhvr>
                                      <p:to>
                                        <p:strVal val="visible"/>
                                      </p:to>
                                    </p:set>
                                  </p:childTnLst>
                                </p:cTn>
                              </p:par>
                              <p:par>
                                <p:cTn id="343" presetID="1" presetClass="entr" presetSubtype="0" fill="hold" nodeType="withEffect">
                                  <p:stCondLst>
                                    <p:cond delay="0"/>
                                  </p:stCondLst>
                                  <p:childTnLst>
                                    <p:set>
                                      <p:cBhvr>
                                        <p:cTn id="344" dur="1" fill="hold">
                                          <p:stCondLst>
                                            <p:cond delay="0"/>
                                          </p:stCondLst>
                                        </p:cTn>
                                        <p:tgtEl>
                                          <p:spTgt spid="32"/>
                                        </p:tgtEl>
                                        <p:attrNameLst>
                                          <p:attrName>style.visibility</p:attrName>
                                        </p:attrNameLst>
                                      </p:cBhvr>
                                      <p:to>
                                        <p:strVal val="visible"/>
                                      </p:to>
                                    </p:set>
                                  </p:childTnLst>
                                </p:cTn>
                              </p:par>
                              <p:par>
                                <p:cTn id="345" presetID="1" presetClass="entr" presetSubtype="0" fill="hold" nodeType="withEffect">
                                  <p:stCondLst>
                                    <p:cond delay="0"/>
                                  </p:stCondLst>
                                  <p:childTnLst>
                                    <p:set>
                                      <p:cBhvr>
                                        <p:cTn id="346" dur="1" fill="hold">
                                          <p:stCondLst>
                                            <p:cond delay="0"/>
                                          </p:stCondLst>
                                        </p:cTn>
                                        <p:tgtEl>
                                          <p:spTgt spid="33"/>
                                        </p:tgtEl>
                                        <p:attrNameLst>
                                          <p:attrName>style.visibility</p:attrName>
                                        </p:attrNameLst>
                                      </p:cBhvr>
                                      <p:to>
                                        <p:strVal val="visible"/>
                                      </p:to>
                                    </p:set>
                                  </p:childTnLst>
                                </p:cTn>
                              </p:par>
                              <p:par>
                                <p:cTn id="347" presetID="1" presetClass="entr" presetSubtype="0" fill="hold" grpId="2" nodeType="withEffect">
                                  <p:stCondLst>
                                    <p:cond delay="0"/>
                                  </p:stCondLst>
                                  <p:childTnLst>
                                    <p:set>
                                      <p:cBhvr>
                                        <p:cTn id="348" dur="1" fill="hold">
                                          <p:stCondLst>
                                            <p:cond delay="0"/>
                                          </p:stCondLst>
                                        </p:cTn>
                                        <p:tgtEl>
                                          <p:spTgt spid="34"/>
                                        </p:tgtEl>
                                        <p:attrNameLst>
                                          <p:attrName>style.visibility</p:attrName>
                                        </p:attrNameLst>
                                      </p:cBhvr>
                                      <p:to>
                                        <p:strVal val="visible"/>
                                      </p:to>
                                    </p:set>
                                  </p:childTnLst>
                                </p:cTn>
                              </p:par>
                              <p:par>
                                <p:cTn id="349" presetID="1" presetClass="entr" presetSubtype="0" fill="hold" nodeType="withEffect">
                                  <p:stCondLst>
                                    <p:cond delay="0"/>
                                  </p:stCondLst>
                                  <p:childTnLst>
                                    <p:set>
                                      <p:cBhvr>
                                        <p:cTn id="350" dur="1" fill="hold">
                                          <p:stCondLst>
                                            <p:cond delay="0"/>
                                          </p:stCondLst>
                                        </p:cTn>
                                        <p:tgtEl>
                                          <p:spTgt spid="36"/>
                                        </p:tgtEl>
                                        <p:attrNameLst>
                                          <p:attrName>style.visibility</p:attrName>
                                        </p:attrNameLst>
                                      </p:cBhvr>
                                      <p:to>
                                        <p:strVal val="visible"/>
                                      </p:to>
                                    </p:set>
                                  </p:childTnLst>
                                </p:cTn>
                              </p:par>
                              <p:par>
                                <p:cTn id="351" presetID="1" presetClass="entr" presetSubtype="0" fill="hold" nodeType="withEffect">
                                  <p:stCondLst>
                                    <p:cond delay="0"/>
                                  </p:stCondLst>
                                  <p:childTnLst>
                                    <p:set>
                                      <p:cBhvr>
                                        <p:cTn id="352" dur="1" fill="hold">
                                          <p:stCondLst>
                                            <p:cond delay="0"/>
                                          </p:stCondLst>
                                        </p:cTn>
                                        <p:tgtEl>
                                          <p:spTgt spid="35"/>
                                        </p:tgtEl>
                                        <p:attrNameLst>
                                          <p:attrName>style.visibility</p:attrName>
                                        </p:attrNameLst>
                                      </p:cBhvr>
                                      <p:to>
                                        <p:strVal val="visible"/>
                                      </p:to>
                                    </p:set>
                                  </p:childTnLst>
                                </p:cTn>
                              </p:par>
                              <p:par>
                                <p:cTn id="353" presetID="1" presetClass="entr" presetSubtype="0" fill="hold" nodeType="withEffect">
                                  <p:stCondLst>
                                    <p:cond delay="0"/>
                                  </p:stCondLst>
                                  <p:childTnLst>
                                    <p:set>
                                      <p:cBhvr>
                                        <p:cTn id="354" dur="1" fill="hold">
                                          <p:stCondLst>
                                            <p:cond delay="0"/>
                                          </p:stCondLst>
                                        </p:cTn>
                                        <p:tgtEl>
                                          <p:spTgt spid="37"/>
                                        </p:tgtEl>
                                        <p:attrNameLst>
                                          <p:attrName>style.visibility</p:attrName>
                                        </p:attrNameLst>
                                      </p:cBhvr>
                                      <p:to>
                                        <p:strVal val="visible"/>
                                      </p:to>
                                    </p:set>
                                  </p:childTnLst>
                                </p:cTn>
                              </p:par>
                              <p:par>
                                <p:cTn id="355" presetID="1" presetClass="entr" presetSubtype="0" fill="hold" nodeType="withEffect">
                                  <p:stCondLst>
                                    <p:cond delay="0"/>
                                  </p:stCondLst>
                                  <p:childTnLst>
                                    <p:set>
                                      <p:cBhvr>
                                        <p:cTn id="356" dur="1" fill="hold">
                                          <p:stCondLst>
                                            <p:cond delay="0"/>
                                          </p:stCondLst>
                                        </p:cTn>
                                        <p:tgtEl>
                                          <p:spTgt spid="38"/>
                                        </p:tgtEl>
                                        <p:attrNameLst>
                                          <p:attrName>style.visibility</p:attrName>
                                        </p:attrNameLst>
                                      </p:cBhvr>
                                      <p:to>
                                        <p:strVal val="visible"/>
                                      </p:to>
                                    </p:set>
                                  </p:childTnLst>
                                </p:cTn>
                              </p:par>
                              <p:par>
                                <p:cTn id="357" presetID="1" presetClass="entr" presetSubtype="0" fill="hold" nodeType="withEffect">
                                  <p:stCondLst>
                                    <p:cond delay="0"/>
                                  </p:stCondLst>
                                  <p:childTnLst>
                                    <p:set>
                                      <p:cBhvr>
                                        <p:cTn id="358" dur="1" fill="hold">
                                          <p:stCondLst>
                                            <p:cond delay="0"/>
                                          </p:stCondLst>
                                        </p:cTn>
                                        <p:tgtEl>
                                          <p:spTgt spid="40"/>
                                        </p:tgtEl>
                                        <p:attrNameLst>
                                          <p:attrName>style.visibility</p:attrName>
                                        </p:attrNameLst>
                                      </p:cBhvr>
                                      <p:to>
                                        <p:strVal val="visible"/>
                                      </p:to>
                                    </p:set>
                                  </p:childTnLst>
                                </p:cTn>
                              </p:par>
                              <p:par>
                                <p:cTn id="359" presetID="1" presetClass="entr" presetSubtype="0" fill="hold" nodeType="withEffect">
                                  <p:stCondLst>
                                    <p:cond delay="0"/>
                                  </p:stCondLst>
                                  <p:childTnLst>
                                    <p:set>
                                      <p:cBhvr>
                                        <p:cTn id="360" dur="1" fill="hold">
                                          <p:stCondLst>
                                            <p:cond delay="0"/>
                                          </p:stCondLst>
                                        </p:cTn>
                                        <p:tgtEl>
                                          <p:spTgt spid="39"/>
                                        </p:tgtEl>
                                        <p:attrNameLst>
                                          <p:attrName>style.visibility</p:attrName>
                                        </p:attrNameLst>
                                      </p:cBhvr>
                                      <p:to>
                                        <p:strVal val="visible"/>
                                      </p:to>
                                    </p:set>
                                  </p:childTnLst>
                                </p:cTn>
                              </p:par>
                              <p:par>
                                <p:cTn id="361" presetID="1" presetClass="entr" presetSubtype="0" fill="hold" nodeType="withEffect">
                                  <p:stCondLst>
                                    <p:cond delay="0"/>
                                  </p:stCondLst>
                                  <p:childTnLst>
                                    <p:set>
                                      <p:cBhvr>
                                        <p:cTn id="362" dur="1" fill="hold">
                                          <p:stCondLst>
                                            <p:cond delay="0"/>
                                          </p:stCondLst>
                                        </p:cTn>
                                        <p:tgtEl>
                                          <p:spTgt spid="41"/>
                                        </p:tgtEl>
                                        <p:attrNameLst>
                                          <p:attrName>style.visibility</p:attrName>
                                        </p:attrNameLst>
                                      </p:cBhvr>
                                      <p:to>
                                        <p:strVal val="visible"/>
                                      </p:to>
                                    </p:set>
                                  </p:childTnLst>
                                </p:cTn>
                              </p:par>
                              <p:par>
                                <p:cTn id="363" presetID="1" presetClass="entr" presetSubtype="0" fill="hold" nodeType="withEffect">
                                  <p:stCondLst>
                                    <p:cond delay="0"/>
                                  </p:stCondLst>
                                  <p:childTnLst>
                                    <p:set>
                                      <p:cBhvr>
                                        <p:cTn id="364" dur="1" fill="hold">
                                          <p:stCondLst>
                                            <p:cond delay="0"/>
                                          </p:stCondLst>
                                        </p:cTn>
                                        <p:tgtEl>
                                          <p:spTgt spid="42"/>
                                        </p:tgtEl>
                                        <p:attrNameLst>
                                          <p:attrName>style.visibility</p:attrName>
                                        </p:attrNameLst>
                                      </p:cBhvr>
                                      <p:to>
                                        <p:strVal val="visible"/>
                                      </p:to>
                                    </p:set>
                                  </p:childTnLst>
                                </p:cTn>
                              </p:par>
                              <p:par>
                                <p:cTn id="365" presetID="1" presetClass="entr" presetSubtype="0" fill="hold" nodeType="withEffect">
                                  <p:stCondLst>
                                    <p:cond delay="0"/>
                                  </p:stCondLst>
                                  <p:childTnLst>
                                    <p:set>
                                      <p:cBhvr>
                                        <p:cTn id="366" dur="1" fill="hold">
                                          <p:stCondLst>
                                            <p:cond delay="0"/>
                                          </p:stCondLst>
                                        </p:cTn>
                                        <p:tgtEl>
                                          <p:spTgt spid="43"/>
                                        </p:tgtEl>
                                        <p:attrNameLst>
                                          <p:attrName>style.visibility</p:attrName>
                                        </p:attrNameLst>
                                      </p:cBhvr>
                                      <p:to>
                                        <p:strVal val="visible"/>
                                      </p:to>
                                    </p:set>
                                  </p:childTnLst>
                                </p:cTn>
                              </p:par>
                              <p:par>
                                <p:cTn id="367" presetID="1" presetClass="entr" presetSubtype="0" fill="hold" nodeType="withEffect">
                                  <p:stCondLst>
                                    <p:cond delay="0"/>
                                  </p:stCondLst>
                                  <p:childTnLst>
                                    <p:set>
                                      <p:cBhvr>
                                        <p:cTn id="368" dur="1" fill="hold">
                                          <p:stCondLst>
                                            <p:cond delay="0"/>
                                          </p:stCondLst>
                                        </p:cTn>
                                        <p:tgtEl>
                                          <p:spTgt spid="44"/>
                                        </p:tgtEl>
                                        <p:attrNameLst>
                                          <p:attrName>style.visibility</p:attrName>
                                        </p:attrNameLst>
                                      </p:cBhvr>
                                      <p:to>
                                        <p:strVal val="visible"/>
                                      </p:to>
                                    </p:set>
                                  </p:childTnLst>
                                </p:cTn>
                              </p:par>
                              <p:par>
                                <p:cTn id="369" presetID="1" presetClass="entr" presetSubtype="0" fill="hold" grpId="2" nodeType="withEffect">
                                  <p:stCondLst>
                                    <p:cond delay="0"/>
                                  </p:stCondLst>
                                  <p:childTnLst>
                                    <p:set>
                                      <p:cBhvr>
                                        <p:cTn id="370" dur="1" fill="hold">
                                          <p:stCondLst>
                                            <p:cond delay="0"/>
                                          </p:stCondLst>
                                        </p:cTn>
                                        <p:tgtEl>
                                          <p:spTgt spid="45"/>
                                        </p:tgtEl>
                                        <p:attrNameLst>
                                          <p:attrName>style.visibility</p:attrName>
                                        </p:attrNameLst>
                                      </p:cBhvr>
                                      <p:to>
                                        <p:strVal val="visible"/>
                                      </p:to>
                                    </p:set>
                                  </p:childTnLst>
                                </p:cTn>
                              </p:par>
                              <p:par>
                                <p:cTn id="371" presetID="1" presetClass="entr" presetSubtype="0" fill="hold" nodeType="withEffect">
                                  <p:stCondLst>
                                    <p:cond delay="0"/>
                                  </p:stCondLst>
                                  <p:childTnLst>
                                    <p:set>
                                      <p:cBhvr>
                                        <p:cTn id="372" dur="1" fill="hold">
                                          <p:stCondLst>
                                            <p:cond delay="0"/>
                                          </p:stCondLst>
                                        </p:cTn>
                                        <p:tgtEl>
                                          <p:spTgt spid="50"/>
                                        </p:tgtEl>
                                        <p:attrNameLst>
                                          <p:attrName>style.visibility</p:attrName>
                                        </p:attrNameLst>
                                      </p:cBhvr>
                                      <p:to>
                                        <p:strVal val="visible"/>
                                      </p:to>
                                    </p:set>
                                  </p:childTnLst>
                                </p:cTn>
                              </p:par>
                              <p:par>
                                <p:cTn id="373" presetID="1" presetClass="entr" presetSubtype="0" fill="hold" nodeType="withEffect">
                                  <p:stCondLst>
                                    <p:cond delay="0"/>
                                  </p:stCondLst>
                                  <p:childTnLst>
                                    <p:set>
                                      <p:cBhvr>
                                        <p:cTn id="374" dur="1" fill="hold">
                                          <p:stCondLst>
                                            <p:cond delay="0"/>
                                          </p:stCondLst>
                                        </p:cTn>
                                        <p:tgtEl>
                                          <p:spTgt spid="46"/>
                                        </p:tgtEl>
                                        <p:attrNameLst>
                                          <p:attrName>style.visibility</p:attrName>
                                        </p:attrNameLst>
                                      </p:cBhvr>
                                      <p:to>
                                        <p:strVal val="visible"/>
                                      </p:to>
                                    </p:set>
                                  </p:childTnLst>
                                </p:cTn>
                              </p:par>
                              <p:par>
                                <p:cTn id="375" presetID="1" presetClass="entr" presetSubtype="0" fill="hold" nodeType="withEffect">
                                  <p:stCondLst>
                                    <p:cond delay="0"/>
                                  </p:stCondLst>
                                  <p:childTnLst>
                                    <p:set>
                                      <p:cBhvr>
                                        <p:cTn id="376" dur="1" fill="hold">
                                          <p:stCondLst>
                                            <p:cond delay="0"/>
                                          </p:stCondLst>
                                        </p:cTn>
                                        <p:tgtEl>
                                          <p:spTgt spid="52"/>
                                        </p:tgtEl>
                                        <p:attrNameLst>
                                          <p:attrName>style.visibility</p:attrName>
                                        </p:attrNameLst>
                                      </p:cBhvr>
                                      <p:to>
                                        <p:strVal val="visible"/>
                                      </p:to>
                                    </p:set>
                                  </p:childTnLst>
                                </p:cTn>
                              </p:par>
                              <p:par>
                                <p:cTn id="377" presetID="1" presetClass="entr" presetSubtype="0" fill="hold" nodeType="withEffect">
                                  <p:stCondLst>
                                    <p:cond delay="0"/>
                                  </p:stCondLst>
                                  <p:childTnLst>
                                    <p:set>
                                      <p:cBhvr>
                                        <p:cTn id="378" dur="1" fill="hold">
                                          <p:stCondLst>
                                            <p:cond delay="0"/>
                                          </p:stCondLst>
                                        </p:cTn>
                                        <p:tgtEl>
                                          <p:spTgt spid="51"/>
                                        </p:tgtEl>
                                        <p:attrNameLst>
                                          <p:attrName>style.visibility</p:attrName>
                                        </p:attrNameLst>
                                      </p:cBhvr>
                                      <p:to>
                                        <p:strVal val="visible"/>
                                      </p:to>
                                    </p:set>
                                  </p:childTnLst>
                                </p:cTn>
                              </p:par>
                              <p:par>
                                <p:cTn id="379" presetID="1" presetClass="entr" presetSubtype="0" fill="hold" nodeType="withEffect">
                                  <p:stCondLst>
                                    <p:cond delay="0"/>
                                  </p:stCondLst>
                                  <p:childTnLst>
                                    <p:set>
                                      <p:cBhvr>
                                        <p:cTn id="380" dur="1" fill="hold">
                                          <p:stCondLst>
                                            <p:cond delay="0"/>
                                          </p:stCondLst>
                                        </p:cTn>
                                        <p:tgtEl>
                                          <p:spTgt spid="53"/>
                                        </p:tgtEl>
                                        <p:attrNameLst>
                                          <p:attrName>style.visibility</p:attrName>
                                        </p:attrNameLst>
                                      </p:cBhvr>
                                      <p:to>
                                        <p:strVal val="visible"/>
                                      </p:to>
                                    </p:set>
                                  </p:childTnLst>
                                </p:cTn>
                              </p:par>
                              <p:par>
                                <p:cTn id="381" presetID="1" presetClass="entr" presetSubtype="0" fill="hold" nodeType="withEffect">
                                  <p:stCondLst>
                                    <p:cond delay="0"/>
                                  </p:stCondLst>
                                  <p:childTnLst>
                                    <p:set>
                                      <p:cBhvr>
                                        <p:cTn id="382" dur="1" fill="hold">
                                          <p:stCondLst>
                                            <p:cond delay="0"/>
                                          </p:stCondLst>
                                        </p:cTn>
                                        <p:tgtEl>
                                          <p:spTgt spid="54"/>
                                        </p:tgtEl>
                                        <p:attrNameLst>
                                          <p:attrName>style.visibility</p:attrName>
                                        </p:attrNameLst>
                                      </p:cBhvr>
                                      <p:to>
                                        <p:strVal val="visible"/>
                                      </p:to>
                                    </p:set>
                                  </p:childTnLst>
                                </p:cTn>
                              </p:par>
                              <p:par>
                                <p:cTn id="383" presetID="1" presetClass="entr" presetSubtype="0" fill="hold" nodeType="withEffect">
                                  <p:stCondLst>
                                    <p:cond delay="0"/>
                                  </p:stCondLst>
                                  <p:childTnLst>
                                    <p:set>
                                      <p:cBhvr>
                                        <p:cTn id="384" dur="1" fill="hold">
                                          <p:stCondLst>
                                            <p:cond delay="0"/>
                                          </p:stCondLst>
                                        </p:cTn>
                                        <p:tgtEl>
                                          <p:spTgt spid="55"/>
                                        </p:tgtEl>
                                        <p:attrNameLst>
                                          <p:attrName>style.visibility</p:attrName>
                                        </p:attrNameLst>
                                      </p:cBhvr>
                                      <p:to>
                                        <p:strVal val="visible"/>
                                      </p:to>
                                    </p:set>
                                  </p:childTnLst>
                                </p:cTn>
                              </p:par>
                              <p:par>
                                <p:cTn id="385" presetID="1" presetClass="entr" presetSubtype="0" fill="hold" nodeType="withEffect">
                                  <p:stCondLst>
                                    <p:cond delay="0"/>
                                  </p:stCondLst>
                                  <p:childTnLst>
                                    <p:set>
                                      <p:cBhvr>
                                        <p:cTn id="386" dur="1" fill="hold">
                                          <p:stCondLst>
                                            <p:cond delay="0"/>
                                          </p:stCondLst>
                                        </p:cTn>
                                        <p:tgtEl>
                                          <p:spTgt spid="56"/>
                                        </p:tgtEl>
                                        <p:attrNameLst>
                                          <p:attrName>style.visibility</p:attrName>
                                        </p:attrNameLst>
                                      </p:cBhvr>
                                      <p:to>
                                        <p:strVal val="visible"/>
                                      </p:to>
                                    </p:set>
                                  </p:childTnLst>
                                </p:cTn>
                              </p:par>
                              <p:par>
                                <p:cTn id="387" presetID="1" presetClass="entr" presetSubtype="0" fill="hold" nodeType="withEffect">
                                  <p:stCondLst>
                                    <p:cond delay="0"/>
                                  </p:stCondLst>
                                  <p:childTnLst>
                                    <p:set>
                                      <p:cBhvr>
                                        <p:cTn id="388" dur="1" fill="hold">
                                          <p:stCondLst>
                                            <p:cond delay="0"/>
                                          </p:stCondLst>
                                        </p:cTn>
                                        <p:tgtEl>
                                          <p:spTgt spid="57"/>
                                        </p:tgtEl>
                                        <p:attrNameLst>
                                          <p:attrName>style.visibility</p:attrName>
                                        </p:attrNameLst>
                                      </p:cBhvr>
                                      <p:to>
                                        <p:strVal val="visible"/>
                                      </p:to>
                                    </p:set>
                                  </p:childTnLst>
                                </p:cTn>
                              </p:par>
                              <p:par>
                                <p:cTn id="389" presetID="1" presetClass="entr" presetSubtype="0" fill="hold" nodeType="withEffect">
                                  <p:stCondLst>
                                    <p:cond delay="0"/>
                                  </p:stCondLst>
                                  <p:childTnLst>
                                    <p:set>
                                      <p:cBhvr>
                                        <p:cTn id="39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animBg="1"/>
      <p:bldP spid="49" grpId="1" animBg="1"/>
      <p:bldP spid="9" grpId="0"/>
      <p:bldP spid="9" grpId="1"/>
      <p:bldP spid="9" grpId="2"/>
      <p:bldP spid="21" grpId="0"/>
      <p:bldP spid="22" grpId="0"/>
      <p:bldP spid="23" grpId="0"/>
      <p:bldP spid="23" grpId="1"/>
      <p:bldP spid="23" grpId="2"/>
      <p:bldP spid="34" grpId="0"/>
      <p:bldP spid="34" grpId="1"/>
      <p:bldP spid="34" grpId="2"/>
      <p:bldP spid="45" grpId="0"/>
      <p:bldP spid="45" grpId="1"/>
      <p:bldP spid="45" grpId="2"/>
    </p:bldLst>
  </p:timing>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114454"/>
        </a:solidFill>
        <a:effectLst/>
      </p:bgPr>
    </p:bg>
    <p:spTree>
      <p:nvGrpSpPr>
        <p:cNvPr id="1" name=""/>
        <p:cNvGrpSpPr/>
        <p:nvPr/>
      </p:nvGrpSpPr>
      <p:grpSpPr>
        <a:xfrm>
          <a:off x="0" y="0"/>
          <a:ext cx="0" cy="0"/>
          <a:chOff x="0" y="0"/>
          <a:chExt cx="0" cy="0"/>
        </a:xfrm>
      </p:grpSpPr>
      <p:grpSp>
        <p:nvGrpSpPr>
          <p:cNvPr id="124" name="Group 123">
            <a:extLst>
              <a:ext uri="{FF2B5EF4-FFF2-40B4-BE49-F238E27FC236}">
                <a16:creationId xmlns:a16="http://schemas.microsoft.com/office/drawing/2014/main" id="{B47521F5-3085-4A79-8C9B-3A524F42C9ED}"/>
              </a:ext>
            </a:extLst>
          </p:cNvPr>
          <p:cNvGrpSpPr/>
          <p:nvPr/>
        </p:nvGrpSpPr>
        <p:grpSpPr>
          <a:xfrm>
            <a:off x="1033636" y="836045"/>
            <a:ext cx="224742" cy="1563328"/>
            <a:chOff x="2756721" y="2228850"/>
            <a:chExt cx="599391" cy="4169427"/>
          </a:xfrm>
        </p:grpSpPr>
        <p:sp>
          <p:nvSpPr>
            <p:cNvPr id="30" name="Freeform: Shape 29">
              <a:extLst>
                <a:ext uri="{FF2B5EF4-FFF2-40B4-BE49-F238E27FC236}">
                  <a16:creationId xmlns:a16="http://schemas.microsoft.com/office/drawing/2014/main" id="{83168CCE-5080-4F8B-9A05-6831B5D99507}"/>
                </a:ext>
              </a:extLst>
            </p:cNvPr>
            <p:cNvSpPr/>
            <p:nvPr/>
          </p:nvSpPr>
          <p:spPr>
            <a:xfrm>
              <a:off x="2768112" y="2228850"/>
              <a:ext cx="551182" cy="4019550"/>
            </a:xfrm>
            <a:custGeom>
              <a:avLst/>
              <a:gdLst>
                <a:gd name="connsiteX0" fmla="*/ 384189 w 551182"/>
                <a:gd name="connsiteY0" fmla="*/ 0 h 4019550"/>
                <a:gd name="connsiteX1" fmla="*/ 551182 w 551182"/>
                <a:gd name="connsiteY1" fmla="*/ 0 h 4019550"/>
                <a:gd name="connsiteX2" fmla="*/ 551182 w 551182"/>
                <a:gd name="connsiteY2" fmla="*/ 4019550 h 4019550"/>
                <a:gd name="connsiteX3" fmla="*/ 384189 w 551182"/>
                <a:gd name="connsiteY3" fmla="*/ 4019550 h 4019550"/>
                <a:gd name="connsiteX4" fmla="*/ 0 w 551182"/>
                <a:gd name="connsiteY4" fmla="*/ 3635361 h 4019550"/>
                <a:gd name="connsiteX5" fmla="*/ 0 w 551182"/>
                <a:gd name="connsiteY5" fmla="*/ 384189 h 4019550"/>
                <a:gd name="connsiteX6" fmla="*/ 384189 w 551182"/>
                <a:gd name="connsiteY6" fmla="*/ 0 h 401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182" h="4019550">
                  <a:moveTo>
                    <a:pt x="384189" y="0"/>
                  </a:moveTo>
                  <a:lnTo>
                    <a:pt x="551182" y="0"/>
                  </a:lnTo>
                  <a:lnTo>
                    <a:pt x="551182" y="4019550"/>
                  </a:lnTo>
                  <a:lnTo>
                    <a:pt x="384189" y="4019550"/>
                  </a:lnTo>
                  <a:cubicBezTo>
                    <a:pt x="172007" y="4019550"/>
                    <a:pt x="0" y="3847543"/>
                    <a:pt x="0" y="3635361"/>
                  </a:cubicBezTo>
                  <a:lnTo>
                    <a:pt x="0" y="384189"/>
                  </a:lnTo>
                  <a:cubicBezTo>
                    <a:pt x="0" y="172007"/>
                    <a:pt x="172007" y="0"/>
                    <a:pt x="384189"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solidFill>
                  <a:prstClr val="white"/>
                </a:solidFill>
              </a:endParaRPr>
            </a:p>
          </p:txBody>
        </p:sp>
        <p:sp>
          <p:nvSpPr>
            <p:cNvPr id="49" name="TextBox 48">
              <a:extLst>
                <a:ext uri="{FF2B5EF4-FFF2-40B4-BE49-F238E27FC236}">
                  <a16:creationId xmlns:a16="http://schemas.microsoft.com/office/drawing/2014/main" id="{FC3CDC06-57D0-44F3-949D-9FD94FE4C482}"/>
                </a:ext>
              </a:extLst>
            </p:cNvPr>
            <p:cNvSpPr txBox="1"/>
            <p:nvPr/>
          </p:nvSpPr>
          <p:spPr>
            <a:xfrm>
              <a:off x="2756721" y="2484889"/>
              <a:ext cx="599391" cy="461724"/>
            </a:xfrm>
            <a:prstGeom prst="rect">
              <a:avLst/>
            </a:prstGeom>
            <a:noFill/>
          </p:spPr>
          <p:txBody>
            <a:bodyPr wrap="none" rtlCol="0">
              <a:spAutoFit/>
            </a:bodyPr>
            <a:lstStyle/>
            <a:p>
              <a:pPr algn="ctr"/>
              <a:r>
                <a:rPr lang="en-US" sz="525" dirty="0" smtClean="0">
                  <a:solidFill>
                    <a:srgbClr val="4F81BD">
                      <a:alpha val="74000"/>
                    </a:srgbClr>
                  </a:solidFill>
                  <a:latin typeface="dt-social-01" panose="02000509000000000000" pitchFamily="49" charset="0"/>
                </a:rPr>
                <a:t>1</a:t>
              </a:r>
              <a:endParaRPr lang="en-US" sz="525" dirty="0">
                <a:solidFill>
                  <a:srgbClr val="4F81BD">
                    <a:alpha val="74000"/>
                  </a:srgbClr>
                </a:solidFill>
                <a:latin typeface="dt-social-01" panose="02000509000000000000" pitchFamily="49" charset="0"/>
              </a:endParaRPr>
            </a:p>
          </p:txBody>
        </p:sp>
        <p:sp>
          <p:nvSpPr>
            <p:cNvPr id="52" name="TextBox 51">
              <a:extLst>
                <a:ext uri="{FF2B5EF4-FFF2-40B4-BE49-F238E27FC236}">
                  <a16:creationId xmlns:a16="http://schemas.microsoft.com/office/drawing/2014/main" id="{7FD2AD5B-EE4D-4893-9E6E-44B5A71AC0E1}"/>
                </a:ext>
              </a:extLst>
            </p:cNvPr>
            <p:cNvSpPr txBox="1"/>
            <p:nvPr/>
          </p:nvSpPr>
          <p:spPr>
            <a:xfrm rot="16200000">
              <a:off x="1342963" y="4446031"/>
              <a:ext cx="3381202" cy="523290"/>
            </a:xfrm>
            <a:prstGeom prst="rect">
              <a:avLst/>
            </a:prstGeom>
            <a:noFill/>
          </p:spPr>
          <p:txBody>
            <a:bodyPr wrap="none" rtlCol="0">
              <a:spAutoFit/>
            </a:bodyPr>
            <a:lstStyle/>
            <a:p>
              <a:r>
                <a:rPr lang="en-US" sz="675" spc="113" dirty="0" smtClean="0">
                  <a:solidFill>
                    <a:srgbClr val="283147">
                      <a:alpha val="74000"/>
                    </a:srgbClr>
                  </a:solidFill>
                </a:rPr>
                <a:t>Recommended Hotel</a:t>
              </a:r>
              <a:endParaRPr lang="en-US" sz="675" spc="113" dirty="0">
                <a:solidFill>
                  <a:srgbClr val="283147">
                    <a:alpha val="74000"/>
                  </a:srgbClr>
                </a:solidFill>
              </a:endParaRPr>
            </a:p>
          </p:txBody>
        </p:sp>
      </p:grpSp>
      <p:grpSp>
        <p:nvGrpSpPr>
          <p:cNvPr id="121" name="Group 120">
            <a:extLst>
              <a:ext uri="{FF2B5EF4-FFF2-40B4-BE49-F238E27FC236}">
                <a16:creationId xmlns:a16="http://schemas.microsoft.com/office/drawing/2014/main" id="{C5A8350C-66C4-4753-BEDB-17559BAAB58D}"/>
              </a:ext>
            </a:extLst>
          </p:cNvPr>
          <p:cNvGrpSpPr/>
          <p:nvPr/>
        </p:nvGrpSpPr>
        <p:grpSpPr>
          <a:xfrm>
            <a:off x="4897331" y="836045"/>
            <a:ext cx="250735" cy="1546090"/>
            <a:chOff x="13061306" y="2228850"/>
            <a:chExt cx="668718" cy="4123446"/>
          </a:xfrm>
        </p:grpSpPr>
        <p:sp>
          <p:nvSpPr>
            <p:cNvPr id="60" name="Freeform: Shape 59">
              <a:extLst>
                <a:ext uri="{FF2B5EF4-FFF2-40B4-BE49-F238E27FC236}">
                  <a16:creationId xmlns:a16="http://schemas.microsoft.com/office/drawing/2014/main" id="{63235E99-4531-45F1-AD5E-6E6B826F84CC}"/>
                </a:ext>
              </a:extLst>
            </p:cNvPr>
            <p:cNvSpPr/>
            <p:nvPr/>
          </p:nvSpPr>
          <p:spPr>
            <a:xfrm>
              <a:off x="13072697" y="2228850"/>
              <a:ext cx="551182" cy="4019550"/>
            </a:xfrm>
            <a:custGeom>
              <a:avLst/>
              <a:gdLst>
                <a:gd name="connsiteX0" fmla="*/ 384189 w 551182"/>
                <a:gd name="connsiteY0" fmla="*/ 0 h 4019550"/>
                <a:gd name="connsiteX1" fmla="*/ 551182 w 551182"/>
                <a:gd name="connsiteY1" fmla="*/ 0 h 4019550"/>
                <a:gd name="connsiteX2" fmla="*/ 551182 w 551182"/>
                <a:gd name="connsiteY2" fmla="*/ 4019550 h 4019550"/>
                <a:gd name="connsiteX3" fmla="*/ 384189 w 551182"/>
                <a:gd name="connsiteY3" fmla="*/ 4019550 h 4019550"/>
                <a:gd name="connsiteX4" fmla="*/ 0 w 551182"/>
                <a:gd name="connsiteY4" fmla="*/ 3635361 h 4019550"/>
                <a:gd name="connsiteX5" fmla="*/ 0 w 551182"/>
                <a:gd name="connsiteY5" fmla="*/ 384189 h 4019550"/>
                <a:gd name="connsiteX6" fmla="*/ 384189 w 551182"/>
                <a:gd name="connsiteY6" fmla="*/ 0 h 401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182" h="4019550">
                  <a:moveTo>
                    <a:pt x="384189" y="0"/>
                  </a:moveTo>
                  <a:lnTo>
                    <a:pt x="551182" y="0"/>
                  </a:lnTo>
                  <a:lnTo>
                    <a:pt x="551182" y="4019550"/>
                  </a:lnTo>
                  <a:lnTo>
                    <a:pt x="384189" y="4019550"/>
                  </a:lnTo>
                  <a:cubicBezTo>
                    <a:pt x="172007" y="4019550"/>
                    <a:pt x="0" y="3847543"/>
                    <a:pt x="0" y="3635361"/>
                  </a:cubicBezTo>
                  <a:lnTo>
                    <a:pt x="0" y="384189"/>
                  </a:lnTo>
                  <a:cubicBezTo>
                    <a:pt x="0" y="172007"/>
                    <a:pt x="172007" y="0"/>
                    <a:pt x="384189"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solidFill>
                  <a:prstClr val="white"/>
                </a:solidFill>
              </a:endParaRPr>
            </a:p>
          </p:txBody>
        </p:sp>
        <p:sp>
          <p:nvSpPr>
            <p:cNvPr id="61" name="TextBox 60">
              <a:extLst>
                <a:ext uri="{FF2B5EF4-FFF2-40B4-BE49-F238E27FC236}">
                  <a16:creationId xmlns:a16="http://schemas.microsoft.com/office/drawing/2014/main" id="{80430E5E-D0AD-4274-8FD6-EA5C846A4766}"/>
                </a:ext>
              </a:extLst>
            </p:cNvPr>
            <p:cNvSpPr txBox="1"/>
            <p:nvPr/>
          </p:nvSpPr>
          <p:spPr>
            <a:xfrm>
              <a:off x="13061306" y="2484889"/>
              <a:ext cx="599391" cy="461724"/>
            </a:xfrm>
            <a:prstGeom prst="rect">
              <a:avLst/>
            </a:prstGeom>
            <a:noFill/>
          </p:spPr>
          <p:txBody>
            <a:bodyPr wrap="none" rtlCol="0">
              <a:spAutoFit/>
            </a:bodyPr>
            <a:lstStyle/>
            <a:p>
              <a:pPr algn="ctr"/>
              <a:r>
                <a:rPr lang="en-US" sz="525" dirty="0" smtClean="0">
                  <a:solidFill>
                    <a:srgbClr val="4F81BD">
                      <a:alpha val="74000"/>
                    </a:srgbClr>
                  </a:solidFill>
                  <a:latin typeface="dt-social-01" panose="02000509000000000000" pitchFamily="49" charset="0"/>
                </a:rPr>
                <a:t>3</a:t>
              </a:r>
              <a:endParaRPr lang="en-US" sz="525" dirty="0">
                <a:solidFill>
                  <a:srgbClr val="4F81BD">
                    <a:alpha val="74000"/>
                  </a:srgbClr>
                </a:solidFill>
                <a:latin typeface="dt-social-01" panose="02000509000000000000" pitchFamily="49" charset="0"/>
              </a:endParaRPr>
            </a:p>
          </p:txBody>
        </p:sp>
        <p:sp>
          <p:nvSpPr>
            <p:cNvPr id="64" name="TextBox 63">
              <a:extLst>
                <a:ext uri="{FF2B5EF4-FFF2-40B4-BE49-F238E27FC236}">
                  <a16:creationId xmlns:a16="http://schemas.microsoft.com/office/drawing/2014/main" id="{9747248C-39B2-4829-AFDD-C45889418363}"/>
                </a:ext>
              </a:extLst>
            </p:cNvPr>
            <p:cNvSpPr txBox="1"/>
            <p:nvPr/>
          </p:nvSpPr>
          <p:spPr>
            <a:xfrm rot="16200000">
              <a:off x="11553775" y="4176047"/>
              <a:ext cx="3719316" cy="633182"/>
            </a:xfrm>
            <a:prstGeom prst="rect">
              <a:avLst/>
            </a:prstGeom>
            <a:noFill/>
          </p:spPr>
          <p:txBody>
            <a:bodyPr wrap="none" rtlCol="0">
              <a:spAutoFit/>
            </a:bodyPr>
            <a:lstStyle/>
            <a:p>
              <a:r>
                <a:rPr lang="en-US" sz="675" spc="113" dirty="0" smtClean="0">
                  <a:solidFill>
                    <a:srgbClr val="283147">
                      <a:alpha val="74000"/>
                    </a:srgbClr>
                  </a:solidFill>
                </a:rPr>
                <a:t>Recommended Hotel</a:t>
              </a:r>
              <a:endParaRPr lang="en-US" sz="675" spc="113" dirty="0">
                <a:solidFill>
                  <a:srgbClr val="283147">
                    <a:alpha val="74000"/>
                  </a:srgbClr>
                </a:solidFill>
              </a:endParaRPr>
            </a:p>
          </p:txBody>
        </p:sp>
      </p:grpSp>
      <p:grpSp>
        <p:nvGrpSpPr>
          <p:cNvPr id="125" name="Group 124">
            <a:extLst>
              <a:ext uri="{FF2B5EF4-FFF2-40B4-BE49-F238E27FC236}">
                <a16:creationId xmlns:a16="http://schemas.microsoft.com/office/drawing/2014/main" id="{AC58012C-07D1-49A4-9344-E080DB3F2890}"/>
              </a:ext>
            </a:extLst>
          </p:cNvPr>
          <p:cNvGrpSpPr/>
          <p:nvPr/>
        </p:nvGrpSpPr>
        <p:grpSpPr>
          <a:xfrm>
            <a:off x="1033636" y="2787685"/>
            <a:ext cx="224742" cy="1555906"/>
            <a:chOff x="2756721" y="7433896"/>
            <a:chExt cx="599391" cy="4149623"/>
          </a:xfrm>
        </p:grpSpPr>
        <p:sp>
          <p:nvSpPr>
            <p:cNvPr id="78" name="Freeform: Shape 77">
              <a:extLst>
                <a:ext uri="{FF2B5EF4-FFF2-40B4-BE49-F238E27FC236}">
                  <a16:creationId xmlns:a16="http://schemas.microsoft.com/office/drawing/2014/main" id="{E12253FB-DA92-4DA3-8DB8-A2E0D07C588C}"/>
                </a:ext>
              </a:extLst>
            </p:cNvPr>
            <p:cNvSpPr/>
            <p:nvPr/>
          </p:nvSpPr>
          <p:spPr>
            <a:xfrm>
              <a:off x="2768112" y="7433896"/>
              <a:ext cx="551182" cy="4019550"/>
            </a:xfrm>
            <a:custGeom>
              <a:avLst/>
              <a:gdLst>
                <a:gd name="connsiteX0" fmla="*/ 384189 w 551182"/>
                <a:gd name="connsiteY0" fmla="*/ 0 h 4019550"/>
                <a:gd name="connsiteX1" fmla="*/ 551182 w 551182"/>
                <a:gd name="connsiteY1" fmla="*/ 0 h 4019550"/>
                <a:gd name="connsiteX2" fmla="*/ 551182 w 551182"/>
                <a:gd name="connsiteY2" fmla="*/ 4019550 h 4019550"/>
                <a:gd name="connsiteX3" fmla="*/ 384189 w 551182"/>
                <a:gd name="connsiteY3" fmla="*/ 4019550 h 4019550"/>
                <a:gd name="connsiteX4" fmla="*/ 0 w 551182"/>
                <a:gd name="connsiteY4" fmla="*/ 3635361 h 4019550"/>
                <a:gd name="connsiteX5" fmla="*/ 0 w 551182"/>
                <a:gd name="connsiteY5" fmla="*/ 384189 h 4019550"/>
                <a:gd name="connsiteX6" fmla="*/ 384189 w 551182"/>
                <a:gd name="connsiteY6" fmla="*/ 0 h 401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182" h="4019550">
                  <a:moveTo>
                    <a:pt x="384189" y="0"/>
                  </a:moveTo>
                  <a:lnTo>
                    <a:pt x="551182" y="0"/>
                  </a:lnTo>
                  <a:lnTo>
                    <a:pt x="551182" y="4019550"/>
                  </a:lnTo>
                  <a:lnTo>
                    <a:pt x="384189" y="4019550"/>
                  </a:lnTo>
                  <a:cubicBezTo>
                    <a:pt x="172007" y="4019550"/>
                    <a:pt x="0" y="3847543"/>
                    <a:pt x="0" y="3635361"/>
                  </a:cubicBezTo>
                  <a:lnTo>
                    <a:pt x="0" y="384189"/>
                  </a:lnTo>
                  <a:cubicBezTo>
                    <a:pt x="0" y="172007"/>
                    <a:pt x="172007" y="0"/>
                    <a:pt x="384189"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solidFill>
                  <a:prstClr val="white"/>
                </a:solidFill>
              </a:endParaRPr>
            </a:p>
          </p:txBody>
        </p:sp>
        <p:sp>
          <p:nvSpPr>
            <p:cNvPr id="79" name="TextBox 78">
              <a:extLst>
                <a:ext uri="{FF2B5EF4-FFF2-40B4-BE49-F238E27FC236}">
                  <a16:creationId xmlns:a16="http://schemas.microsoft.com/office/drawing/2014/main" id="{CBCBF9EA-A426-449C-9C77-74C61AF6BC65}"/>
                </a:ext>
              </a:extLst>
            </p:cNvPr>
            <p:cNvSpPr txBox="1"/>
            <p:nvPr/>
          </p:nvSpPr>
          <p:spPr>
            <a:xfrm>
              <a:off x="2756721" y="7689935"/>
              <a:ext cx="599391" cy="461724"/>
            </a:xfrm>
            <a:prstGeom prst="rect">
              <a:avLst/>
            </a:prstGeom>
            <a:noFill/>
          </p:spPr>
          <p:txBody>
            <a:bodyPr wrap="none" rtlCol="0">
              <a:spAutoFit/>
            </a:bodyPr>
            <a:lstStyle/>
            <a:p>
              <a:pPr algn="ctr"/>
              <a:r>
                <a:rPr lang="en-US" sz="525" dirty="0" smtClean="0">
                  <a:solidFill>
                    <a:srgbClr val="4F81BD">
                      <a:alpha val="74000"/>
                    </a:srgbClr>
                  </a:solidFill>
                  <a:latin typeface="dt-social-01" panose="02000509000000000000" pitchFamily="49" charset="0"/>
                </a:rPr>
                <a:t>2</a:t>
              </a:r>
              <a:endParaRPr lang="en-US" sz="525" dirty="0">
                <a:solidFill>
                  <a:srgbClr val="4F81BD">
                    <a:alpha val="74000"/>
                  </a:srgbClr>
                </a:solidFill>
                <a:latin typeface="dt-social-01" panose="02000509000000000000" pitchFamily="49" charset="0"/>
              </a:endParaRPr>
            </a:p>
          </p:txBody>
        </p:sp>
        <p:sp>
          <p:nvSpPr>
            <p:cNvPr id="82" name="TextBox 81">
              <a:extLst>
                <a:ext uri="{FF2B5EF4-FFF2-40B4-BE49-F238E27FC236}">
                  <a16:creationId xmlns:a16="http://schemas.microsoft.com/office/drawing/2014/main" id="{DF087827-5E9A-4A4E-9CB7-6EB9B87EDBF9}"/>
                </a:ext>
              </a:extLst>
            </p:cNvPr>
            <p:cNvSpPr txBox="1"/>
            <p:nvPr/>
          </p:nvSpPr>
          <p:spPr>
            <a:xfrm rot="16200000">
              <a:off x="1342961" y="9631276"/>
              <a:ext cx="3381196" cy="523290"/>
            </a:xfrm>
            <a:prstGeom prst="rect">
              <a:avLst/>
            </a:prstGeom>
            <a:noFill/>
          </p:spPr>
          <p:txBody>
            <a:bodyPr wrap="none" rtlCol="0">
              <a:spAutoFit/>
            </a:bodyPr>
            <a:lstStyle/>
            <a:p>
              <a:r>
                <a:rPr lang="en-US" sz="675" spc="113" dirty="0">
                  <a:solidFill>
                    <a:srgbClr val="283147">
                      <a:alpha val="74000"/>
                    </a:srgbClr>
                  </a:solidFill>
                </a:rPr>
                <a:t>Recommended Hotel</a:t>
              </a:r>
            </a:p>
          </p:txBody>
        </p:sp>
      </p:grpSp>
      <p:grpSp>
        <p:nvGrpSpPr>
          <p:cNvPr id="122" name="Group 121">
            <a:extLst>
              <a:ext uri="{FF2B5EF4-FFF2-40B4-BE49-F238E27FC236}">
                <a16:creationId xmlns:a16="http://schemas.microsoft.com/office/drawing/2014/main" id="{2801E15D-1491-47C7-9799-0E806C7CC2A1}"/>
              </a:ext>
            </a:extLst>
          </p:cNvPr>
          <p:cNvGrpSpPr/>
          <p:nvPr/>
        </p:nvGrpSpPr>
        <p:grpSpPr>
          <a:xfrm>
            <a:off x="4897353" y="2787679"/>
            <a:ext cx="224742" cy="1555909"/>
            <a:chOff x="13061306" y="7433896"/>
            <a:chExt cx="599391" cy="4149634"/>
          </a:xfrm>
        </p:grpSpPr>
        <p:sp>
          <p:nvSpPr>
            <p:cNvPr id="96" name="Freeform: Shape 95">
              <a:extLst>
                <a:ext uri="{FF2B5EF4-FFF2-40B4-BE49-F238E27FC236}">
                  <a16:creationId xmlns:a16="http://schemas.microsoft.com/office/drawing/2014/main" id="{7F247535-870C-4A0A-84A5-86A81178F0C6}"/>
                </a:ext>
              </a:extLst>
            </p:cNvPr>
            <p:cNvSpPr/>
            <p:nvPr/>
          </p:nvSpPr>
          <p:spPr>
            <a:xfrm>
              <a:off x="13072697" y="7433896"/>
              <a:ext cx="551182" cy="4019550"/>
            </a:xfrm>
            <a:custGeom>
              <a:avLst/>
              <a:gdLst>
                <a:gd name="connsiteX0" fmla="*/ 384189 w 551182"/>
                <a:gd name="connsiteY0" fmla="*/ 0 h 4019550"/>
                <a:gd name="connsiteX1" fmla="*/ 551182 w 551182"/>
                <a:gd name="connsiteY1" fmla="*/ 0 h 4019550"/>
                <a:gd name="connsiteX2" fmla="*/ 551182 w 551182"/>
                <a:gd name="connsiteY2" fmla="*/ 4019550 h 4019550"/>
                <a:gd name="connsiteX3" fmla="*/ 384189 w 551182"/>
                <a:gd name="connsiteY3" fmla="*/ 4019550 h 4019550"/>
                <a:gd name="connsiteX4" fmla="*/ 0 w 551182"/>
                <a:gd name="connsiteY4" fmla="*/ 3635361 h 4019550"/>
                <a:gd name="connsiteX5" fmla="*/ 0 w 551182"/>
                <a:gd name="connsiteY5" fmla="*/ 384189 h 4019550"/>
                <a:gd name="connsiteX6" fmla="*/ 384189 w 551182"/>
                <a:gd name="connsiteY6" fmla="*/ 0 h 401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182" h="4019550">
                  <a:moveTo>
                    <a:pt x="384189" y="0"/>
                  </a:moveTo>
                  <a:lnTo>
                    <a:pt x="551182" y="0"/>
                  </a:lnTo>
                  <a:lnTo>
                    <a:pt x="551182" y="4019550"/>
                  </a:lnTo>
                  <a:lnTo>
                    <a:pt x="384189" y="4019550"/>
                  </a:lnTo>
                  <a:cubicBezTo>
                    <a:pt x="172007" y="4019550"/>
                    <a:pt x="0" y="3847543"/>
                    <a:pt x="0" y="3635361"/>
                  </a:cubicBezTo>
                  <a:lnTo>
                    <a:pt x="0" y="384189"/>
                  </a:lnTo>
                  <a:cubicBezTo>
                    <a:pt x="0" y="172007"/>
                    <a:pt x="172007" y="0"/>
                    <a:pt x="384189"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solidFill>
                  <a:prstClr val="white"/>
                </a:solidFill>
              </a:endParaRPr>
            </a:p>
          </p:txBody>
        </p:sp>
        <p:sp>
          <p:nvSpPr>
            <p:cNvPr id="97" name="TextBox 96">
              <a:extLst>
                <a:ext uri="{FF2B5EF4-FFF2-40B4-BE49-F238E27FC236}">
                  <a16:creationId xmlns:a16="http://schemas.microsoft.com/office/drawing/2014/main" id="{F9EE1209-AF43-4B7F-A3D7-6A9D2A21F4AA}"/>
                </a:ext>
              </a:extLst>
            </p:cNvPr>
            <p:cNvSpPr txBox="1"/>
            <p:nvPr/>
          </p:nvSpPr>
          <p:spPr>
            <a:xfrm>
              <a:off x="13061306" y="7689935"/>
              <a:ext cx="599391" cy="461724"/>
            </a:xfrm>
            <a:prstGeom prst="rect">
              <a:avLst/>
            </a:prstGeom>
            <a:noFill/>
          </p:spPr>
          <p:txBody>
            <a:bodyPr wrap="none" rtlCol="0">
              <a:spAutoFit/>
            </a:bodyPr>
            <a:lstStyle/>
            <a:p>
              <a:pPr algn="ctr"/>
              <a:r>
                <a:rPr lang="en-US" sz="525" dirty="0" smtClean="0">
                  <a:solidFill>
                    <a:srgbClr val="4F81BD">
                      <a:alpha val="74000"/>
                    </a:srgbClr>
                  </a:solidFill>
                  <a:latin typeface="dt-social-01" panose="02000509000000000000" pitchFamily="49" charset="0"/>
                </a:rPr>
                <a:t>4</a:t>
              </a:r>
              <a:endParaRPr lang="en-US" sz="525" dirty="0">
                <a:solidFill>
                  <a:srgbClr val="4F81BD">
                    <a:alpha val="74000"/>
                  </a:srgbClr>
                </a:solidFill>
                <a:latin typeface="dt-social-01" panose="02000509000000000000" pitchFamily="49" charset="0"/>
              </a:endParaRPr>
            </a:p>
          </p:txBody>
        </p:sp>
        <p:sp>
          <p:nvSpPr>
            <p:cNvPr id="100" name="TextBox 99">
              <a:extLst>
                <a:ext uri="{FF2B5EF4-FFF2-40B4-BE49-F238E27FC236}">
                  <a16:creationId xmlns:a16="http://schemas.microsoft.com/office/drawing/2014/main" id="{BE945935-2676-4494-B74A-C492896CD5D9}"/>
                </a:ext>
              </a:extLst>
            </p:cNvPr>
            <p:cNvSpPr txBox="1"/>
            <p:nvPr/>
          </p:nvSpPr>
          <p:spPr>
            <a:xfrm rot="16200000">
              <a:off x="11647553" y="9631287"/>
              <a:ext cx="3381197" cy="523290"/>
            </a:xfrm>
            <a:prstGeom prst="rect">
              <a:avLst/>
            </a:prstGeom>
            <a:noFill/>
          </p:spPr>
          <p:txBody>
            <a:bodyPr wrap="none" rtlCol="0">
              <a:spAutoFit/>
            </a:bodyPr>
            <a:lstStyle/>
            <a:p>
              <a:r>
                <a:rPr lang="en-US" sz="675" spc="113" dirty="0" smtClean="0">
                  <a:solidFill>
                    <a:srgbClr val="283147">
                      <a:alpha val="74000"/>
                    </a:srgbClr>
                  </a:solidFill>
                </a:rPr>
                <a:t>Recommended Hotel</a:t>
              </a:r>
              <a:endParaRPr lang="en-US" sz="675" spc="113" dirty="0">
                <a:solidFill>
                  <a:srgbClr val="283147">
                    <a:alpha val="74000"/>
                  </a:srgbClr>
                </a:solidFill>
              </a:endParaRPr>
            </a:p>
          </p:txBody>
        </p:sp>
      </p:grpSp>
      <p:pic>
        <p:nvPicPr>
          <p:cNvPr id="5" name="Picture Placeholder 4"/>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20953" r="20953"/>
          <a:stretch>
            <a:fillRect/>
          </a:stretch>
        </p:blipFill>
        <p:spPr/>
      </p:pic>
      <p:pic>
        <p:nvPicPr>
          <p:cNvPr id="16" name="Picture Placeholder 15"/>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22950" r="22950"/>
          <a:stretch>
            <a:fillRect/>
          </a:stretch>
        </p:blipFill>
        <p:spPr/>
      </p:pic>
      <p:pic>
        <p:nvPicPr>
          <p:cNvPr id="22" name="Picture Placeholder 21"/>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27137" r="27137"/>
          <a:stretch>
            <a:fillRect/>
          </a:stretch>
        </p:blipFill>
        <p:spPr/>
      </p:pic>
      <p:grpSp>
        <p:nvGrpSpPr>
          <p:cNvPr id="26" name="Group 25"/>
          <p:cNvGrpSpPr/>
          <p:nvPr/>
        </p:nvGrpSpPr>
        <p:grpSpPr>
          <a:xfrm>
            <a:off x="2675638" y="843558"/>
            <a:ext cx="1893467" cy="1523469"/>
            <a:chOff x="2675638" y="843558"/>
            <a:chExt cx="1893467" cy="1523469"/>
          </a:xfrm>
        </p:grpSpPr>
        <p:sp>
          <p:nvSpPr>
            <p:cNvPr id="7" name="TextBox 6">
              <a:extLst>
                <a:ext uri="{FF2B5EF4-FFF2-40B4-BE49-F238E27FC236}">
                  <a16:creationId xmlns:a16="http://schemas.microsoft.com/office/drawing/2014/main" id="{AD1138DA-D5B3-4A9C-AD53-4D5E28C8C110}"/>
                </a:ext>
              </a:extLst>
            </p:cNvPr>
            <p:cNvSpPr txBox="1"/>
            <p:nvPr/>
          </p:nvSpPr>
          <p:spPr>
            <a:xfrm>
              <a:off x="2675638" y="843558"/>
              <a:ext cx="1893467" cy="230832"/>
            </a:xfrm>
            <a:prstGeom prst="rect">
              <a:avLst/>
            </a:prstGeom>
            <a:solidFill>
              <a:srgbClr val="114454"/>
            </a:solidFill>
          </p:spPr>
          <p:txBody>
            <a:bodyPr wrap="none" rtlCol="0">
              <a:spAutoFit/>
            </a:bodyPr>
            <a:lstStyle/>
            <a:p>
              <a:r>
                <a:rPr lang="en-US" sz="900" b="1" dirty="0" smtClean="0">
                  <a:solidFill>
                    <a:prstClr val="white"/>
                  </a:solidFill>
                </a:rPr>
                <a:t>NH SEVILLA PLAZA DE ARMAS</a:t>
              </a:r>
              <a:endParaRPr lang="en-US" sz="900" b="1" dirty="0">
                <a:solidFill>
                  <a:prstClr val="white"/>
                </a:solidFill>
              </a:endParaRPr>
            </a:p>
          </p:txBody>
        </p:sp>
        <p:pic>
          <p:nvPicPr>
            <p:cNvPr id="25" name="Picture 24"/>
            <p:cNvPicPr>
              <a:picLocks noChangeAspect="1"/>
            </p:cNvPicPr>
            <p:nvPr/>
          </p:nvPicPr>
          <p:blipFill>
            <a:blip r:embed="rId6"/>
            <a:stretch>
              <a:fillRect/>
            </a:stretch>
          </p:blipFill>
          <p:spPr>
            <a:xfrm>
              <a:off x="2791984" y="1074390"/>
              <a:ext cx="1280413" cy="1292637"/>
            </a:xfrm>
            <a:prstGeom prst="rect">
              <a:avLst/>
            </a:prstGeom>
          </p:spPr>
        </p:pic>
      </p:grpSp>
      <p:grpSp>
        <p:nvGrpSpPr>
          <p:cNvPr id="36" name="Group 35"/>
          <p:cNvGrpSpPr/>
          <p:nvPr/>
        </p:nvGrpSpPr>
        <p:grpSpPr>
          <a:xfrm>
            <a:off x="2675639" y="2715766"/>
            <a:ext cx="1396040" cy="1512168"/>
            <a:chOff x="2675639" y="2715766"/>
            <a:chExt cx="1396040" cy="1512168"/>
          </a:xfrm>
        </p:grpSpPr>
        <p:sp>
          <p:nvSpPr>
            <p:cNvPr id="89" name="TextBox 88">
              <a:extLst>
                <a:ext uri="{FF2B5EF4-FFF2-40B4-BE49-F238E27FC236}">
                  <a16:creationId xmlns:a16="http://schemas.microsoft.com/office/drawing/2014/main" id="{337864BE-A8E9-4BCE-996A-BE7AD2887986}"/>
                </a:ext>
              </a:extLst>
            </p:cNvPr>
            <p:cNvSpPr txBox="1"/>
            <p:nvPr/>
          </p:nvSpPr>
          <p:spPr>
            <a:xfrm>
              <a:off x="2675639" y="2715766"/>
              <a:ext cx="955711" cy="230832"/>
            </a:xfrm>
            <a:prstGeom prst="rect">
              <a:avLst/>
            </a:prstGeom>
            <a:noFill/>
          </p:spPr>
          <p:txBody>
            <a:bodyPr wrap="none" rtlCol="0">
              <a:spAutoFit/>
            </a:bodyPr>
            <a:lstStyle/>
            <a:p>
              <a:r>
                <a:rPr lang="en-US" sz="900" b="1" dirty="0" smtClean="0">
                  <a:solidFill>
                    <a:prstClr val="white"/>
                  </a:solidFill>
                </a:rPr>
                <a:t>MELIA SEVILA</a:t>
              </a:r>
              <a:endParaRPr lang="en-US" sz="900" b="1" dirty="0">
                <a:solidFill>
                  <a:prstClr val="white"/>
                </a:solidFill>
              </a:endParaRPr>
            </a:p>
          </p:txBody>
        </p:sp>
        <p:pic>
          <p:nvPicPr>
            <p:cNvPr id="27" name="Picture 26"/>
            <p:cNvPicPr>
              <a:picLocks noChangeAspect="1"/>
            </p:cNvPicPr>
            <p:nvPr/>
          </p:nvPicPr>
          <p:blipFill>
            <a:blip r:embed="rId7"/>
            <a:stretch>
              <a:fillRect/>
            </a:stretch>
          </p:blipFill>
          <p:spPr>
            <a:xfrm>
              <a:off x="2755314" y="2946598"/>
              <a:ext cx="1316365" cy="1281336"/>
            </a:xfrm>
            <a:prstGeom prst="rect">
              <a:avLst/>
            </a:prstGeom>
          </p:spPr>
        </p:pic>
      </p:grpSp>
      <p:grpSp>
        <p:nvGrpSpPr>
          <p:cNvPr id="37" name="Group 36"/>
          <p:cNvGrpSpPr/>
          <p:nvPr/>
        </p:nvGrpSpPr>
        <p:grpSpPr>
          <a:xfrm>
            <a:off x="6533347" y="756918"/>
            <a:ext cx="1484529" cy="1586232"/>
            <a:chOff x="6533347" y="756918"/>
            <a:chExt cx="1484529" cy="1586232"/>
          </a:xfrm>
        </p:grpSpPr>
        <p:sp>
          <p:nvSpPr>
            <p:cNvPr id="71" name="TextBox 70">
              <a:extLst>
                <a:ext uri="{FF2B5EF4-FFF2-40B4-BE49-F238E27FC236}">
                  <a16:creationId xmlns:a16="http://schemas.microsoft.com/office/drawing/2014/main" id="{319B116B-37DF-43FA-B27A-25EBCFA00E87}"/>
                </a:ext>
              </a:extLst>
            </p:cNvPr>
            <p:cNvSpPr txBox="1"/>
            <p:nvPr/>
          </p:nvSpPr>
          <p:spPr>
            <a:xfrm>
              <a:off x="6533347" y="756918"/>
              <a:ext cx="1138453" cy="230832"/>
            </a:xfrm>
            <a:prstGeom prst="rect">
              <a:avLst/>
            </a:prstGeom>
            <a:noFill/>
          </p:spPr>
          <p:txBody>
            <a:bodyPr wrap="none" rtlCol="0">
              <a:spAutoFit/>
            </a:bodyPr>
            <a:lstStyle/>
            <a:p>
              <a:r>
                <a:rPr lang="en-US" sz="900" b="1" dirty="0" smtClean="0">
                  <a:solidFill>
                    <a:prstClr val="white"/>
                  </a:solidFill>
                </a:rPr>
                <a:t>MELIA LEBREROS</a:t>
              </a:r>
              <a:endParaRPr lang="en-US" sz="900" b="1" dirty="0">
                <a:solidFill>
                  <a:prstClr val="white"/>
                </a:solidFill>
              </a:endParaRPr>
            </a:p>
          </p:txBody>
        </p:sp>
        <p:pic>
          <p:nvPicPr>
            <p:cNvPr id="29" name="Picture 28"/>
            <p:cNvPicPr>
              <a:picLocks noChangeAspect="1"/>
            </p:cNvPicPr>
            <p:nvPr/>
          </p:nvPicPr>
          <p:blipFill>
            <a:blip r:embed="rId8"/>
            <a:stretch>
              <a:fillRect/>
            </a:stretch>
          </p:blipFill>
          <p:spPr>
            <a:xfrm>
              <a:off x="6622230" y="987751"/>
              <a:ext cx="1395646" cy="1355399"/>
            </a:xfrm>
            <a:prstGeom prst="rect">
              <a:avLst/>
            </a:prstGeom>
          </p:spPr>
        </p:pic>
      </p:grpSp>
      <p:pic>
        <p:nvPicPr>
          <p:cNvPr id="33" name="Picture Placeholder 32"/>
          <p:cNvPicPr>
            <a:picLocks noGrp="1" noChangeAspect="1"/>
          </p:cNvPicPr>
          <p:nvPr>
            <p:ph type="pic" sz="quarter" idx="15"/>
          </p:nvPr>
        </p:nvPicPr>
        <p:blipFill>
          <a:blip r:embed="rId9">
            <a:extLst>
              <a:ext uri="{28A0092B-C50C-407E-A947-70E740481C1C}">
                <a14:useLocalDpi xmlns:a14="http://schemas.microsoft.com/office/drawing/2010/main" val="0"/>
              </a:ext>
            </a:extLst>
          </a:blip>
          <a:srcRect l="24046" r="24046"/>
          <a:stretch>
            <a:fillRect/>
          </a:stretch>
        </p:blipFill>
        <p:spPr/>
      </p:pic>
      <p:grpSp>
        <p:nvGrpSpPr>
          <p:cNvPr id="38" name="Group 37"/>
          <p:cNvGrpSpPr/>
          <p:nvPr/>
        </p:nvGrpSpPr>
        <p:grpSpPr>
          <a:xfrm>
            <a:off x="6539352" y="2715766"/>
            <a:ext cx="1630730" cy="1615940"/>
            <a:chOff x="6539352" y="2715766"/>
            <a:chExt cx="1630730" cy="1615940"/>
          </a:xfrm>
        </p:grpSpPr>
        <p:sp>
          <p:nvSpPr>
            <p:cNvPr id="107" name="TextBox 106">
              <a:extLst>
                <a:ext uri="{FF2B5EF4-FFF2-40B4-BE49-F238E27FC236}">
                  <a16:creationId xmlns:a16="http://schemas.microsoft.com/office/drawing/2014/main" id="{101E3888-5103-461E-915B-E1E0A8E37052}"/>
                </a:ext>
              </a:extLst>
            </p:cNvPr>
            <p:cNvSpPr txBox="1"/>
            <p:nvPr/>
          </p:nvSpPr>
          <p:spPr>
            <a:xfrm>
              <a:off x="6539352" y="2715766"/>
              <a:ext cx="1630730" cy="230832"/>
            </a:xfrm>
            <a:prstGeom prst="rect">
              <a:avLst/>
            </a:prstGeom>
            <a:noFill/>
          </p:spPr>
          <p:txBody>
            <a:bodyPr wrap="square" rtlCol="0">
              <a:spAutoFit/>
            </a:bodyPr>
            <a:lstStyle/>
            <a:p>
              <a:r>
                <a:rPr lang="en-US" sz="900" b="1" dirty="0" smtClean="0">
                  <a:solidFill>
                    <a:prstClr val="white"/>
                  </a:solidFill>
                </a:rPr>
                <a:t>NH COLLECTION SEVILLA</a:t>
              </a:r>
              <a:endParaRPr lang="en-US" sz="900" b="1" dirty="0">
                <a:solidFill>
                  <a:prstClr val="white"/>
                </a:solidFill>
              </a:endParaRPr>
            </a:p>
          </p:txBody>
        </p:sp>
        <p:pic>
          <p:nvPicPr>
            <p:cNvPr id="34" name="Picture 33"/>
            <p:cNvPicPr>
              <a:picLocks noChangeAspect="1"/>
            </p:cNvPicPr>
            <p:nvPr/>
          </p:nvPicPr>
          <p:blipFill>
            <a:blip r:embed="rId10"/>
            <a:stretch>
              <a:fillRect/>
            </a:stretch>
          </p:blipFill>
          <p:spPr>
            <a:xfrm>
              <a:off x="6622229" y="2946598"/>
              <a:ext cx="1334147" cy="1385108"/>
            </a:xfrm>
            <a:prstGeom prst="rect">
              <a:avLst/>
            </a:prstGeom>
          </p:spPr>
        </p:pic>
      </p:grpSp>
      <p:grpSp>
        <p:nvGrpSpPr>
          <p:cNvPr id="109" name="Group 108">
            <a:extLst>
              <a:ext uri="{FF2B5EF4-FFF2-40B4-BE49-F238E27FC236}">
                <a16:creationId xmlns:a16="http://schemas.microsoft.com/office/drawing/2014/main" id="{B47521F5-3085-4A79-8C9B-3A524F42C9ED}"/>
              </a:ext>
            </a:extLst>
          </p:cNvPr>
          <p:cNvGrpSpPr/>
          <p:nvPr/>
        </p:nvGrpSpPr>
        <p:grpSpPr>
          <a:xfrm rot="5400000">
            <a:off x="2203808" y="4037989"/>
            <a:ext cx="307238" cy="1507133"/>
            <a:chOff x="2724902" y="2228850"/>
            <a:chExt cx="819412" cy="4019550"/>
          </a:xfrm>
        </p:grpSpPr>
        <p:sp>
          <p:nvSpPr>
            <p:cNvPr id="110" name="Freeform: Shape 29">
              <a:extLst>
                <a:ext uri="{FF2B5EF4-FFF2-40B4-BE49-F238E27FC236}">
                  <a16:creationId xmlns:a16="http://schemas.microsoft.com/office/drawing/2014/main" id="{83168CCE-5080-4F8B-9A05-6831B5D99507}"/>
                </a:ext>
              </a:extLst>
            </p:cNvPr>
            <p:cNvSpPr/>
            <p:nvPr/>
          </p:nvSpPr>
          <p:spPr>
            <a:xfrm>
              <a:off x="2768112" y="2228850"/>
              <a:ext cx="551182" cy="4019550"/>
            </a:xfrm>
            <a:custGeom>
              <a:avLst/>
              <a:gdLst>
                <a:gd name="connsiteX0" fmla="*/ 384189 w 551182"/>
                <a:gd name="connsiteY0" fmla="*/ 0 h 4019550"/>
                <a:gd name="connsiteX1" fmla="*/ 551182 w 551182"/>
                <a:gd name="connsiteY1" fmla="*/ 0 h 4019550"/>
                <a:gd name="connsiteX2" fmla="*/ 551182 w 551182"/>
                <a:gd name="connsiteY2" fmla="*/ 4019550 h 4019550"/>
                <a:gd name="connsiteX3" fmla="*/ 384189 w 551182"/>
                <a:gd name="connsiteY3" fmla="*/ 4019550 h 4019550"/>
                <a:gd name="connsiteX4" fmla="*/ 0 w 551182"/>
                <a:gd name="connsiteY4" fmla="*/ 3635361 h 4019550"/>
                <a:gd name="connsiteX5" fmla="*/ 0 w 551182"/>
                <a:gd name="connsiteY5" fmla="*/ 384189 h 4019550"/>
                <a:gd name="connsiteX6" fmla="*/ 384189 w 551182"/>
                <a:gd name="connsiteY6" fmla="*/ 0 h 401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182" h="4019550">
                  <a:moveTo>
                    <a:pt x="384189" y="0"/>
                  </a:moveTo>
                  <a:lnTo>
                    <a:pt x="551182" y="0"/>
                  </a:lnTo>
                  <a:lnTo>
                    <a:pt x="551182" y="4019550"/>
                  </a:lnTo>
                  <a:lnTo>
                    <a:pt x="384189" y="4019550"/>
                  </a:lnTo>
                  <a:cubicBezTo>
                    <a:pt x="172007" y="4019550"/>
                    <a:pt x="0" y="3847543"/>
                    <a:pt x="0" y="3635361"/>
                  </a:cubicBezTo>
                  <a:lnTo>
                    <a:pt x="0" y="384189"/>
                  </a:lnTo>
                  <a:cubicBezTo>
                    <a:pt x="0" y="172007"/>
                    <a:pt x="172007" y="0"/>
                    <a:pt x="384189"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solidFill>
                  <a:prstClr val="white"/>
                </a:solidFill>
              </a:endParaRPr>
            </a:p>
          </p:txBody>
        </p:sp>
        <p:sp>
          <p:nvSpPr>
            <p:cNvPr id="112" name="TextBox 111">
              <a:extLst>
                <a:ext uri="{FF2B5EF4-FFF2-40B4-BE49-F238E27FC236}">
                  <a16:creationId xmlns:a16="http://schemas.microsoft.com/office/drawing/2014/main" id="{7FD2AD5B-EE4D-4893-9E6E-44B5A71AC0E1}"/>
                </a:ext>
              </a:extLst>
            </p:cNvPr>
            <p:cNvSpPr txBox="1"/>
            <p:nvPr/>
          </p:nvSpPr>
          <p:spPr>
            <a:xfrm rot="16200000">
              <a:off x="1863835" y="3908990"/>
              <a:ext cx="2541545" cy="819412"/>
            </a:xfrm>
            <a:prstGeom prst="rect">
              <a:avLst/>
            </a:prstGeom>
            <a:noFill/>
          </p:spPr>
          <p:txBody>
            <a:bodyPr wrap="none" rtlCol="0">
              <a:spAutoFit/>
            </a:bodyPr>
            <a:lstStyle/>
            <a:p>
              <a:pPr algn="ctr"/>
              <a:r>
                <a:rPr lang="en-US" sz="1050" b="1" spc="113" dirty="0" smtClean="0">
                  <a:solidFill>
                    <a:srgbClr val="283147">
                      <a:alpha val="74000"/>
                    </a:srgbClr>
                  </a:solidFill>
                </a:rPr>
                <a:t>AMADEUS</a:t>
              </a:r>
              <a:endParaRPr lang="en-US" sz="1000" b="1" spc="113" dirty="0">
                <a:solidFill>
                  <a:srgbClr val="283147">
                    <a:alpha val="74000"/>
                  </a:srgbClr>
                </a:solidFill>
              </a:endParaRPr>
            </a:p>
          </p:txBody>
        </p:sp>
      </p:grpSp>
      <p:sp>
        <p:nvSpPr>
          <p:cNvPr id="113" name="Freeform: Shape 29">
            <a:extLst>
              <a:ext uri="{FF2B5EF4-FFF2-40B4-BE49-F238E27FC236}">
                <a16:creationId xmlns:a16="http://schemas.microsoft.com/office/drawing/2014/main" id="{83168CCE-5080-4F8B-9A05-6831B5D99507}"/>
              </a:ext>
            </a:extLst>
          </p:cNvPr>
          <p:cNvSpPr/>
          <p:nvPr/>
        </p:nvSpPr>
        <p:spPr>
          <a:xfrm rot="5400000">
            <a:off x="6086330" y="3986037"/>
            <a:ext cx="206666" cy="1507133"/>
          </a:xfrm>
          <a:custGeom>
            <a:avLst/>
            <a:gdLst>
              <a:gd name="connsiteX0" fmla="*/ 384189 w 551182"/>
              <a:gd name="connsiteY0" fmla="*/ 0 h 4019550"/>
              <a:gd name="connsiteX1" fmla="*/ 551182 w 551182"/>
              <a:gd name="connsiteY1" fmla="*/ 0 h 4019550"/>
              <a:gd name="connsiteX2" fmla="*/ 551182 w 551182"/>
              <a:gd name="connsiteY2" fmla="*/ 4019550 h 4019550"/>
              <a:gd name="connsiteX3" fmla="*/ 384189 w 551182"/>
              <a:gd name="connsiteY3" fmla="*/ 4019550 h 4019550"/>
              <a:gd name="connsiteX4" fmla="*/ 0 w 551182"/>
              <a:gd name="connsiteY4" fmla="*/ 3635361 h 4019550"/>
              <a:gd name="connsiteX5" fmla="*/ 0 w 551182"/>
              <a:gd name="connsiteY5" fmla="*/ 384189 h 4019550"/>
              <a:gd name="connsiteX6" fmla="*/ 384189 w 551182"/>
              <a:gd name="connsiteY6" fmla="*/ 0 h 401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182" h="4019550">
                <a:moveTo>
                  <a:pt x="384189" y="0"/>
                </a:moveTo>
                <a:lnTo>
                  <a:pt x="551182" y="0"/>
                </a:lnTo>
                <a:lnTo>
                  <a:pt x="551182" y="4019550"/>
                </a:lnTo>
                <a:lnTo>
                  <a:pt x="384189" y="4019550"/>
                </a:lnTo>
                <a:cubicBezTo>
                  <a:pt x="172007" y="4019550"/>
                  <a:pt x="0" y="3847543"/>
                  <a:pt x="0" y="3635361"/>
                </a:cubicBezTo>
                <a:lnTo>
                  <a:pt x="0" y="384189"/>
                </a:lnTo>
                <a:cubicBezTo>
                  <a:pt x="0" y="172007"/>
                  <a:pt x="172007" y="0"/>
                  <a:pt x="384189"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solidFill>
                <a:prstClr val="white"/>
              </a:solidFill>
            </a:endParaRPr>
          </a:p>
        </p:txBody>
      </p:sp>
      <p:sp>
        <p:nvSpPr>
          <p:cNvPr id="114" name="TextBox 113">
            <a:extLst>
              <a:ext uri="{FF2B5EF4-FFF2-40B4-BE49-F238E27FC236}">
                <a16:creationId xmlns:a16="http://schemas.microsoft.com/office/drawing/2014/main" id="{7FD2AD5B-EE4D-4893-9E6E-44B5A71AC0E1}"/>
              </a:ext>
            </a:extLst>
          </p:cNvPr>
          <p:cNvSpPr txBox="1"/>
          <p:nvPr/>
        </p:nvSpPr>
        <p:spPr>
          <a:xfrm>
            <a:off x="5910119" y="4608599"/>
            <a:ext cx="499047" cy="253916"/>
          </a:xfrm>
          <a:prstGeom prst="rect">
            <a:avLst/>
          </a:prstGeom>
          <a:noFill/>
        </p:spPr>
        <p:txBody>
          <a:bodyPr wrap="none" rtlCol="0">
            <a:spAutoFit/>
          </a:bodyPr>
          <a:lstStyle/>
          <a:p>
            <a:pPr algn="ctr"/>
            <a:r>
              <a:rPr lang="en-US" sz="1050" b="1" spc="113" dirty="0" smtClean="0">
                <a:solidFill>
                  <a:srgbClr val="283147">
                    <a:alpha val="74000"/>
                  </a:srgbClr>
                </a:solidFill>
              </a:rPr>
              <a:t>SVQ</a:t>
            </a:r>
            <a:endParaRPr lang="en-US" sz="1050" b="1" spc="113" dirty="0">
              <a:solidFill>
                <a:srgbClr val="283147">
                  <a:alpha val="74000"/>
                </a:srgbClr>
              </a:solidFill>
            </a:endParaRPr>
          </a:p>
        </p:txBody>
      </p:sp>
    </p:spTree>
    <p:extLst>
      <p:ext uri="{BB962C8B-B14F-4D97-AF65-F5344CB8AC3E}">
        <p14:creationId xmlns:p14="http://schemas.microsoft.com/office/powerpoint/2010/main" val="1527898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300"/>
                                  </p:stCondLst>
                                  <p:childTnLst>
                                    <p:set>
                                      <p:cBhvr>
                                        <p:cTn id="6" dur="1" fill="hold">
                                          <p:stCondLst>
                                            <p:cond delay="0"/>
                                          </p:stCondLst>
                                        </p:cTn>
                                        <p:tgtEl>
                                          <p:spTgt spid="121"/>
                                        </p:tgtEl>
                                        <p:attrNameLst>
                                          <p:attrName>style.visibility</p:attrName>
                                        </p:attrNameLst>
                                      </p:cBhvr>
                                      <p:to>
                                        <p:strVal val="visible"/>
                                      </p:to>
                                    </p:set>
                                    <p:anim calcmode="lin" valueType="num">
                                      <p:cBhvr additive="base">
                                        <p:cTn id="7" dur="1000" fill="hold"/>
                                        <p:tgtEl>
                                          <p:spTgt spid="121"/>
                                        </p:tgtEl>
                                        <p:attrNameLst>
                                          <p:attrName>ppt_x</p:attrName>
                                        </p:attrNameLst>
                                      </p:cBhvr>
                                      <p:tavLst>
                                        <p:tav tm="0">
                                          <p:val>
                                            <p:strVal val="#ppt_x"/>
                                          </p:val>
                                        </p:tav>
                                        <p:tav tm="100000">
                                          <p:val>
                                            <p:strVal val="#ppt_x"/>
                                          </p:val>
                                        </p:tav>
                                      </p:tavLst>
                                    </p:anim>
                                    <p:anim calcmode="lin" valueType="num">
                                      <p:cBhvr additive="base">
                                        <p:cTn id="8" dur="1000" fill="hold"/>
                                        <p:tgtEl>
                                          <p:spTgt spid="12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500"/>
                                  </p:stCondLst>
                                  <p:childTnLst>
                                    <p:set>
                                      <p:cBhvr>
                                        <p:cTn id="10" dur="1" fill="hold">
                                          <p:stCondLst>
                                            <p:cond delay="0"/>
                                          </p:stCondLst>
                                        </p:cTn>
                                        <p:tgtEl>
                                          <p:spTgt spid="122"/>
                                        </p:tgtEl>
                                        <p:attrNameLst>
                                          <p:attrName>style.visibility</p:attrName>
                                        </p:attrNameLst>
                                      </p:cBhvr>
                                      <p:to>
                                        <p:strVal val="visible"/>
                                      </p:to>
                                    </p:set>
                                    <p:anim calcmode="lin" valueType="num">
                                      <p:cBhvr additive="base">
                                        <p:cTn id="11" dur="1000" fill="hold"/>
                                        <p:tgtEl>
                                          <p:spTgt spid="122"/>
                                        </p:tgtEl>
                                        <p:attrNameLst>
                                          <p:attrName>ppt_x</p:attrName>
                                        </p:attrNameLst>
                                      </p:cBhvr>
                                      <p:tavLst>
                                        <p:tav tm="0">
                                          <p:val>
                                            <p:strVal val="#ppt_x"/>
                                          </p:val>
                                        </p:tav>
                                        <p:tav tm="100000">
                                          <p:val>
                                            <p:strVal val="#ppt_x"/>
                                          </p:val>
                                        </p:tav>
                                      </p:tavLst>
                                    </p:anim>
                                    <p:anim calcmode="lin" valueType="num">
                                      <p:cBhvr additive="base">
                                        <p:cTn id="12" dur="1000" fill="hold"/>
                                        <p:tgtEl>
                                          <p:spTgt spid="122"/>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700"/>
                                  </p:stCondLst>
                                  <p:childTnLst>
                                    <p:set>
                                      <p:cBhvr>
                                        <p:cTn id="14" dur="1" fill="hold">
                                          <p:stCondLst>
                                            <p:cond delay="0"/>
                                          </p:stCondLst>
                                        </p:cTn>
                                        <p:tgtEl>
                                          <p:spTgt spid="124"/>
                                        </p:tgtEl>
                                        <p:attrNameLst>
                                          <p:attrName>style.visibility</p:attrName>
                                        </p:attrNameLst>
                                      </p:cBhvr>
                                      <p:to>
                                        <p:strVal val="visible"/>
                                      </p:to>
                                    </p:set>
                                    <p:anim calcmode="lin" valueType="num">
                                      <p:cBhvr additive="base">
                                        <p:cTn id="15" dur="1000" fill="hold"/>
                                        <p:tgtEl>
                                          <p:spTgt spid="124"/>
                                        </p:tgtEl>
                                        <p:attrNameLst>
                                          <p:attrName>ppt_x</p:attrName>
                                        </p:attrNameLst>
                                      </p:cBhvr>
                                      <p:tavLst>
                                        <p:tav tm="0">
                                          <p:val>
                                            <p:strVal val="#ppt_x"/>
                                          </p:val>
                                        </p:tav>
                                        <p:tav tm="100000">
                                          <p:val>
                                            <p:strVal val="#ppt_x"/>
                                          </p:val>
                                        </p:tav>
                                      </p:tavLst>
                                    </p:anim>
                                    <p:anim calcmode="lin" valueType="num">
                                      <p:cBhvr additive="base">
                                        <p:cTn id="16" dur="1000" fill="hold"/>
                                        <p:tgtEl>
                                          <p:spTgt spid="124"/>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900"/>
                                  </p:stCondLst>
                                  <p:childTnLst>
                                    <p:set>
                                      <p:cBhvr>
                                        <p:cTn id="18" dur="1" fill="hold">
                                          <p:stCondLst>
                                            <p:cond delay="0"/>
                                          </p:stCondLst>
                                        </p:cTn>
                                        <p:tgtEl>
                                          <p:spTgt spid="125"/>
                                        </p:tgtEl>
                                        <p:attrNameLst>
                                          <p:attrName>style.visibility</p:attrName>
                                        </p:attrNameLst>
                                      </p:cBhvr>
                                      <p:to>
                                        <p:strVal val="visible"/>
                                      </p:to>
                                    </p:set>
                                    <p:anim calcmode="lin" valueType="num">
                                      <p:cBhvr additive="base">
                                        <p:cTn id="19" dur="1000" fill="hold"/>
                                        <p:tgtEl>
                                          <p:spTgt spid="125"/>
                                        </p:tgtEl>
                                        <p:attrNameLst>
                                          <p:attrName>ppt_x</p:attrName>
                                        </p:attrNameLst>
                                      </p:cBhvr>
                                      <p:tavLst>
                                        <p:tav tm="0">
                                          <p:val>
                                            <p:strVal val="#ppt_x"/>
                                          </p:val>
                                        </p:tav>
                                        <p:tav tm="100000">
                                          <p:val>
                                            <p:strVal val="#ppt_x"/>
                                          </p:val>
                                        </p:tav>
                                      </p:tavLst>
                                    </p:anim>
                                    <p:anim calcmode="lin" valueType="num">
                                      <p:cBhvr additive="base">
                                        <p:cTn id="20" dur="1000" fill="hold"/>
                                        <p:tgtEl>
                                          <p:spTgt spid="125"/>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700"/>
                                  </p:stCondLst>
                                  <p:childTnLst>
                                    <p:set>
                                      <p:cBhvr>
                                        <p:cTn id="22" dur="1" fill="hold">
                                          <p:stCondLst>
                                            <p:cond delay="0"/>
                                          </p:stCondLst>
                                        </p:cTn>
                                        <p:tgtEl>
                                          <p:spTgt spid="109"/>
                                        </p:tgtEl>
                                        <p:attrNameLst>
                                          <p:attrName>style.visibility</p:attrName>
                                        </p:attrNameLst>
                                      </p:cBhvr>
                                      <p:to>
                                        <p:strVal val="visible"/>
                                      </p:to>
                                    </p:set>
                                    <p:anim calcmode="lin" valueType="num">
                                      <p:cBhvr additive="base">
                                        <p:cTn id="23" dur="1000" fill="hold"/>
                                        <p:tgtEl>
                                          <p:spTgt spid="109"/>
                                        </p:tgtEl>
                                        <p:attrNameLst>
                                          <p:attrName>ppt_x</p:attrName>
                                        </p:attrNameLst>
                                      </p:cBhvr>
                                      <p:tavLst>
                                        <p:tav tm="0">
                                          <p:val>
                                            <p:strVal val="#ppt_x"/>
                                          </p:val>
                                        </p:tav>
                                        <p:tav tm="100000">
                                          <p:val>
                                            <p:strVal val="#ppt_x"/>
                                          </p:val>
                                        </p:tav>
                                      </p:tavLst>
                                    </p:anim>
                                    <p:anim calcmode="lin" valueType="num">
                                      <p:cBhvr additive="base">
                                        <p:cTn id="24" dur="1000" fill="hold"/>
                                        <p:tgtEl>
                                          <p:spTgt spid="10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700"/>
                                  </p:stCondLst>
                                  <p:childTnLst>
                                    <p:set>
                                      <p:cBhvr>
                                        <p:cTn id="26" dur="1" fill="hold">
                                          <p:stCondLst>
                                            <p:cond delay="0"/>
                                          </p:stCondLst>
                                        </p:cTn>
                                        <p:tgtEl>
                                          <p:spTgt spid="114"/>
                                        </p:tgtEl>
                                        <p:attrNameLst>
                                          <p:attrName>style.visibility</p:attrName>
                                        </p:attrNameLst>
                                      </p:cBhvr>
                                      <p:to>
                                        <p:strVal val="visible"/>
                                      </p:to>
                                    </p:set>
                                    <p:anim calcmode="lin" valueType="num">
                                      <p:cBhvr additive="base">
                                        <p:cTn id="27" dur="500" fill="hold"/>
                                        <p:tgtEl>
                                          <p:spTgt spid="114"/>
                                        </p:tgtEl>
                                        <p:attrNameLst>
                                          <p:attrName>ppt_x</p:attrName>
                                        </p:attrNameLst>
                                      </p:cBhvr>
                                      <p:tavLst>
                                        <p:tav tm="0">
                                          <p:val>
                                            <p:strVal val="#ppt_x"/>
                                          </p:val>
                                        </p:tav>
                                        <p:tav tm="100000">
                                          <p:val>
                                            <p:strVal val="#ppt_x"/>
                                          </p:val>
                                        </p:tav>
                                      </p:tavLst>
                                    </p:anim>
                                    <p:anim calcmode="lin" valueType="num">
                                      <p:cBhvr additive="base">
                                        <p:cTn id="28" dur="500" fill="hold"/>
                                        <p:tgtEl>
                                          <p:spTgt spid="1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700"/>
                                  </p:stCondLst>
                                  <p:childTnLst>
                                    <p:set>
                                      <p:cBhvr>
                                        <p:cTn id="30" dur="1" fill="hold">
                                          <p:stCondLst>
                                            <p:cond delay="0"/>
                                          </p:stCondLst>
                                        </p:cTn>
                                        <p:tgtEl>
                                          <p:spTgt spid="113"/>
                                        </p:tgtEl>
                                        <p:attrNameLst>
                                          <p:attrName>style.visibility</p:attrName>
                                        </p:attrNameLst>
                                      </p:cBhvr>
                                      <p:to>
                                        <p:strVal val="visible"/>
                                      </p:to>
                                    </p:set>
                                    <p:anim calcmode="lin" valueType="num">
                                      <p:cBhvr additive="base">
                                        <p:cTn id="31" dur="500" fill="hold"/>
                                        <p:tgtEl>
                                          <p:spTgt spid="113"/>
                                        </p:tgtEl>
                                        <p:attrNameLst>
                                          <p:attrName>ppt_x</p:attrName>
                                        </p:attrNameLst>
                                      </p:cBhvr>
                                      <p:tavLst>
                                        <p:tav tm="0">
                                          <p:val>
                                            <p:strVal val="#ppt_x"/>
                                          </p:val>
                                        </p:tav>
                                        <p:tav tm="100000">
                                          <p:val>
                                            <p:strVal val="#ppt_x"/>
                                          </p:val>
                                        </p:tav>
                                      </p:tavLst>
                                    </p:anim>
                                    <p:anim calcmode="lin" valueType="num">
                                      <p:cBhvr additive="base">
                                        <p:cTn id="3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show="0">
  <p:cSld>
    <p:bg>
      <p:bgPr>
        <a:solidFill>
          <a:srgbClr val="114454"/>
        </a:solidFill>
        <a:effectLst/>
      </p:bgPr>
    </p:bg>
    <p:spTree>
      <p:nvGrpSpPr>
        <p:cNvPr id="1" name=""/>
        <p:cNvGrpSpPr/>
        <p:nvPr/>
      </p:nvGrpSpPr>
      <p:grpSpPr>
        <a:xfrm>
          <a:off x="0" y="0"/>
          <a:ext cx="0" cy="0"/>
          <a:chOff x="0" y="0"/>
          <a:chExt cx="0" cy="0"/>
        </a:xfrm>
      </p:grpSpPr>
      <p:grpSp>
        <p:nvGrpSpPr>
          <p:cNvPr id="2" name="Group 1"/>
          <p:cNvGrpSpPr/>
          <p:nvPr/>
        </p:nvGrpSpPr>
        <p:grpSpPr>
          <a:xfrm>
            <a:off x="323528" y="771550"/>
            <a:ext cx="8136904" cy="4202310"/>
            <a:chOff x="467544" y="843558"/>
            <a:chExt cx="8136904" cy="4202310"/>
          </a:xfrm>
        </p:grpSpPr>
        <p:sp>
          <p:nvSpPr>
            <p:cNvPr id="4" name="Rectangle 3"/>
            <p:cNvSpPr>
              <a:spLocks noChangeArrowheads="1"/>
            </p:cNvSpPr>
            <p:nvPr/>
          </p:nvSpPr>
          <p:spPr bwMode="auto">
            <a:xfrm>
              <a:off x="4404962" y="3764452"/>
              <a:ext cx="1196147" cy="329237"/>
            </a:xfrm>
            <a:prstGeom prst="rect">
              <a:avLst/>
            </a:prstGeom>
            <a:solidFill>
              <a:srgbClr val="B67696"/>
            </a:solidFill>
            <a:ln w="38100">
              <a:solidFill>
                <a:schemeClr val="tx1"/>
              </a:solidFill>
              <a:miter lim="800000"/>
              <a:headEnd/>
              <a:tailEnd/>
            </a:ln>
            <a:effectLst/>
          </p:spPr>
          <p:txBody>
            <a:bodyPr wrap="none" anchor="ctr"/>
            <a:lstStyle/>
            <a:p>
              <a:pPr algn="ctr"/>
              <a:r>
                <a:rPr lang="en-US" altLang="en-US" sz="800" b="1" dirty="0">
                  <a:latin typeface="+mj-lt"/>
                </a:rPr>
                <a:t>Frequent </a:t>
              </a:r>
            </a:p>
            <a:p>
              <a:pPr algn="ctr"/>
              <a:r>
                <a:rPr lang="en-US" altLang="en-US" sz="800" b="1" dirty="0" err="1">
                  <a:latin typeface="+mj-lt"/>
                </a:rPr>
                <a:t>Itemset</a:t>
              </a:r>
              <a:r>
                <a:rPr lang="en-US" altLang="en-US" sz="800" b="1" dirty="0">
                  <a:latin typeface="+mj-lt"/>
                </a:rPr>
                <a:t> Mining</a:t>
              </a:r>
            </a:p>
          </p:txBody>
        </p:sp>
        <p:sp>
          <p:nvSpPr>
            <p:cNvPr id="5" name="Rectangle 4"/>
            <p:cNvSpPr>
              <a:spLocks noChangeArrowheads="1"/>
            </p:cNvSpPr>
            <p:nvPr/>
          </p:nvSpPr>
          <p:spPr bwMode="auto">
            <a:xfrm>
              <a:off x="6089696" y="3764452"/>
              <a:ext cx="1167446" cy="329237"/>
            </a:xfrm>
            <a:prstGeom prst="rect">
              <a:avLst/>
            </a:prstGeom>
            <a:solidFill>
              <a:srgbClr val="B67696"/>
            </a:solidFill>
            <a:ln w="38100">
              <a:solidFill>
                <a:schemeClr val="tx1"/>
              </a:solidFill>
              <a:miter lim="800000"/>
              <a:headEnd/>
              <a:tailEnd/>
            </a:ln>
            <a:effectLst/>
          </p:spPr>
          <p:txBody>
            <a:bodyPr wrap="none" anchor="ctr"/>
            <a:lstStyle/>
            <a:p>
              <a:pPr algn="ctr"/>
              <a:r>
                <a:rPr lang="en-US" altLang="en-US" sz="800" b="1" dirty="0">
                  <a:latin typeface="+mj-lt"/>
                </a:rPr>
                <a:t>Association</a:t>
              </a:r>
            </a:p>
            <a:p>
              <a:pPr algn="ctr"/>
              <a:r>
                <a:rPr lang="en-US" altLang="en-US" sz="800" b="1" dirty="0">
                  <a:latin typeface="+mj-lt"/>
                </a:rPr>
                <a:t> Rules Mining</a:t>
              </a:r>
            </a:p>
          </p:txBody>
        </p:sp>
        <p:sp>
          <p:nvSpPr>
            <p:cNvPr id="6" name="AutoShape 6"/>
            <p:cNvSpPr>
              <a:spLocks noChangeArrowheads="1"/>
            </p:cNvSpPr>
            <p:nvPr/>
          </p:nvSpPr>
          <p:spPr bwMode="auto">
            <a:xfrm>
              <a:off x="4190107" y="3677786"/>
              <a:ext cx="3283527" cy="482853"/>
            </a:xfrm>
            <a:prstGeom prst="roundRect">
              <a:avLst>
                <a:gd name="adj" fmla="val 16667"/>
              </a:avLst>
            </a:prstGeom>
            <a:noFill/>
            <a:ln w="38100">
              <a:solidFill>
                <a:srgbClr val="FF0000"/>
              </a:solidFill>
              <a:prstDash val="sysDot"/>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7" name="AutoShape 9"/>
            <p:cNvSpPr>
              <a:spLocks noChangeArrowheads="1"/>
            </p:cNvSpPr>
            <p:nvPr/>
          </p:nvSpPr>
          <p:spPr bwMode="auto">
            <a:xfrm>
              <a:off x="6698964" y="4173019"/>
              <a:ext cx="114300" cy="346663"/>
            </a:xfrm>
            <a:prstGeom prst="upArrow">
              <a:avLst>
                <a:gd name="adj1" fmla="val 50000"/>
                <a:gd name="adj2" fmla="val 87500"/>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8" name="AutoShape 10"/>
            <p:cNvSpPr>
              <a:spLocks noChangeArrowheads="1"/>
            </p:cNvSpPr>
            <p:nvPr/>
          </p:nvSpPr>
          <p:spPr bwMode="auto">
            <a:xfrm>
              <a:off x="4685302" y="4173019"/>
              <a:ext cx="114300" cy="346663"/>
            </a:xfrm>
            <a:prstGeom prst="upArrow">
              <a:avLst>
                <a:gd name="adj1" fmla="val 50000"/>
                <a:gd name="adj2" fmla="val 87500"/>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9" name="AutoShape 11"/>
            <p:cNvSpPr>
              <a:spLocks noChangeArrowheads="1"/>
            </p:cNvSpPr>
            <p:nvPr/>
          </p:nvSpPr>
          <p:spPr bwMode="auto">
            <a:xfrm>
              <a:off x="5705449" y="4180804"/>
              <a:ext cx="114300" cy="346663"/>
            </a:xfrm>
            <a:prstGeom prst="upArrow">
              <a:avLst>
                <a:gd name="adj1" fmla="val 50000"/>
                <a:gd name="adj2" fmla="val 87500"/>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10" name="AutoShape 12"/>
            <p:cNvSpPr>
              <a:spLocks noChangeArrowheads="1"/>
            </p:cNvSpPr>
            <p:nvPr/>
          </p:nvSpPr>
          <p:spPr bwMode="auto">
            <a:xfrm>
              <a:off x="7147123" y="3100532"/>
              <a:ext cx="1457325" cy="402377"/>
            </a:xfrm>
            <a:prstGeom prst="roundRect">
              <a:avLst>
                <a:gd name="adj" fmla="val 16667"/>
              </a:avLst>
            </a:prstGeom>
            <a:solidFill>
              <a:schemeClr val="accent6">
                <a:lumMod val="75000"/>
              </a:schemeClr>
            </a:solidFill>
            <a:ln w="38100">
              <a:solidFill>
                <a:srgbClr val="FF0000"/>
              </a:solidFill>
              <a:round/>
              <a:headEnd/>
              <a:tailEnd/>
            </a:ln>
            <a:effectLst/>
            <a:extLst/>
          </p:spPr>
          <p:txBody>
            <a:bodyPr wrap="none" anchor="ctr"/>
            <a:lstStyle/>
            <a:p>
              <a:pPr algn="ctr"/>
              <a:r>
                <a:rPr lang="en-US" altLang="en-US" sz="1350" b="1" dirty="0">
                  <a:solidFill>
                    <a:schemeClr val="bg1"/>
                  </a:solidFill>
                  <a:latin typeface="+mj-lt"/>
                </a:rPr>
                <a:t>Utility</a:t>
              </a:r>
              <a:r>
                <a:rPr lang="en-US" altLang="en-US" sz="1350" dirty="0">
                  <a:solidFill>
                    <a:schemeClr val="bg1"/>
                  </a:solidFill>
                  <a:latin typeface="Tahoma" panose="020B0604030504040204" pitchFamily="34" charset="0"/>
                </a:rPr>
                <a:t> </a:t>
              </a:r>
              <a:r>
                <a:rPr lang="en-US" altLang="en-US" sz="1350" b="1" dirty="0">
                  <a:solidFill>
                    <a:schemeClr val="bg1"/>
                  </a:solidFill>
                  <a:latin typeface="+mj-lt"/>
                </a:rPr>
                <a:t>Matrix</a:t>
              </a:r>
            </a:p>
          </p:txBody>
        </p:sp>
        <p:sp>
          <p:nvSpPr>
            <p:cNvPr id="11" name="Rectangle 14"/>
            <p:cNvSpPr>
              <a:spLocks noChangeArrowheads="1"/>
            </p:cNvSpPr>
            <p:nvPr/>
          </p:nvSpPr>
          <p:spPr bwMode="auto">
            <a:xfrm>
              <a:off x="2863200" y="2401342"/>
              <a:ext cx="709959" cy="186932"/>
            </a:xfrm>
            <a:prstGeom prst="rect">
              <a:avLst/>
            </a:prstGeom>
            <a:solidFill>
              <a:srgbClr val="B67696"/>
            </a:solidFill>
            <a:ln w="38100">
              <a:solidFill>
                <a:schemeClr val="tx1"/>
              </a:solidFill>
              <a:miter lim="800000"/>
              <a:headEnd/>
              <a:tailEnd/>
            </a:ln>
            <a:effectLst/>
          </p:spPr>
          <p:txBody>
            <a:bodyPr wrap="none" anchor="ctr"/>
            <a:lstStyle/>
            <a:p>
              <a:pPr algn="ctr"/>
              <a:r>
                <a:rPr lang="en-US" altLang="en-US" sz="800" b="1" dirty="0" err="1">
                  <a:latin typeface="+mj-lt"/>
                </a:rPr>
                <a:t>LightFM</a:t>
              </a:r>
              <a:endParaRPr lang="en-US" altLang="en-US" sz="800" b="1" dirty="0">
                <a:latin typeface="+mj-lt"/>
              </a:endParaRPr>
            </a:p>
          </p:txBody>
        </p:sp>
        <p:sp>
          <p:nvSpPr>
            <p:cNvPr id="12" name="Rectangle 15"/>
            <p:cNvSpPr>
              <a:spLocks noChangeArrowheads="1"/>
            </p:cNvSpPr>
            <p:nvPr/>
          </p:nvSpPr>
          <p:spPr bwMode="auto">
            <a:xfrm>
              <a:off x="3956651" y="2395526"/>
              <a:ext cx="607923" cy="192748"/>
            </a:xfrm>
            <a:prstGeom prst="rect">
              <a:avLst/>
            </a:prstGeom>
            <a:solidFill>
              <a:srgbClr val="B67696"/>
            </a:solidFill>
            <a:ln w="38100">
              <a:solidFill>
                <a:schemeClr val="tx1"/>
              </a:solidFill>
              <a:miter lim="800000"/>
              <a:headEnd/>
              <a:tailEnd/>
            </a:ln>
            <a:effectLst/>
          </p:spPr>
          <p:txBody>
            <a:bodyPr wrap="none" anchor="ctr"/>
            <a:lstStyle/>
            <a:p>
              <a:pPr algn="ctr"/>
              <a:r>
                <a:rPr lang="en-US" altLang="en-US" sz="800" b="1" dirty="0">
                  <a:latin typeface="+mj-lt"/>
                </a:rPr>
                <a:t>WRMF</a:t>
              </a:r>
            </a:p>
          </p:txBody>
        </p:sp>
        <p:sp>
          <p:nvSpPr>
            <p:cNvPr id="13" name="Rectangle 16"/>
            <p:cNvSpPr>
              <a:spLocks noChangeArrowheads="1"/>
            </p:cNvSpPr>
            <p:nvPr/>
          </p:nvSpPr>
          <p:spPr bwMode="auto">
            <a:xfrm>
              <a:off x="5453258" y="2396371"/>
              <a:ext cx="464344" cy="191903"/>
            </a:xfrm>
            <a:prstGeom prst="rect">
              <a:avLst/>
            </a:prstGeom>
            <a:solidFill>
              <a:srgbClr val="B67696"/>
            </a:solidFill>
            <a:ln w="38100">
              <a:solidFill>
                <a:schemeClr val="tx1"/>
              </a:solidFill>
              <a:miter lim="800000"/>
              <a:headEnd/>
              <a:tailEnd/>
            </a:ln>
            <a:effectLst/>
          </p:spPr>
          <p:txBody>
            <a:bodyPr wrap="none" anchor="ctr"/>
            <a:lstStyle/>
            <a:p>
              <a:pPr algn="ctr"/>
              <a:r>
                <a:rPr lang="en-US" altLang="en-US" sz="800" b="1" dirty="0">
                  <a:latin typeface="+mj-lt"/>
                </a:rPr>
                <a:t>CDL</a:t>
              </a:r>
            </a:p>
          </p:txBody>
        </p:sp>
        <p:sp>
          <p:nvSpPr>
            <p:cNvPr id="14" name="AutoShape 17"/>
            <p:cNvSpPr>
              <a:spLocks noChangeArrowheads="1"/>
            </p:cNvSpPr>
            <p:nvPr/>
          </p:nvSpPr>
          <p:spPr bwMode="auto">
            <a:xfrm>
              <a:off x="2714604" y="2279024"/>
              <a:ext cx="3560618" cy="482853"/>
            </a:xfrm>
            <a:prstGeom prst="roundRect">
              <a:avLst>
                <a:gd name="adj" fmla="val 16667"/>
              </a:avLst>
            </a:prstGeom>
            <a:noFill/>
            <a:ln w="38100">
              <a:solidFill>
                <a:srgbClr val="FF0000"/>
              </a:solidFill>
              <a:prstDash val="sysDot"/>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15" name="Text Box 18"/>
            <p:cNvSpPr txBox="1">
              <a:spLocks noChangeArrowheads="1"/>
            </p:cNvSpPr>
            <p:nvPr/>
          </p:nvSpPr>
          <p:spPr bwMode="auto">
            <a:xfrm>
              <a:off x="4859950" y="2323495"/>
              <a:ext cx="373820" cy="32004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dirty="0">
                  <a:latin typeface="Tahoma" panose="020B0604030504040204" pitchFamily="34" charset="0"/>
                </a:rPr>
                <a:t>…</a:t>
              </a:r>
            </a:p>
          </p:txBody>
        </p:sp>
        <p:sp>
          <p:nvSpPr>
            <p:cNvPr id="16" name="AutoShape 20"/>
            <p:cNvSpPr>
              <a:spLocks noChangeArrowheads="1"/>
            </p:cNvSpPr>
            <p:nvPr/>
          </p:nvSpPr>
          <p:spPr bwMode="auto">
            <a:xfrm>
              <a:off x="5500674" y="2785081"/>
              <a:ext cx="136922" cy="209442"/>
            </a:xfrm>
            <a:prstGeom prst="upArrow">
              <a:avLst>
                <a:gd name="adj1" fmla="val 50000"/>
                <a:gd name="adj2" fmla="val 44130"/>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17" name="AutoShape 21"/>
            <p:cNvSpPr>
              <a:spLocks noChangeArrowheads="1"/>
            </p:cNvSpPr>
            <p:nvPr/>
          </p:nvSpPr>
          <p:spPr bwMode="auto">
            <a:xfrm>
              <a:off x="2440975" y="4536191"/>
              <a:ext cx="6150804" cy="509677"/>
            </a:xfrm>
            <a:prstGeom prst="roundRect">
              <a:avLst>
                <a:gd name="adj" fmla="val 16667"/>
              </a:avLst>
            </a:prstGeom>
            <a:noFill/>
            <a:ln w="38100">
              <a:solidFill>
                <a:srgbClr val="FF0000"/>
              </a:solidFill>
              <a:prstDash val="sysDot"/>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18" name="Text Box 22"/>
            <p:cNvSpPr txBox="1">
              <a:spLocks noChangeArrowheads="1"/>
            </p:cNvSpPr>
            <p:nvPr/>
          </p:nvSpPr>
          <p:spPr bwMode="auto">
            <a:xfrm>
              <a:off x="608959" y="4558980"/>
              <a:ext cx="1585835" cy="46166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1200" dirty="0">
                  <a:solidFill>
                    <a:schemeClr val="bg1"/>
                  </a:solidFill>
                  <a:latin typeface="+mj-lt"/>
                </a:rPr>
                <a:t>Data Gathering and Cleaning</a:t>
              </a:r>
            </a:p>
          </p:txBody>
        </p:sp>
        <p:sp>
          <p:nvSpPr>
            <p:cNvPr id="19" name="AutoShape 23"/>
            <p:cNvSpPr>
              <a:spLocks noChangeArrowheads="1"/>
            </p:cNvSpPr>
            <p:nvPr/>
          </p:nvSpPr>
          <p:spPr bwMode="auto">
            <a:xfrm>
              <a:off x="623720" y="843558"/>
              <a:ext cx="7895742" cy="396187"/>
            </a:xfrm>
            <a:prstGeom prst="roundRect">
              <a:avLst>
                <a:gd name="adj" fmla="val 16667"/>
              </a:avLst>
            </a:prstGeom>
            <a:noFill/>
            <a:ln w="38100">
              <a:solidFill>
                <a:srgbClr val="FF0000"/>
              </a:solidFill>
              <a:prstDash val="sysDot"/>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20" name="Text Box 24"/>
            <p:cNvSpPr txBox="1">
              <a:spLocks noChangeArrowheads="1"/>
            </p:cNvSpPr>
            <p:nvPr/>
          </p:nvSpPr>
          <p:spPr bwMode="auto">
            <a:xfrm>
              <a:off x="1590027" y="915494"/>
              <a:ext cx="6049990" cy="32316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1500" b="1" dirty="0">
                  <a:solidFill>
                    <a:schemeClr val="bg1"/>
                  </a:solidFill>
                  <a:latin typeface="+mj-lt"/>
                </a:rPr>
                <a:t>Hotel Recommender System for Anonymous Business </a:t>
              </a:r>
              <a:r>
                <a:rPr lang="en-US" altLang="en-US" sz="1500" b="1" dirty="0" err="1">
                  <a:solidFill>
                    <a:schemeClr val="bg1"/>
                  </a:solidFill>
                  <a:latin typeface="+mj-lt"/>
                </a:rPr>
                <a:t>Travellers</a:t>
              </a:r>
              <a:endParaRPr lang="en-US" altLang="en-US" sz="1500" b="1" dirty="0">
                <a:solidFill>
                  <a:schemeClr val="bg1"/>
                </a:solidFill>
                <a:latin typeface="+mj-lt"/>
              </a:endParaRPr>
            </a:p>
          </p:txBody>
        </p:sp>
        <p:sp>
          <p:nvSpPr>
            <p:cNvPr id="21" name="Rectangle 5"/>
            <p:cNvSpPr>
              <a:spLocks noChangeArrowheads="1"/>
            </p:cNvSpPr>
            <p:nvPr/>
          </p:nvSpPr>
          <p:spPr bwMode="auto">
            <a:xfrm>
              <a:off x="2826245" y="4627526"/>
              <a:ext cx="1032905" cy="324192"/>
            </a:xfrm>
            <a:prstGeom prst="rect">
              <a:avLst/>
            </a:prstGeom>
            <a:solidFill>
              <a:srgbClr val="B67696"/>
            </a:solidFill>
            <a:ln w="38100">
              <a:solidFill>
                <a:schemeClr val="tx1"/>
              </a:solidFill>
              <a:miter lim="800000"/>
              <a:headEnd/>
              <a:tailEnd/>
            </a:ln>
            <a:effectLst/>
          </p:spPr>
          <p:txBody>
            <a:bodyPr wrap="none" anchor="ctr"/>
            <a:lstStyle/>
            <a:p>
              <a:pPr algn="ctr"/>
              <a:r>
                <a:rPr lang="en-US" altLang="en-US" sz="800" b="1" dirty="0">
                  <a:latin typeface="+mj-lt"/>
                </a:rPr>
                <a:t>Extracting name of</a:t>
              </a:r>
            </a:p>
            <a:p>
              <a:pPr algn="ctr"/>
              <a:r>
                <a:rPr lang="en-US" altLang="en-US" sz="800" b="1" dirty="0">
                  <a:latin typeface="+mj-lt"/>
                </a:rPr>
                <a:t>Company</a:t>
              </a:r>
            </a:p>
          </p:txBody>
        </p:sp>
        <p:sp>
          <p:nvSpPr>
            <p:cNvPr id="22" name="AutoShape 6"/>
            <p:cNvSpPr>
              <a:spLocks noChangeArrowheads="1"/>
            </p:cNvSpPr>
            <p:nvPr/>
          </p:nvSpPr>
          <p:spPr bwMode="auto">
            <a:xfrm>
              <a:off x="636777" y="4536191"/>
              <a:ext cx="1573868" cy="482853"/>
            </a:xfrm>
            <a:prstGeom prst="roundRect">
              <a:avLst>
                <a:gd name="adj" fmla="val 16667"/>
              </a:avLst>
            </a:prstGeom>
            <a:noFill/>
            <a:ln w="38100">
              <a:solidFill>
                <a:srgbClr val="FF0000"/>
              </a:solidFill>
              <a:prstDash val="sysDot"/>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23" name="Rectangle 5"/>
            <p:cNvSpPr>
              <a:spLocks noChangeArrowheads="1"/>
            </p:cNvSpPr>
            <p:nvPr/>
          </p:nvSpPr>
          <p:spPr bwMode="auto">
            <a:xfrm>
              <a:off x="4120095" y="4628878"/>
              <a:ext cx="1032905" cy="324192"/>
            </a:xfrm>
            <a:prstGeom prst="rect">
              <a:avLst/>
            </a:prstGeom>
            <a:solidFill>
              <a:srgbClr val="B67696"/>
            </a:solidFill>
            <a:ln w="38100">
              <a:solidFill>
                <a:schemeClr val="tx1"/>
              </a:solidFill>
              <a:miter lim="800000"/>
              <a:headEnd/>
              <a:tailEnd/>
            </a:ln>
            <a:effectLst/>
          </p:spPr>
          <p:txBody>
            <a:bodyPr wrap="none" anchor="ctr"/>
            <a:lstStyle/>
            <a:p>
              <a:pPr algn="ctr"/>
              <a:r>
                <a:rPr lang="en-US" altLang="en-US" sz="800" b="1" dirty="0">
                  <a:latin typeface="+mj-lt"/>
                </a:rPr>
                <a:t>Handling Duplicates</a:t>
              </a:r>
            </a:p>
          </p:txBody>
        </p:sp>
        <p:sp>
          <p:nvSpPr>
            <p:cNvPr id="24" name="Rectangle 5"/>
            <p:cNvSpPr>
              <a:spLocks noChangeArrowheads="1"/>
            </p:cNvSpPr>
            <p:nvPr/>
          </p:nvSpPr>
          <p:spPr bwMode="auto">
            <a:xfrm>
              <a:off x="5492595" y="4615352"/>
              <a:ext cx="1032905" cy="324192"/>
            </a:xfrm>
            <a:prstGeom prst="rect">
              <a:avLst/>
            </a:prstGeom>
            <a:solidFill>
              <a:srgbClr val="B67696"/>
            </a:solidFill>
            <a:ln w="38100">
              <a:solidFill>
                <a:schemeClr val="tx1"/>
              </a:solidFill>
              <a:miter lim="800000"/>
              <a:headEnd/>
              <a:tailEnd/>
            </a:ln>
            <a:effectLst/>
          </p:spPr>
          <p:txBody>
            <a:bodyPr wrap="none" anchor="ctr"/>
            <a:lstStyle/>
            <a:p>
              <a:pPr algn="ctr"/>
              <a:r>
                <a:rPr lang="en-US" altLang="en-US" sz="800" b="1" dirty="0">
                  <a:latin typeface="+mj-lt"/>
                </a:rPr>
                <a:t>Transforming Data</a:t>
              </a:r>
            </a:p>
          </p:txBody>
        </p:sp>
        <p:sp>
          <p:nvSpPr>
            <p:cNvPr id="25" name="Rectangle 5"/>
            <p:cNvSpPr>
              <a:spLocks noChangeArrowheads="1"/>
            </p:cNvSpPr>
            <p:nvPr/>
          </p:nvSpPr>
          <p:spPr bwMode="auto">
            <a:xfrm>
              <a:off x="7132501" y="4598906"/>
              <a:ext cx="1032905" cy="324192"/>
            </a:xfrm>
            <a:prstGeom prst="rect">
              <a:avLst/>
            </a:prstGeom>
            <a:solidFill>
              <a:srgbClr val="B67696"/>
            </a:solidFill>
            <a:ln w="38100">
              <a:solidFill>
                <a:schemeClr val="tx1"/>
              </a:solidFill>
              <a:miter lim="800000"/>
              <a:headEnd/>
              <a:tailEnd/>
            </a:ln>
            <a:effectLst/>
          </p:spPr>
          <p:txBody>
            <a:bodyPr wrap="none" anchor="ctr"/>
            <a:lstStyle/>
            <a:p>
              <a:pPr algn="ctr"/>
              <a:r>
                <a:rPr lang="en-US" altLang="en-US" sz="800" b="1" dirty="0">
                  <a:latin typeface="+mj-lt"/>
                </a:rPr>
                <a:t>Handling </a:t>
              </a:r>
            </a:p>
            <a:p>
              <a:pPr algn="ctr"/>
              <a:r>
                <a:rPr lang="en-US" altLang="en-US" sz="800" b="1" dirty="0">
                  <a:latin typeface="+mj-lt"/>
                </a:rPr>
                <a:t>Missing Values</a:t>
              </a:r>
            </a:p>
          </p:txBody>
        </p:sp>
        <p:sp>
          <p:nvSpPr>
            <p:cNvPr id="26" name="AutoShape 6"/>
            <p:cNvSpPr>
              <a:spLocks noChangeArrowheads="1"/>
            </p:cNvSpPr>
            <p:nvPr/>
          </p:nvSpPr>
          <p:spPr bwMode="auto">
            <a:xfrm>
              <a:off x="636777" y="3708937"/>
              <a:ext cx="1573868" cy="482853"/>
            </a:xfrm>
            <a:prstGeom prst="roundRect">
              <a:avLst>
                <a:gd name="adj" fmla="val 16667"/>
              </a:avLst>
            </a:prstGeom>
            <a:noFill/>
            <a:ln w="38100">
              <a:solidFill>
                <a:srgbClr val="FF0000"/>
              </a:solidFill>
              <a:prstDash val="sysDot"/>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27" name="Rectangle 26"/>
            <p:cNvSpPr/>
            <p:nvPr/>
          </p:nvSpPr>
          <p:spPr>
            <a:xfrm>
              <a:off x="539552" y="3741305"/>
              <a:ext cx="1681565" cy="461665"/>
            </a:xfrm>
            <a:prstGeom prst="rect">
              <a:avLst/>
            </a:prstGeom>
          </p:spPr>
          <p:txBody>
            <a:bodyPr wrap="square">
              <a:spAutoFit/>
            </a:bodyPr>
            <a:lstStyle/>
            <a:p>
              <a:pPr algn="ctr"/>
              <a:r>
                <a:rPr lang="en-US" altLang="en-US" sz="1200" dirty="0">
                  <a:solidFill>
                    <a:schemeClr val="bg1"/>
                  </a:solidFill>
                  <a:latin typeface="+mj-lt"/>
                </a:rPr>
                <a:t>Data Analysis and </a:t>
              </a:r>
            </a:p>
            <a:p>
              <a:pPr algn="ctr"/>
              <a:r>
                <a:rPr lang="en-US" altLang="en-US" sz="1200" dirty="0">
                  <a:solidFill>
                    <a:schemeClr val="bg1"/>
                  </a:solidFill>
                  <a:latin typeface="+mj-lt"/>
                </a:rPr>
                <a:t>Interpretation</a:t>
              </a:r>
            </a:p>
          </p:txBody>
        </p:sp>
        <p:sp>
          <p:nvSpPr>
            <p:cNvPr id="28" name="Right Arrow 27"/>
            <p:cNvSpPr/>
            <p:nvPr/>
          </p:nvSpPr>
          <p:spPr>
            <a:xfrm rot="10800000">
              <a:off x="3898005" y="3788652"/>
              <a:ext cx="222090" cy="28083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29" name="Right Arrow 28"/>
            <p:cNvSpPr/>
            <p:nvPr/>
          </p:nvSpPr>
          <p:spPr>
            <a:xfrm>
              <a:off x="6593262" y="2406426"/>
              <a:ext cx="367145" cy="28083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30" name="AutoShape 12"/>
            <p:cNvSpPr>
              <a:spLocks noChangeArrowheads="1"/>
            </p:cNvSpPr>
            <p:nvPr/>
          </p:nvSpPr>
          <p:spPr bwMode="auto">
            <a:xfrm>
              <a:off x="2502673" y="3740008"/>
              <a:ext cx="1364672" cy="402377"/>
            </a:xfrm>
            <a:prstGeom prst="roundRect">
              <a:avLst>
                <a:gd name="adj" fmla="val 16667"/>
              </a:avLst>
            </a:prstGeom>
            <a:solidFill>
              <a:schemeClr val="accent6">
                <a:lumMod val="75000"/>
              </a:schemeClr>
            </a:solidFill>
            <a:ln w="38100">
              <a:solidFill>
                <a:srgbClr val="FF0000"/>
              </a:solidFill>
              <a:round/>
              <a:headEnd/>
              <a:tailEnd/>
            </a:ln>
            <a:effectLst/>
            <a:extLst/>
          </p:spPr>
          <p:txBody>
            <a:bodyPr wrap="none" anchor="ctr"/>
            <a:lstStyle/>
            <a:p>
              <a:pPr algn="ctr"/>
              <a:r>
                <a:rPr lang="en-US" altLang="en-US" sz="1350" b="1" dirty="0">
                  <a:solidFill>
                    <a:schemeClr val="bg1"/>
                  </a:solidFill>
                  <a:latin typeface="+mj-lt"/>
                </a:rPr>
                <a:t>Known </a:t>
              </a:r>
            </a:p>
            <a:p>
              <a:pPr algn="ctr"/>
              <a:r>
                <a:rPr lang="en-US" altLang="en-US" sz="1350" b="1" dirty="0">
                  <a:solidFill>
                    <a:schemeClr val="bg1"/>
                  </a:solidFill>
                  <a:latin typeface="+mj-lt"/>
                </a:rPr>
                <a:t>Business</a:t>
              </a:r>
              <a:r>
                <a:rPr lang="en-US" altLang="en-US" sz="1350" dirty="0">
                  <a:solidFill>
                    <a:schemeClr val="bg1"/>
                  </a:solidFill>
                  <a:latin typeface="Tahoma" panose="020B0604030504040204" pitchFamily="34" charset="0"/>
                </a:rPr>
                <a:t> </a:t>
              </a:r>
              <a:r>
                <a:rPr lang="en-US" altLang="en-US" sz="1350" b="1" dirty="0">
                  <a:solidFill>
                    <a:schemeClr val="bg1"/>
                  </a:solidFill>
                  <a:latin typeface="+mj-lt"/>
                </a:rPr>
                <a:t>Policies</a:t>
              </a:r>
            </a:p>
          </p:txBody>
        </p:sp>
        <p:sp>
          <p:nvSpPr>
            <p:cNvPr id="31" name="AutoShape 9"/>
            <p:cNvSpPr>
              <a:spLocks noChangeArrowheads="1"/>
            </p:cNvSpPr>
            <p:nvPr/>
          </p:nvSpPr>
          <p:spPr bwMode="auto">
            <a:xfrm>
              <a:off x="3088676" y="4180804"/>
              <a:ext cx="154237" cy="338879"/>
            </a:xfrm>
            <a:prstGeom prst="upArrow">
              <a:avLst>
                <a:gd name="adj1" fmla="val 30175"/>
                <a:gd name="adj2" fmla="val 90805"/>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32" name="AutoShape 6"/>
            <p:cNvSpPr>
              <a:spLocks noChangeArrowheads="1"/>
            </p:cNvSpPr>
            <p:nvPr/>
          </p:nvSpPr>
          <p:spPr bwMode="auto">
            <a:xfrm>
              <a:off x="2323554" y="3015974"/>
              <a:ext cx="2275655" cy="482853"/>
            </a:xfrm>
            <a:prstGeom prst="roundRect">
              <a:avLst>
                <a:gd name="adj" fmla="val 16667"/>
              </a:avLst>
            </a:prstGeom>
            <a:noFill/>
            <a:ln w="38100">
              <a:solidFill>
                <a:srgbClr val="FF0000"/>
              </a:solidFill>
              <a:prstDash val="sysDot"/>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33" name="Rectangle 3"/>
            <p:cNvSpPr>
              <a:spLocks noChangeArrowheads="1"/>
            </p:cNvSpPr>
            <p:nvPr/>
          </p:nvSpPr>
          <p:spPr bwMode="auto">
            <a:xfrm>
              <a:off x="2424038" y="3079322"/>
              <a:ext cx="1196147" cy="329237"/>
            </a:xfrm>
            <a:prstGeom prst="rect">
              <a:avLst/>
            </a:prstGeom>
            <a:solidFill>
              <a:srgbClr val="B67696"/>
            </a:solidFill>
            <a:ln w="38100">
              <a:solidFill>
                <a:schemeClr val="tx1"/>
              </a:solidFill>
              <a:miter lim="800000"/>
              <a:headEnd/>
              <a:tailEnd/>
            </a:ln>
            <a:effectLst/>
          </p:spPr>
          <p:txBody>
            <a:bodyPr wrap="none" anchor="ctr"/>
            <a:lstStyle/>
            <a:p>
              <a:pPr algn="ctr"/>
              <a:r>
                <a:rPr lang="en-US" altLang="en-US" sz="800" b="1" dirty="0">
                  <a:latin typeface="+mj-lt"/>
                </a:rPr>
                <a:t>Creating</a:t>
              </a:r>
            </a:p>
            <a:p>
              <a:pPr algn="ctr"/>
              <a:r>
                <a:rPr lang="en-US" altLang="en-US" sz="800" b="1" dirty="0">
                  <a:latin typeface="+mj-lt"/>
                </a:rPr>
                <a:t>User and Item Profiles</a:t>
              </a:r>
            </a:p>
          </p:txBody>
        </p:sp>
        <p:sp>
          <p:nvSpPr>
            <p:cNvPr id="34" name="AutoShape 9"/>
            <p:cNvSpPr>
              <a:spLocks noChangeArrowheads="1"/>
            </p:cNvSpPr>
            <p:nvPr/>
          </p:nvSpPr>
          <p:spPr bwMode="auto">
            <a:xfrm>
              <a:off x="7875786" y="3529440"/>
              <a:ext cx="187859" cy="974953"/>
            </a:xfrm>
            <a:prstGeom prst="upArrow">
              <a:avLst>
                <a:gd name="adj1" fmla="val 20500"/>
                <a:gd name="adj2" fmla="val 87500"/>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35" name="Right Arrow 34"/>
            <p:cNvSpPr/>
            <p:nvPr/>
          </p:nvSpPr>
          <p:spPr>
            <a:xfrm rot="10800000">
              <a:off x="6858386" y="3168256"/>
              <a:ext cx="222090" cy="28083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36" name="AutoShape 6"/>
            <p:cNvSpPr>
              <a:spLocks noChangeArrowheads="1"/>
            </p:cNvSpPr>
            <p:nvPr/>
          </p:nvSpPr>
          <p:spPr bwMode="auto">
            <a:xfrm>
              <a:off x="611560" y="3015478"/>
              <a:ext cx="1586924" cy="482853"/>
            </a:xfrm>
            <a:prstGeom prst="roundRect">
              <a:avLst>
                <a:gd name="adj" fmla="val 16667"/>
              </a:avLst>
            </a:prstGeom>
            <a:noFill/>
            <a:ln w="38100">
              <a:solidFill>
                <a:srgbClr val="FF0000"/>
              </a:solidFill>
              <a:prstDash val="sysDot"/>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37" name="Rectangle 36"/>
            <p:cNvSpPr/>
            <p:nvPr/>
          </p:nvSpPr>
          <p:spPr>
            <a:xfrm>
              <a:off x="493256" y="3041369"/>
              <a:ext cx="1826496" cy="461665"/>
            </a:xfrm>
            <a:prstGeom prst="rect">
              <a:avLst/>
            </a:prstGeom>
          </p:spPr>
          <p:txBody>
            <a:bodyPr wrap="square">
              <a:spAutoFit/>
            </a:bodyPr>
            <a:lstStyle/>
            <a:p>
              <a:pPr algn="ctr"/>
              <a:r>
                <a:rPr lang="en-US" altLang="en-US" sz="1200" dirty="0">
                  <a:solidFill>
                    <a:schemeClr val="bg1"/>
                  </a:solidFill>
                  <a:latin typeface="+mj-lt"/>
                </a:rPr>
                <a:t>Matrix Factorization</a:t>
              </a:r>
            </a:p>
            <a:p>
              <a:pPr algn="ctr"/>
              <a:r>
                <a:rPr lang="en-US" altLang="en-US" sz="1200" dirty="0">
                  <a:solidFill>
                    <a:schemeClr val="bg1"/>
                  </a:solidFill>
                  <a:latin typeface="+mj-lt"/>
                </a:rPr>
                <a:t>Method</a:t>
              </a:r>
            </a:p>
          </p:txBody>
        </p:sp>
        <p:sp>
          <p:nvSpPr>
            <p:cNvPr id="38" name="AutoShape 17"/>
            <p:cNvSpPr>
              <a:spLocks noChangeArrowheads="1"/>
            </p:cNvSpPr>
            <p:nvPr/>
          </p:nvSpPr>
          <p:spPr bwMode="auto">
            <a:xfrm>
              <a:off x="4698714" y="3027794"/>
              <a:ext cx="2114550" cy="482853"/>
            </a:xfrm>
            <a:prstGeom prst="roundRect">
              <a:avLst>
                <a:gd name="adj" fmla="val 16667"/>
              </a:avLst>
            </a:prstGeom>
            <a:noFill/>
            <a:ln w="38100">
              <a:solidFill>
                <a:srgbClr val="FF0000"/>
              </a:solidFill>
              <a:prstDash val="sysDot"/>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39" name="Rectangle 14"/>
            <p:cNvSpPr>
              <a:spLocks noChangeArrowheads="1"/>
            </p:cNvSpPr>
            <p:nvPr/>
          </p:nvSpPr>
          <p:spPr bwMode="auto">
            <a:xfrm>
              <a:off x="4829150" y="3090541"/>
              <a:ext cx="771959" cy="351145"/>
            </a:xfrm>
            <a:prstGeom prst="rect">
              <a:avLst/>
            </a:prstGeom>
            <a:solidFill>
              <a:schemeClr val="accent4">
                <a:lumMod val="60000"/>
                <a:lumOff val="40000"/>
              </a:schemeClr>
            </a:solidFill>
            <a:ln w="38100">
              <a:solidFill>
                <a:schemeClr val="tx1"/>
              </a:solidFill>
              <a:miter lim="800000"/>
              <a:headEnd/>
              <a:tailEnd/>
            </a:ln>
            <a:effectLst/>
          </p:spPr>
          <p:txBody>
            <a:bodyPr wrap="none" anchor="ctr"/>
            <a:lstStyle/>
            <a:p>
              <a:pPr algn="ctr"/>
              <a:r>
                <a:rPr lang="en-US" altLang="en-US" sz="800" b="1" dirty="0">
                  <a:latin typeface="+mj-lt"/>
                </a:rPr>
                <a:t>User</a:t>
              </a:r>
              <a:r>
                <a:rPr lang="en-US" altLang="en-US" sz="900" dirty="0">
                  <a:latin typeface="Tahoma" panose="020B0604030504040204" pitchFamily="34" charset="0"/>
                </a:rPr>
                <a:t> </a:t>
              </a:r>
              <a:r>
                <a:rPr lang="en-US" altLang="en-US" sz="800" b="1" dirty="0">
                  <a:latin typeface="+mj-lt"/>
                </a:rPr>
                <a:t>Latent</a:t>
              </a:r>
            </a:p>
            <a:p>
              <a:pPr algn="ctr"/>
              <a:r>
                <a:rPr lang="en-US" altLang="en-US" sz="900" dirty="0">
                  <a:latin typeface="Tahoma" panose="020B0604030504040204" pitchFamily="34" charset="0"/>
                </a:rPr>
                <a:t> </a:t>
              </a:r>
              <a:r>
                <a:rPr lang="en-US" altLang="en-US" sz="800" b="1" dirty="0">
                  <a:latin typeface="+mj-lt"/>
                </a:rPr>
                <a:t>Factors</a:t>
              </a:r>
            </a:p>
          </p:txBody>
        </p:sp>
        <p:sp>
          <p:nvSpPr>
            <p:cNvPr id="40" name="Rectangle 14"/>
            <p:cNvSpPr>
              <a:spLocks noChangeArrowheads="1"/>
            </p:cNvSpPr>
            <p:nvPr/>
          </p:nvSpPr>
          <p:spPr bwMode="auto">
            <a:xfrm>
              <a:off x="5865685" y="3093291"/>
              <a:ext cx="816375" cy="351145"/>
            </a:xfrm>
            <a:prstGeom prst="rect">
              <a:avLst/>
            </a:prstGeom>
            <a:solidFill>
              <a:schemeClr val="accent4">
                <a:lumMod val="60000"/>
                <a:lumOff val="40000"/>
              </a:schemeClr>
            </a:solidFill>
            <a:ln w="38100">
              <a:solidFill>
                <a:schemeClr val="tx1"/>
              </a:solidFill>
              <a:miter lim="800000"/>
              <a:headEnd/>
              <a:tailEnd/>
            </a:ln>
            <a:effectLst/>
          </p:spPr>
          <p:txBody>
            <a:bodyPr wrap="none" anchor="ctr"/>
            <a:lstStyle/>
            <a:p>
              <a:pPr algn="ctr"/>
              <a:r>
                <a:rPr lang="en-US" altLang="en-US" sz="800" b="1" dirty="0">
                  <a:latin typeface="+mj-lt"/>
                </a:rPr>
                <a:t>Item Latent</a:t>
              </a:r>
            </a:p>
            <a:p>
              <a:pPr algn="ctr"/>
              <a:r>
                <a:rPr lang="en-US" altLang="en-US" sz="800" b="1" dirty="0">
                  <a:latin typeface="+mj-lt"/>
                </a:rPr>
                <a:t> Factors</a:t>
              </a:r>
            </a:p>
          </p:txBody>
        </p:sp>
        <p:sp>
          <p:nvSpPr>
            <p:cNvPr id="41" name="AutoShape 13"/>
            <p:cNvSpPr>
              <a:spLocks noChangeArrowheads="1"/>
            </p:cNvSpPr>
            <p:nvPr/>
          </p:nvSpPr>
          <p:spPr bwMode="auto">
            <a:xfrm>
              <a:off x="3354010" y="2806755"/>
              <a:ext cx="145472" cy="164341"/>
            </a:xfrm>
            <a:prstGeom prst="upArrow">
              <a:avLst>
                <a:gd name="adj1" fmla="val 50000"/>
                <a:gd name="adj2" fmla="val 44130"/>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42" name="Rectangle 14"/>
            <p:cNvSpPr>
              <a:spLocks noChangeArrowheads="1"/>
            </p:cNvSpPr>
            <p:nvPr/>
          </p:nvSpPr>
          <p:spPr bwMode="auto">
            <a:xfrm>
              <a:off x="3689887" y="3068835"/>
              <a:ext cx="771959" cy="140943"/>
            </a:xfrm>
            <a:prstGeom prst="rect">
              <a:avLst/>
            </a:prstGeom>
            <a:solidFill>
              <a:schemeClr val="accent4">
                <a:lumMod val="60000"/>
                <a:lumOff val="40000"/>
              </a:schemeClr>
            </a:solidFill>
            <a:ln w="38100">
              <a:solidFill>
                <a:schemeClr val="tx1"/>
              </a:solidFill>
              <a:miter lim="800000"/>
              <a:headEnd/>
              <a:tailEnd/>
            </a:ln>
            <a:effectLst/>
          </p:spPr>
          <p:txBody>
            <a:bodyPr wrap="none" anchor="ctr"/>
            <a:lstStyle/>
            <a:p>
              <a:pPr algn="ctr"/>
              <a:r>
                <a:rPr lang="en-US" altLang="en-US" sz="800" b="1" dirty="0">
                  <a:latin typeface="+mj-lt"/>
                </a:rPr>
                <a:t>User</a:t>
              </a:r>
              <a:r>
                <a:rPr lang="en-US" altLang="en-US" sz="900" dirty="0">
                  <a:latin typeface="Tahoma" panose="020B0604030504040204" pitchFamily="34" charset="0"/>
                </a:rPr>
                <a:t> </a:t>
              </a:r>
              <a:r>
                <a:rPr lang="en-US" altLang="en-US" sz="800" b="1" dirty="0">
                  <a:latin typeface="+mj-lt"/>
                </a:rPr>
                <a:t>Profiles</a:t>
              </a:r>
            </a:p>
          </p:txBody>
        </p:sp>
        <p:sp>
          <p:nvSpPr>
            <p:cNvPr id="43" name="Rectangle 14"/>
            <p:cNvSpPr>
              <a:spLocks noChangeArrowheads="1"/>
            </p:cNvSpPr>
            <p:nvPr/>
          </p:nvSpPr>
          <p:spPr bwMode="auto">
            <a:xfrm>
              <a:off x="3685402" y="3269081"/>
              <a:ext cx="771959" cy="137600"/>
            </a:xfrm>
            <a:prstGeom prst="rect">
              <a:avLst/>
            </a:prstGeom>
            <a:solidFill>
              <a:schemeClr val="accent4">
                <a:lumMod val="60000"/>
                <a:lumOff val="40000"/>
              </a:schemeClr>
            </a:solidFill>
            <a:ln w="38100">
              <a:solidFill>
                <a:schemeClr val="tx1"/>
              </a:solidFill>
              <a:miter lim="800000"/>
              <a:headEnd/>
              <a:tailEnd/>
            </a:ln>
            <a:effectLst/>
          </p:spPr>
          <p:txBody>
            <a:bodyPr wrap="none" anchor="ctr"/>
            <a:lstStyle/>
            <a:p>
              <a:pPr algn="ctr"/>
              <a:r>
                <a:rPr lang="en-US" altLang="en-US" sz="800" b="1" dirty="0">
                  <a:latin typeface="+mj-lt"/>
                </a:rPr>
                <a:t>Item</a:t>
              </a:r>
              <a:r>
                <a:rPr lang="en-US" altLang="en-US" sz="900" dirty="0">
                  <a:latin typeface="Tahoma" panose="020B0604030504040204" pitchFamily="34" charset="0"/>
                </a:rPr>
                <a:t> </a:t>
              </a:r>
              <a:r>
                <a:rPr lang="en-US" altLang="en-US" sz="800" b="1" dirty="0">
                  <a:latin typeface="+mj-lt"/>
                </a:rPr>
                <a:t>Profiles</a:t>
              </a:r>
            </a:p>
          </p:txBody>
        </p:sp>
        <p:sp>
          <p:nvSpPr>
            <p:cNvPr id="44" name="AutoShape 6"/>
            <p:cNvSpPr>
              <a:spLocks noChangeArrowheads="1"/>
            </p:cNvSpPr>
            <p:nvPr/>
          </p:nvSpPr>
          <p:spPr bwMode="auto">
            <a:xfrm>
              <a:off x="634571" y="2280632"/>
              <a:ext cx="1586924" cy="482853"/>
            </a:xfrm>
            <a:prstGeom prst="roundRect">
              <a:avLst>
                <a:gd name="adj" fmla="val 16667"/>
              </a:avLst>
            </a:prstGeom>
            <a:noFill/>
            <a:ln w="38100">
              <a:solidFill>
                <a:srgbClr val="FF0000"/>
              </a:solidFill>
              <a:prstDash val="sysDot"/>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45" name="Rectangle 44"/>
            <p:cNvSpPr/>
            <p:nvPr/>
          </p:nvSpPr>
          <p:spPr>
            <a:xfrm>
              <a:off x="479118" y="1592573"/>
              <a:ext cx="1826496" cy="461665"/>
            </a:xfrm>
            <a:prstGeom prst="rect">
              <a:avLst/>
            </a:prstGeom>
          </p:spPr>
          <p:txBody>
            <a:bodyPr wrap="square">
              <a:spAutoFit/>
            </a:bodyPr>
            <a:lstStyle/>
            <a:p>
              <a:pPr algn="ctr"/>
              <a:r>
                <a:rPr lang="en-US" altLang="en-US" sz="1200" dirty="0">
                  <a:solidFill>
                    <a:schemeClr val="bg1"/>
                  </a:solidFill>
                  <a:latin typeface="+mj-lt"/>
                </a:rPr>
                <a:t>Context </a:t>
              </a:r>
            </a:p>
            <a:p>
              <a:pPr algn="ctr"/>
              <a:r>
                <a:rPr lang="en-US" altLang="en-US" sz="1200" dirty="0">
                  <a:solidFill>
                    <a:schemeClr val="bg1"/>
                  </a:solidFill>
                  <a:latin typeface="+mj-lt"/>
                </a:rPr>
                <a:t>Post Filtering</a:t>
              </a:r>
            </a:p>
          </p:txBody>
        </p:sp>
        <p:sp>
          <p:nvSpPr>
            <p:cNvPr id="46" name="AutoShape 12"/>
            <p:cNvSpPr>
              <a:spLocks noChangeArrowheads="1"/>
            </p:cNvSpPr>
            <p:nvPr/>
          </p:nvSpPr>
          <p:spPr bwMode="auto">
            <a:xfrm>
              <a:off x="7134454" y="2302533"/>
              <a:ext cx="1457325" cy="402377"/>
            </a:xfrm>
            <a:prstGeom prst="roundRect">
              <a:avLst>
                <a:gd name="adj" fmla="val 16667"/>
              </a:avLst>
            </a:prstGeom>
            <a:solidFill>
              <a:schemeClr val="accent6">
                <a:lumMod val="75000"/>
              </a:schemeClr>
            </a:solidFill>
            <a:ln w="38100">
              <a:solidFill>
                <a:srgbClr val="FF0000"/>
              </a:solidFill>
              <a:round/>
              <a:headEnd/>
              <a:tailEnd/>
            </a:ln>
            <a:effectLst/>
            <a:extLst/>
          </p:spPr>
          <p:txBody>
            <a:bodyPr wrap="none" anchor="ctr"/>
            <a:lstStyle/>
            <a:p>
              <a:pPr algn="ctr"/>
              <a:r>
                <a:rPr lang="en-US" altLang="en-US" sz="1350" b="1" dirty="0">
                  <a:solidFill>
                    <a:schemeClr val="bg1"/>
                  </a:solidFill>
                  <a:latin typeface="+mj-lt"/>
                </a:rPr>
                <a:t>Best Model</a:t>
              </a:r>
            </a:p>
          </p:txBody>
        </p:sp>
        <p:sp>
          <p:nvSpPr>
            <p:cNvPr id="47" name="AutoShape 6"/>
            <p:cNvSpPr>
              <a:spLocks noChangeArrowheads="1"/>
            </p:cNvSpPr>
            <p:nvPr/>
          </p:nvSpPr>
          <p:spPr bwMode="auto">
            <a:xfrm>
              <a:off x="623721" y="1616575"/>
              <a:ext cx="1586924" cy="482853"/>
            </a:xfrm>
            <a:prstGeom prst="roundRect">
              <a:avLst>
                <a:gd name="adj" fmla="val 16667"/>
              </a:avLst>
            </a:prstGeom>
            <a:noFill/>
            <a:ln w="38100">
              <a:solidFill>
                <a:srgbClr val="FF0000"/>
              </a:solidFill>
              <a:prstDash val="sysDot"/>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48" name="Rectangle 47"/>
            <p:cNvSpPr/>
            <p:nvPr/>
          </p:nvSpPr>
          <p:spPr>
            <a:xfrm>
              <a:off x="467544" y="2306408"/>
              <a:ext cx="1826496" cy="461665"/>
            </a:xfrm>
            <a:prstGeom prst="rect">
              <a:avLst/>
            </a:prstGeom>
          </p:spPr>
          <p:txBody>
            <a:bodyPr wrap="square">
              <a:spAutoFit/>
            </a:bodyPr>
            <a:lstStyle/>
            <a:p>
              <a:pPr algn="ctr"/>
              <a:r>
                <a:rPr lang="en-US" altLang="en-US" sz="1200" dirty="0">
                  <a:solidFill>
                    <a:schemeClr val="bg1"/>
                  </a:solidFill>
                  <a:latin typeface="+mj-lt"/>
                </a:rPr>
                <a:t>Experiments &amp; </a:t>
              </a:r>
            </a:p>
            <a:p>
              <a:pPr algn="ctr"/>
              <a:r>
                <a:rPr lang="en-US" altLang="en-US" sz="1200" dirty="0">
                  <a:solidFill>
                    <a:schemeClr val="bg1"/>
                  </a:solidFill>
                  <a:latin typeface="+mj-lt"/>
                </a:rPr>
                <a:t>Evaluation</a:t>
              </a:r>
            </a:p>
          </p:txBody>
        </p:sp>
        <p:sp>
          <p:nvSpPr>
            <p:cNvPr id="49" name="Right Arrow 48"/>
            <p:cNvSpPr/>
            <p:nvPr/>
          </p:nvSpPr>
          <p:spPr>
            <a:xfrm rot="16200000">
              <a:off x="7703459" y="1952382"/>
              <a:ext cx="264462" cy="32408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sp>
          <p:nvSpPr>
            <p:cNvPr id="50" name="AutoShape 6"/>
            <p:cNvSpPr>
              <a:spLocks noChangeArrowheads="1"/>
            </p:cNvSpPr>
            <p:nvPr/>
          </p:nvSpPr>
          <p:spPr bwMode="auto">
            <a:xfrm>
              <a:off x="7001010" y="1434875"/>
              <a:ext cx="1573868" cy="482853"/>
            </a:xfrm>
            <a:prstGeom prst="roundRect">
              <a:avLst>
                <a:gd name="adj" fmla="val 16667"/>
              </a:avLst>
            </a:prstGeom>
            <a:noFill/>
            <a:ln w="38100">
              <a:solidFill>
                <a:srgbClr val="FF0000"/>
              </a:solidFill>
              <a:prstDash val="sysDot"/>
              <a:round/>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51" name="Rectangle 3"/>
            <p:cNvSpPr>
              <a:spLocks noChangeArrowheads="1"/>
            </p:cNvSpPr>
            <p:nvPr/>
          </p:nvSpPr>
          <p:spPr bwMode="auto">
            <a:xfrm>
              <a:off x="7175193" y="1507359"/>
              <a:ext cx="1196147" cy="329237"/>
            </a:xfrm>
            <a:prstGeom prst="rect">
              <a:avLst/>
            </a:prstGeom>
            <a:solidFill>
              <a:srgbClr val="B67696"/>
            </a:solidFill>
            <a:ln w="38100">
              <a:solidFill>
                <a:schemeClr val="tx1"/>
              </a:solidFill>
              <a:miter lim="800000"/>
              <a:headEnd/>
              <a:tailEnd/>
            </a:ln>
            <a:effectLst/>
          </p:spPr>
          <p:txBody>
            <a:bodyPr wrap="none" anchor="ctr"/>
            <a:lstStyle/>
            <a:p>
              <a:pPr algn="ctr"/>
              <a:r>
                <a:rPr lang="en-US" altLang="en-US" sz="800" b="1" dirty="0">
                  <a:latin typeface="+mj-lt"/>
                </a:rPr>
                <a:t>Post filtering by </a:t>
              </a:r>
            </a:p>
            <a:p>
              <a:pPr algn="ctr"/>
              <a:r>
                <a:rPr lang="en-US" altLang="en-US" sz="800" b="1" dirty="0">
                  <a:latin typeface="+mj-lt"/>
                </a:rPr>
                <a:t>Inspiration from OLAP</a:t>
              </a:r>
            </a:p>
          </p:txBody>
        </p:sp>
        <p:sp>
          <p:nvSpPr>
            <p:cNvPr id="52" name="AutoShape 13"/>
            <p:cNvSpPr>
              <a:spLocks noChangeArrowheads="1"/>
            </p:cNvSpPr>
            <p:nvPr/>
          </p:nvSpPr>
          <p:spPr bwMode="auto">
            <a:xfrm>
              <a:off x="1271710" y="4279289"/>
              <a:ext cx="145472" cy="164341"/>
            </a:xfrm>
            <a:prstGeom prst="upArrow">
              <a:avLst>
                <a:gd name="adj1" fmla="val 50000"/>
                <a:gd name="adj2" fmla="val 44130"/>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53" name="AutoShape 13"/>
            <p:cNvSpPr>
              <a:spLocks noChangeArrowheads="1"/>
            </p:cNvSpPr>
            <p:nvPr/>
          </p:nvSpPr>
          <p:spPr bwMode="auto">
            <a:xfrm>
              <a:off x="1271709" y="3537246"/>
              <a:ext cx="145472" cy="130003"/>
            </a:xfrm>
            <a:prstGeom prst="upArrow">
              <a:avLst>
                <a:gd name="adj1" fmla="val 50000"/>
                <a:gd name="adj2" fmla="val 44130"/>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54" name="AutoShape 13"/>
            <p:cNvSpPr>
              <a:spLocks noChangeArrowheads="1"/>
            </p:cNvSpPr>
            <p:nvPr/>
          </p:nvSpPr>
          <p:spPr bwMode="auto">
            <a:xfrm>
              <a:off x="1278239" y="2837425"/>
              <a:ext cx="145472" cy="130003"/>
            </a:xfrm>
            <a:prstGeom prst="upArrow">
              <a:avLst>
                <a:gd name="adj1" fmla="val 50000"/>
                <a:gd name="adj2" fmla="val 44130"/>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55" name="AutoShape 13"/>
            <p:cNvSpPr>
              <a:spLocks noChangeArrowheads="1"/>
            </p:cNvSpPr>
            <p:nvPr/>
          </p:nvSpPr>
          <p:spPr bwMode="auto">
            <a:xfrm>
              <a:off x="1289546" y="2126570"/>
              <a:ext cx="145472" cy="130003"/>
            </a:xfrm>
            <a:prstGeom prst="upArrow">
              <a:avLst>
                <a:gd name="adj1" fmla="val 50000"/>
                <a:gd name="adj2" fmla="val 44130"/>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56" name="AutoShape 13"/>
            <p:cNvSpPr>
              <a:spLocks noChangeArrowheads="1"/>
            </p:cNvSpPr>
            <p:nvPr/>
          </p:nvSpPr>
          <p:spPr bwMode="auto">
            <a:xfrm>
              <a:off x="1271709" y="1283664"/>
              <a:ext cx="145472" cy="300483"/>
            </a:xfrm>
            <a:prstGeom prst="upArrow">
              <a:avLst>
                <a:gd name="adj1" fmla="val 50000"/>
                <a:gd name="adj2" fmla="val 44130"/>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57" name="TextBox 56"/>
            <p:cNvSpPr txBox="1"/>
            <p:nvPr/>
          </p:nvSpPr>
          <p:spPr>
            <a:xfrm>
              <a:off x="3923928" y="2572330"/>
              <a:ext cx="1620133" cy="215444"/>
            </a:xfrm>
            <a:prstGeom prst="rect">
              <a:avLst/>
            </a:prstGeom>
            <a:noFill/>
          </p:spPr>
          <p:txBody>
            <a:bodyPr wrap="square" rtlCol="0">
              <a:spAutoFit/>
            </a:bodyPr>
            <a:lstStyle/>
            <a:p>
              <a:r>
                <a:rPr lang="en-US" sz="800" dirty="0">
                  <a:solidFill>
                    <a:schemeClr val="bg1"/>
                  </a:solidFill>
                </a:rPr>
                <a:t>Different Models</a:t>
              </a:r>
              <a:endParaRPr lang="en-IE" sz="800" dirty="0">
                <a:solidFill>
                  <a:schemeClr val="bg1"/>
                </a:solidFill>
              </a:endParaRPr>
            </a:p>
          </p:txBody>
        </p:sp>
        <p:sp>
          <p:nvSpPr>
            <p:cNvPr id="58" name="AutoShape 13"/>
            <p:cNvSpPr>
              <a:spLocks noChangeArrowheads="1"/>
            </p:cNvSpPr>
            <p:nvPr/>
          </p:nvSpPr>
          <p:spPr bwMode="auto">
            <a:xfrm>
              <a:off x="7673646" y="1271201"/>
              <a:ext cx="145472" cy="130003"/>
            </a:xfrm>
            <a:prstGeom prst="upArrow">
              <a:avLst>
                <a:gd name="adj1" fmla="val 50000"/>
                <a:gd name="adj2" fmla="val 44130"/>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E" sz="1350"/>
            </a:p>
          </p:txBody>
        </p:sp>
        <p:sp>
          <p:nvSpPr>
            <p:cNvPr id="59" name="Text Box 18"/>
            <p:cNvSpPr txBox="1">
              <a:spLocks noChangeArrowheads="1"/>
            </p:cNvSpPr>
            <p:nvPr/>
          </p:nvSpPr>
          <p:spPr bwMode="auto">
            <a:xfrm>
              <a:off x="6673419" y="4604868"/>
              <a:ext cx="373820" cy="32004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dirty="0">
                  <a:latin typeface="Tahoma" panose="020B0604030504040204" pitchFamily="34" charset="0"/>
                </a:rPr>
                <a:t>…</a:t>
              </a:r>
            </a:p>
          </p:txBody>
        </p:sp>
        <p:sp>
          <p:nvSpPr>
            <p:cNvPr id="60" name="Right Arrow 59"/>
            <p:cNvSpPr/>
            <p:nvPr/>
          </p:nvSpPr>
          <p:spPr>
            <a:xfrm rot="16200000">
              <a:off x="3069567" y="3449517"/>
              <a:ext cx="192452" cy="324089"/>
            </a:xfrm>
            <a:prstGeom prs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350"/>
            </a:p>
          </p:txBody>
        </p:sp>
      </p:grpSp>
      <p:sp>
        <p:nvSpPr>
          <p:cNvPr id="62" name="Title 1"/>
          <p:cNvSpPr txBox="1">
            <a:spLocks/>
          </p:cNvSpPr>
          <p:nvPr/>
        </p:nvSpPr>
        <p:spPr>
          <a:xfrm>
            <a:off x="532161" y="55119"/>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smtClean="0">
                <a:solidFill>
                  <a:schemeClr val="tx2">
                    <a:lumMod val="20000"/>
                    <a:lumOff val="80000"/>
                  </a:schemeClr>
                </a:solidFill>
              </a:rPr>
              <a:t>Methodology</a:t>
            </a:r>
            <a:endParaRPr lang="ko-KR" altLang="en-US" dirty="0">
              <a:solidFill>
                <a:schemeClr val="tx2">
                  <a:lumMod val="20000"/>
                  <a:lumOff val="80000"/>
                </a:schemeClr>
              </a:solidFill>
            </a:endParaRPr>
          </a:p>
        </p:txBody>
      </p:sp>
      <p:grpSp>
        <p:nvGrpSpPr>
          <p:cNvPr id="64" name="Google Shape;371;p47"/>
          <p:cNvGrpSpPr/>
          <p:nvPr/>
        </p:nvGrpSpPr>
        <p:grpSpPr>
          <a:xfrm rot="5400000">
            <a:off x="8142652" y="218977"/>
            <a:ext cx="278152" cy="345818"/>
            <a:chOff x="0" y="46600"/>
            <a:chExt cx="3121800" cy="5004600"/>
          </a:xfrm>
        </p:grpSpPr>
        <p:sp>
          <p:nvSpPr>
            <p:cNvPr id="65"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4247467798"/>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45"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smtClean="0"/>
              <a:t>Evolution Of RS </a:t>
            </a:r>
            <a:endParaRPr lang="ko-KR" altLang="en-US" dirty="0"/>
          </a:p>
        </p:txBody>
      </p:sp>
      <p:grpSp>
        <p:nvGrpSpPr>
          <p:cNvPr id="47" name="Google Shape;371;p47"/>
          <p:cNvGrpSpPr/>
          <p:nvPr/>
        </p:nvGrpSpPr>
        <p:grpSpPr>
          <a:xfrm rot="5400000">
            <a:off x="8612837" y="315553"/>
            <a:ext cx="278152" cy="345818"/>
            <a:chOff x="0" y="46600"/>
            <a:chExt cx="3121800" cy="5004600"/>
          </a:xfrm>
        </p:grpSpPr>
        <p:sp>
          <p:nvSpPr>
            <p:cNvPr id="48"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0"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77" name="Slide Number Placeholder 2"/>
          <p:cNvSpPr>
            <a:spLocks noGrp="1"/>
          </p:cNvSpPr>
          <p:nvPr>
            <p:ph type="sldNum" sz="quarter" idx="12"/>
          </p:nvPr>
        </p:nvSpPr>
        <p:spPr>
          <a:xfrm>
            <a:off x="457200" y="4767264"/>
            <a:ext cx="2133600" cy="273844"/>
          </a:xfrm>
        </p:spPr>
        <p:txBody>
          <a:bodyPr spcFirstLastPara="1" wrap="square" lIns="91425" tIns="91425" rIns="91425" bIns="91425" anchor="ctr" anchorCtr="0">
            <a:noAutofit/>
          </a:bodyPr>
          <a:lstStyle/>
          <a:p>
            <a:r>
              <a:rPr lang="en-US" sz="900" dirty="0" smtClean="0">
                <a:solidFill>
                  <a:srgbClr val="FFFFFF"/>
                </a:solidFill>
              </a:rPr>
              <a:t>8</a:t>
            </a:r>
            <a:endParaRPr lang="fa-IR" sz="900" dirty="0">
              <a:solidFill>
                <a:srgbClr val="FFFFFF"/>
              </a:solidFill>
            </a:endParaRPr>
          </a:p>
        </p:txBody>
      </p:sp>
      <p:pic>
        <p:nvPicPr>
          <p:cNvPr id="82" name="Picture 81" descr="Home.png">
            <a:hlinkClick r:id="" action="ppaction://hlinkshowjump?jump=firstslide"/>
          </p:cNvPr>
          <p:cNvPicPr>
            <a:picLocks noChangeAspect="1"/>
          </p:cNvPicPr>
          <p:nvPr/>
        </p:nvPicPr>
        <p:blipFill>
          <a:blip r:embed="rId3"/>
          <a:stretch>
            <a:fillRect/>
          </a:stretch>
        </p:blipFill>
        <p:spPr>
          <a:xfrm>
            <a:off x="786737" y="160718"/>
            <a:ext cx="250031" cy="250031"/>
          </a:xfrm>
          <a:prstGeom prst="rect">
            <a:avLst/>
          </a:prstGeom>
        </p:spPr>
      </p:pic>
      <p:pic>
        <p:nvPicPr>
          <p:cNvPr id="83" name="Picture 82" descr="Exit.png">
            <a:hlinkClick r:id="" action="ppaction://hlinkshowjump?jump=endshow"/>
          </p:cNvPr>
          <p:cNvPicPr>
            <a:picLocks noChangeAspect="1"/>
          </p:cNvPicPr>
          <p:nvPr/>
        </p:nvPicPr>
        <p:blipFill>
          <a:blip r:embed="rId4"/>
          <a:stretch>
            <a:fillRect/>
          </a:stretch>
        </p:blipFill>
        <p:spPr>
          <a:xfrm>
            <a:off x="447405" y="160718"/>
            <a:ext cx="250031" cy="250031"/>
          </a:xfrm>
          <a:prstGeom prst="rect">
            <a:avLst/>
          </a:prstGeom>
        </p:spPr>
      </p:pic>
      <p:pic>
        <p:nvPicPr>
          <p:cNvPr id="116" name="Picture 115"/>
          <p:cNvPicPr>
            <a:picLocks noChangeAspect="1"/>
          </p:cNvPicPr>
          <p:nvPr/>
        </p:nvPicPr>
        <p:blipFill>
          <a:blip r:embed="rId5"/>
          <a:stretch>
            <a:fillRect/>
          </a:stretch>
        </p:blipFill>
        <p:spPr>
          <a:xfrm>
            <a:off x="1600207" y="267494"/>
            <a:ext cx="161917" cy="641191"/>
          </a:xfrm>
          <a:prstGeom prst="rect">
            <a:avLst/>
          </a:prstGeom>
        </p:spPr>
      </p:pic>
      <p:graphicFrame>
        <p:nvGraphicFramePr>
          <p:cNvPr id="3" name="Diagram 2"/>
          <p:cNvGraphicFramePr/>
          <p:nvPr>
            <p:extLst>
              <p:ext uri="{D42A27DB-BD31-4B8C-83A1-F6EECF244321}">
                <p14:modId xmlns:p14="http://schemas.microsoft.com/office/powerpoint/2010/main" val="3370971344"/>
              </p:ext>
            </p:extLst>
          </p:nvPr>
        </p:nvGraphicFramePr>
        <p:xfrm>
          <a:off x="1979711" y="1125132"/>
          <a:ext cx="6933037" cy="371151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6" name="Left Brace 5"/>
          <p:cNvSpPr/>
          <p:nvPr/>
        </p:nvSpPr>
        <p:spPr>
          <a:xfrm rot="16200000">
            <a:off x="5186724" y="2970450"/>
            <a:ext cx="360041" cy="244296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E"/>
          </a:p>
        </p:txBody>
      </p:sp>
      <p:sp>
        <p:nvSpPr>
          <p:cNvPr id="72" name="Google Shape;468;p52"/>
          <p:cNvSpPr txBox="1"/>
          <p:nvPr/>
        </p:nvSpPr>
        <p:spPr>
          <a:xfrm>
            <a:off x="4305977" y="4420998"/>
            <a:ext cx="1838813"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b="1" dirty="0">
              <a:latin typeface="Muli"/>
              <a:ea typeface="Muli"/>
              <a:cs typeface="Muli"/>
              <a:sym typeface="Muli"/>
            </a:endParaRPr>
          </a:p>
        </p:txBody>
      </p:sp>
      <p:sp>
        <p:nvSpPr>
          <p:cNvPr id="76" name="Google Shape;255;p33"/>
          <p:cNvSpPr/>
          <p:nvPr/>
        </p:nvSpPr>
        <p:spPr>
          <a:xfrm>
            <a:off x="4481160" y="4502872"/>
            <a:ext cx="1888172" cy="445142"/>
          </a:xfrm>
          <a:prstGeom prst="roundRect">
            <a:avLst>
              <a:gd name="adj" fmla="val 50000"/>
            </a:avLst>
          </a:prstGeom>
          <a:solidFill>
            <a:srgbClr val="566579"/>
          </a:solidFill>
          <a:ln>
            <a:noFill/>
          </a:ln>
        </p:spPr>
        <p:txBody>
          <a:bodyPr spcFirstLastPara="1" wrap="square" lIns="91425" tIns="91425" rIns="91425" bIns="91425" anchor="ctr" anchorCtr="0">
            <a:noAutofit/>
          </a:bodyPr>
          <a:lstStyle/>
          <a:p>
            <a:pPr algn="ctr"/>
            <a:r>
              <a:rPr lang="en-IE" sz="900" dirty="0">
                <a:solidFill>
                  <a:srgbClr val="FFFFFF"/>
                </a:solidFill>
                <a:latin typeface="Trebuchet MS"/>
                <a:ea typeface="Trebuchet MS"/>
                <a:cs typeface="Trebuchet MS"/>
                <a:sym typeface="Trebuchet MS"/>
              </a:rPr>
              <a:t>Top N-Recommendations</a:t>
            </a:r>
          </a:p>
          <a:p>
            <a:pPr algn="ctr"/>
            <a:r>
              <a:rPr lang="en-IE" sz="900" dirty="0">
                <a:solidFill>
                  <a:srgbClr val="FFFFFF"/>
                </a:solidFill>
                <a:latin typeface="Trebuchet MS"/>
                <a:ea typeface="Trebuchet MS"/>
                <a:cs typeface="Trebuchet MS"/>
                <a:sym typeface="Trebuchet MS"/>
              </a:rPr>
              <a:t>Memory based</a:t>
            </a:r>
          </a:p>
        </p:txBody>
      </p:sp>
      <p:sp>
        <p:nvSpPr>
          <p:cNvPr id="21" name="Rounded Rectangle 20"/>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22" name="Rounded Rectangle 21">
            <a:hlinkClick r:id="rId11" action="ppaction://hlinksldjump"/>
          </p:cNvPr>
          <p:cNvSpPr/>
          <p:nvPr/>
        </p:nvSpPr>
        <p:spPr>
          <a:xfrm>
            <a:off x="179513" y="1232288"/>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latin typeface="+mj-lt"/>
                <a:cs typeface="B Behnam " pitchFamily="2" charset="-78"/>
                <a:sym typeface="Muli"/>
              </a:rPr>
              <a:t>Literature</a:t>
            </a:r>
          </a:p>
          <a:p>
            <a:pPr algn="ctr"/>
            <a:r>
              <a:rPr lang="en-IE" sz="900" dirty="0">
                <a:latin typeface="+mj-lt"/>
                <a:cs typeface="B Behnam " pitchFamily="2" charset="-78"/>
                <a:sym typeface="Muli"/>
              </a:rPr>
              <a:t>Review</a:t>
            </a:r>
          </a:p>
        </p:txBody>
      </p:sp>
      <p:sp>
        <p:nvSpPr>
          <p:cNvPr id="23" name="Rounded Rectangle 22">
            <a:hlinkClick r:id="rId12"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smtClean="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24" name="Rounded Rectangle 23">
            <a:hlinkClick r:id="rId12" action="ppaction://hlinksldjump"/>
          </p:cNvPr>
          <p:cNvSpPr/>
          <p:nvPr/>
        </p:nvSpPr>
        <p:spPr>
          <a:xfrm>
            <a:off x="179513" y="2089544"/>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Solution</a:t>
            </a:r>
            <a:endParaRPr lang="fa-IR" sz="900" dirty="0">
              <a:solidFill>
                <a:schemeClr val="tx1"/>
              </a:solidFill>
              <a:latin typeface="+mj-lt"/>
              <a:ea typeface="Muli"/>
              <a:cs typeface="Muli"/>
            </a:endParaRPr>
          </a:p>
        </p:txBody>
      </p:sp>
      <p:sp>
        <p:nvSpPr>
          <p:cNvPr id="25" name="Rounded Rectangle 24">
            <a:hlinkClick r:id="rId13" action="ppaction://hlinksldjump"/>
          </p:cNvPr>
          <p:cNvSpPr/>
          <p:nvPr/>
        </p:nvSpPr>
        <p:spPr>
          <a:xfrm>
            <a:off x="179513" y="2518172"/>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26" name="Rounded Rectangle 25">
            <a:hlinkClick r:id="rId14" action="ppaction://hlinksldjump"/>
          </p:cNvPr>
          <p:cNvSpPr/>
          <p:nvPr/>
        </p:nvSpPr>
        <p:spPr>
          <a:xfrm>
            <a:off x="179513" y="2946800"/>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Tree>
    <p:extLst>
      <p:ext uri="{BB962C8B-B14F-4D97-AF65-F5344CB8AC3E}">
        <p14:creationId xmlns:p14="http://schemas.microsoft.com/office/powerpoint/2010/main" val="2548021311"/>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362"/>
        <p:cNvGrpSpPr/>
        <p:nvPr/>
      </p:nvGrpSpPr>
      <p:grpSpPr>
        <a:xfrm>
          <a:off x="0" y="0"/>
          <a:ext cx="0" cy="0"/>
          <a:chOff x="0" y="0"/>
          <a:chExt cx="0" cy="0"/>
        </a:xfrm>
      </p:grpSpPr>
      <p:sp>
        <p:nvSpPr>
          <p:cNvPr id="364" name="Google Shape;364;p47"/>
          <p:cNvSpPr txBox="1">
            <a:spLocks noGrp="1"/>
          </p:cNvSpPr>
          <p:nvPr>
            <p:ph type="title"/>
          </p:nvPr>
        </p:nvSpPr>
        <p:spPr>
          <a:xfrm>
            <a:off x="370483" y="314355"/>
            <a:ext cx="8460000" cy="572700"/>
          </a:xfrm>
          <a:prstGeom prst="rect">
            <a:avLst/>
          </a:prstGeom>
        </p:spPr>
        <p:txBody>
          <a:bodyPr spcFirstLastPara="1" wrap="square" lIns="91425" tIns="91425" rIns="91425" bIns="91425" anchor="t" anchorCtr="0">
            <a:noAutofit/>
          </a:bodyPr>
          <a:lstStyle/>
          <a:p>
            <a:pPr algn="l"/>
            <a:r>
              <a:rPr lang="en" dirty="0" smtClean="0"/>
              <a:t>Contribution</a:t>
            </a:r>
            <a:endParaRPr dirty="0"/>
          </a:p>
        </p:txBody>
      </p:sp>
      <p:sp>
        <p:nvSpPr>
          <p:cNvPr id="365" name="Google Shape;365;p47"/>
          <p:cNvSpPr/>
          <p:nvPr/>
        </p:nvSpPr>
        <p:spPr>
          <a:xfrm>
            <a:off x="361024" y="1359448"/>
            <a:ext cx="2698808"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algn="ctr"/>
            <a:r>
              <a:rPr lang="en" sz="1600" dirty="0" smtClean="0">
                <a:solidFill>
                  <a:srgbClr val="FFFFFF"/>
                </a:solidFill>
                <a:latin typeface="Muli"/>
                <a:ea typeface="Muli"/>
                <a:cs typeface="Muli"/>
                <a:sym typeface="Muli"/>
              </a:rPr>
              <a:t>Creating a model based </a:t>
            </a:r>
          </a:p>
          <a:p>
            <a:pPr algn="ctr"/>
            <a:r>
              <a:rPr lang="en-IE" sz="1600" dirty="0" smtClean="0">
                <a:solidFill>
                  <a:srgbClr val="FFFFFF"/>
                </a:solidFill>
                <a:latin typeface="Muli"/>
                <a:ea typeface="Muli"/>
                <a:cs typeface="Muli"/>
                <a:sym typeface="Muli"/>
              </a:rPr>
              <a:t>Hotel r</a:t>
            </a:r>
            <a:r>
              <a:rPr lang="en" sz="1600" dirty="0" smtClean="0">
                <a:solidFill>
                  <a:srgbClr val="FFFFFF"/>
                </a:solidFill>
                <a:latin typeface="Muli"/>
                <a:ea typeface="Muli"/>
                <a:cs typeface="Muli"/>
                <a:sym typeface="Muli"/>
              </a:rPr>
              <a:t>ecommendation system </a:t>
            </a:r>
            <a:endParaRPr sz="1600" dirty="0">
              <a:solidFill>
                <a:srgbClr val="FFFFFF"/>
              </a:solidFill>
              <a:latin typeface="Muli"/>
              <a:ea typeface="Muli"/>
              <a:cs typeface="Muli"/>
              <a:sym typeface="Muli"/>
            </a:endParaRPr>
          </a:p>
        </p:txBody>
      </p:sp>
      <p:sp>
        <p:nvSpPr>
          <p:cNvPr id="366" name="Google Shape;366;p47"/>
          <p:cNvSpPr/>
          <p:nvPr/>
        </p:nvSpPr>
        <p:spPr>
          <a:xfrm>
            <a:off x="3131840" y="2903148"/>
            <a:ext cx="2731112"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algn="ctr"/>
            <a:r>
              <a:rPr lang="en" sz="1600" dirty="0" smtClean="0">
                <a:solidFill>
                  <a:srgbClr val="FFFFFF"/>
                </a:solidFill>
                <a:latin typeface="Muli"/>
                <a:ea typeface="Muli"/>
                <a:cs typeface="Muli"/>
                <a:sym typeface="Muli"/>
              </a:rPr>
              <a:t>Integration of OLAP</a:t>
            </a:r>
          </a:p>
          <a:p>
            <a:pPr algn="ctr"/>
            <a:r>
              <a:rPr lang="en" sz="1600" dirty="0" smtClean="0">
                <a:solidFill>
                  <a:srgbClr val="FFFFFF"/>
                </a:solidFill>
                <a:latin typeface="Muli"/>
                <a:ea typeface="Muli"/>
                <a:cs typeface="Muli"/>
                <a:sym typeface="Muli"/>
              </a:rPr>
              <a:t> architecture with RS for </a:t>
            </a:r>
          </a:p>
          <a:p>
            <a:pPr algn="ctr"/>
            <a:r>
              <a:rPr lang="en-IE" sz="1600" dirty="0" smtClean="0">
                <a:solidFill>
                  <a:srgbClr val="FFFFFF"/>
                </a:solidFill>
                <a:latin typeface="Muli"/>
                <a:ea typeface="Muli"/>
                <a:cs typeface="Muli"/>
                <a:sym typeface="Muli"/>
              </a:rPr>
              <a:t>c</a:t>
            </a:r>
            <a:r>
              <a:rPr lang="en" sz="1600" dirty="0" smtClean="0">
                <a:solidFill>
                  <a:srgbClr val="FFFFFF"/>
                </a:solidFill>
                <a:latin typeface="Muli"/>
                <a:ea typeface="Muli"/>
                <a:cs typeface="Muli"/>
                <a:sym typeface="Muli"/>
              </a:rPr>
              <a:t>onsidering context</a:t>
            </a:r>
            <a:endParaRPr sz="1600" dirty="0">
              <a:solidFill>
                <a:srgbClr val="FFFFFF"/>
              </a:solidFill>
              <a:latin typeface="Muli"/>
              <a:ea typeface="Muli"/>
              <a:cs typeface="Muli"/>
              <a:sym typeface="Muli"/>
            </a:endParaRPr>
          </a:p>
        </p:txBody>
      </p:sp>
      <p:sp>
        <p:nvSpPr>
          <p:cNvPr id="367" name="Google Shape;367;p47"/>
          <p:cNvSpPr/>
          <p:nvPr/>
        </p:nvSpPr>
        <p:spPr>
          <a:xfrm>
            <a:off x="5932751" y="1359448"/>
            <a:ext cx="2674649"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algn="ctr"/>
            <a:r>
              <a:rPr lang="en" sz="1600" dirty="0" smtClean="0">
                <a:solidFill>
                  <a:srgbClr val="FFFFFF"/>
                </a:solidFill>
                <a:latin typeface="Muli"/>
                <a:ea typeface="Muli"/>
                <a:cs typeface="Muli"/>
                <a:sym typeface="Muli"/>
              </a:rPr>
              <a:t>Creating user and item </a:t>
            </a:r>
          </a:p>
          <a:p>
            <a:pPr algn="ctr"/>
            <a:r>
              <a:rPr lang="en" sz="1600" dirty="0" smtClean="0">
                <a:solidFill>
                  <a:srgbClr val="FFFFFF"/>
                </a:solidFill>
                <a:latin typeface="Muli"/>
                <a:ea typeface="Muli"/>
                <a:cs typeface="Muli"/>
                <a:sym typeface="Muli"/>
              </a:rPr>
              <a:t>profiles just based on</a:t>
            </a:r>
          </a:p>
          <a:p>
            <a:pPr algn="ctr"/>
            <a:r>
              <a:rPr lang="en" sz="1600" dirty="0" smtClean="0">
                <a:solidFill>
                  <a:srgbClr val="FFFFFF"/>
                </a:solidFill>
                <a:latin typeface="Muli"/>
                <a:ea typeface="Muli"/>
                <a:cs typeface="Muli"/>
                <a:sym typeface="Muli"/>
              </a:rPr>
              <a:t> Implicit feedback</a:t>
            </a:r>
            <a:endParaRPr sz="1600" dirty="0">
              <a:solidFill>
                <a:srgbClr val="FFFFFF"/>
              </a:solidFill>
              <a:latin typeface="Muli"/>
              <a:ea typeface="Muli"/>
              <a:cs typeface="Muli"/>
              <a:sym typeface="Muli"/>
            </a:endParaRPr>
          </a:p>
        </p:txBody>
      </p:sp>
      <p:pic>
        <p:nvPicPr>
          <p:cNvPr id="368" name="Google Shape;368;p47" descr="business-561388.jpg"/>
          <p:cNvPicPr preferRelativeResize="0"/>
          <p:nvPr/>
        </p:nvPicPr>
        <p:blipFill rotWithShape="1">
          <a:blip r:embed="rId3">
            <a:alphaModFix/>
          </a:blip>
          <a:srcRect l="5695" t="10449" b="10449"/>
          <a:stretch/>
        </p:blipFill>
        <p:spPr>
          <a:xfrm>
            <a:off x="361024" y="2903148"/>
            <a:ext cx="2698808" cy="1468800"/>
          </a:xfrm>
          <a:prstGeom prst="rect">
            <a:avLst/>
          </a:prstGeom>
          <a:noFill/>
          <a:ln>
            <a:noFill/>
          </a:ln>
        </p:spPr>
      </p:pic>
      <p:pic>
        <p:nvPicPr>
          <p:cNvPr id="369" name="Google Shape;369;p47" descr="city-984268_1920.jpg"/>
          <p:cNvPicPr preferRelativeResize="0"/>
          <p:nvPr/>
        </p:nvPicPr>
        <p:blipFill rotWithShape="1">
          <a:blip r:embed="rId4">
            <a:alphaModFix/>
          </a:blip>
          <a:srcRect b="16128"/>
          <a:stretch/>
        </p:blipFill>
        <p:spPr>
          <a:xfrm>
            <a:off x="3131840" y="1359448"/>
            <a:ext cx="2731112" cy="1468800"/>
          </a:xfrm>
          <a:prstGeom prst="rect">
            <a:avLst/>
          </a:prstGeom>
          <a:noFill/>
          <a:ln>
            <a:noFill/>
          </a:ln>
        </p:spPr>
      </p:pic>
      <p:pic>
        <p:nvPicPr>
          <p:cNvPr id="370" name="Google Shape;370;p47" descr="typing-690856.jpg"/>
          <p:cNvPicPr preferRelativeResize="0"/>
          <p:nvPr/>
        </p:nvPicPr>
        <p:blipFill rotWithShape="1">
          <a:blip r:embed="rId5">
            <a:alphaModFix/>
          </a:blip>
          <a:srcRect b="16128"/>
          <a:stretch/>
        </p:blipFill>
        <p:spPr>
          <a:xfrm>
            <a:off x="5932752" y="2903148"/>
            <a:ext cx="2687244" cy="1468802"/>
          </a:xfrm>
          <a:prstGeom prst="rect">
            <a:avLst/>
          </a:prstGeom>
          <a:noFill/>
          <a:ln>
            <a:noFill/>
          </a:ln>
        </p:spPr>
      </p:pic>
      <p:grpSp>
        <p:nvGrpSpPr>
          <p:cNvPr id="371" name="Google Shape;371;p47"/>
          <p:cNvGrpSpPr/>
          <p:nvPr/>
        </p:nvGrpSpPr>
        <p:grpSpPr>
          <a:xfrm rot="5400000">
            <a:off x="8641234" y="411193"/>
            <a:ext cx="278152" cy="345818"/>
            <a:chOff x="0" y="46600"/>
            <a:chExt cx="3121800" cy="5004600"/>
          </a:xfrm>
        </p:grpSpPr>
        <p:sp>
          <p:nvSpPr>
            <p:cNvPr id="372"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endParaRPr>
                <a:solidFill>
                  <a:prstClr val="black"/>
                </a:solidFill>
              </a:endParaRPr>
            </a:p>
          </p:txBody>
        </p:sp>
        <p:sp>
          <p:nvSpPr>
            <p:cNvPr id="373"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endParaRPr>
                <a:solidFill>
                  <a:prstClr val="black"/>
                </a:solidFill>
              </a:endParaRPr>
            </a:p>
          </p:txBody>
        </p:sp>
        <p:sp>
          <p:nvSpPr>
            <p:cNvPr id="374"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endParaRPr>
                <a:solidFill>
                  <a:prstClr val="black"/>
                </a:solidFill>
              </a:endParaRPr>
            </a:p>
          </p:txBody>
        </p:sp>
      </p:grpSp>
    </p:spTree>
    <p:extLst>
      <p:ext uri="{BB962C8B-B14F-4D97-AF65-F5344CB8AC3E}">
        <p14:creationId xmlns:p14="http://schemas.microsoft.com/office/powerpoint/2010/main" val="842169861"/>
      </p:ext>
    </p:extLst>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114454"/>
        </a:solidFill>
        <a:effectLst/>
      </p:bgPr>
    </p:bg>
    <p:spTree>
      <p:nvGrpSpPr>
        <p:cNvPr id="1" name=""/>
        <p:cNvGrpSpPr/>
        <p:nvPr/>
      </p:nvGrpSpPr>
      <p:grpSpPr>
        <a:xfrm>
          <a:off x="0" y="0"/>
          <a:ext cx="0" cy="0"/>
          <a:chOff x="0" y="0"/>
          <a:chExt cx="0" cy="0"/>
        </a:xfrm>
      </p:grpSpPr>
      <p:pic>
        <p:nvPicPr>
          <p:cNvPr id="2" name="Picture Placeholder 1" descr="thomas-ensley-631961-unsplash.jpg"/>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595125" y="635357"/>
            <a:ext cx="7957101" cy="3957638"/>
          </a:xfrm>
        </p:spPr>
      </p:pic>
      <p:sp>
        <p:nvSpPr>
          <p:cNvPr id="27" name="Freeform: Shape 26">
            <a:extLst>
              <a:ext uri="{FF2B5EF4-FFF2-40B4-BE49-F238E27FC236}">
                <a16:creationId xmlns:a16="http://schemas.microsoft.com/office/drawing/2014/main" id="{209A124B-874D-4564-BCF0-921BE3B99113}"/>
              </a:ext>
            </a:extLst>
          </p:cNvPr>
          <p:cNvSpPr/>
          <p:nvPr/>
        </p:nvSpPr>
        <p:spPr>
          <a:xfrm>
            <a:off x="1676" y="42761"/>
            <a:ext cx="9144000" cy="5142830"/>
          </a:xfrm>
          <a:custGeom>
            <a:avLst/>
            <a:gdLst>
              <a:gd name="connsiteX0" fmla="*/ 1563689 w 24387176"/>
              <a:gd name="connsiteY0" fmla="*/ 1562100 h 13716000"/>
              <a:gd name="connsiteX1" fmla="*/ 1563689 w 24387176"/>
              <a:gd name="connsiteY1" fmla="*/ 12115800 h 13716000"/>
              <a:gd name="connsiteX2" fmla="*/ 22784792 w 24387176"/>
              <a:gd name="connsiteY2" fmla="*/ 12115800 h 13716000"/>
              <a:gd name="connsiteX3" fmla="*/ 22784792 w 24387176"/>
              <a:gd name="connsiteY3" fmla="*/ 1562100 h 13716000"/>
              <a:gd name="connsiteX4" fmla="*/ 0 w 24387176"/>
              <a:gd name="connsiteY4" fmla="*/ 0 h 13716000"/>
              <a:gd name="connsiteX5" fmla="*/ 24387176 w 24387176"/>
              <a:gd name="connsiteY5" fmla="*/ 0 h 13716000"/>
              <a:gd name="connsiteX6" fmla="*/ 24387176 w 24387176"/>
              <a:gd name="connsiteY6" fmla="*/ 13716000 h 13716000"/>
              <a:gd name="connsiteX7" fmla="*/ 0 w 24387176"/>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7176" h="13716000">
                <a:moveTo>
                  <a:pt x="1563689" y="1562100"/>
                </a:moveTo>
                <a:lnTo>
                  <a:pt x="1563689" y="12115800"/>
                </a:lnTo>
                <a:lnTo>
                  <a:pt x="22784792" y="12115800"/>
                </a:lnTo>
                <a:lnTo>
                  <a:pt x="22784792" y="1562100"/>
                </a:lnTo>
                <a:close/>
                <a:moveTo>
                  <a:pt x="0" y="0"/>
                </a:moveTo>
                <a:lnTo>
                  <a:pt x="24387176" y="0"/>
                </a:lnTo>
                <a:lnTo>
                  <a:pt x="24387176" y="13716000"/>
                </a:lnTo>
                <a:lnTo>
                  <a:pt x="0" y="13716000"/>
                </a:lnTo>
                <a:close/>
              </a:path>
            </a:pathLst>
          </a:custGeom>
          <a:solidFill>
            <a:srgbClr val="1144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38" name="Rectangle 37">
            <a:extLst>
              <a:ext uri="{FF2B5EF4-FFF2-40B4-BE49-F238E27FC236}">
                <a16:creationId xmlns:a16="http://schemas.microsoft.com/office/drawing/2014/main" id="{1B1231DE-F5C0-4A17-92C7-1FC05512671B}"/>
              </a:ext>
            </a:extLst>
          </p:cNvPr>
          <p:cNvSpPr/>
          <p:nvPr/>
        </p:nvSpPr>
        <p:spPr>
          <a:xfrm>
            <a:off x="1269064" y="1159743"/>
            <a:ext cx="2239074" cy="523220"/>
          </a:xfrm>
          <a:prstGeom prst="rect">
            <a:avLst/>
          </a:prstGeom>
        </p:spPr>
        <p:txBody>
          <a:bodyPr wrap="none">
            <a:spAutoFit/>
          </a:bodyPr>
          <a:lstStyle/>
          <a:p>
            <a:r>
              <a:rPr lang="en-US" sz="2800" b="1" spc="225" dirty="0" smtClean="0">
                <a:latin typeface="+mj-lt"/>
              </a:rPr>
              <a:t>Thank you</a:t>
            </a:r>
            <a:endParaRPr lang="en-US" sz="2800" spc="225" dirty="0">
              <a:latin typeface="+mj-lt"/>
            </a:endParaRPr>
          </a:p>
        </p:txBody>
      </p:sp>
      <p:grpSp>
        <p:nvGrpSpPr>
          <p:cNvPr id="39" name="Group 38">
            <a:extLst>
              <a:ext uri="{FF2B5EF4-FFF2-40B4-BE49-F238E27FC236}">
                <a16:creationId xmlns:a16="http://schemas.microsoft.com/office/drawing/2014/main" id="{D22C3BFC-C35C-45F6-9773-63BEAD15D197}"/>
              </a:ext>
            </a:extLst>
          </p:cNvPr>
          <p:cNvGrpSpPr/>
          <p:nvPr/>
        </p:nvGrpSpPr>
        <p:grpSpPr>
          <a:xfrm>
            <a:off x="1269064" y="1842200"/>
            <a:ext cx="1752403" cy="516075"/>
            <a:chOff x="3017520" y="7143348"/>
            <a:chExt cx="4673682" cy="1376378"/>
          </a:xfrm>
        </p:grpSpPr>
        <p:sp>
          <p:nvSpPr>
            <p:cNvPr id="40" name="TextBox 39">
              <a:extLst>
                <a:ext uri="{FF2B5EF4-FFF2-40B4-BE49-F238E27FC236}">
                  <a16:creationId xmlns:a16="http://schemas.microsoft.com/office/drawing/2014/main" id="{7FF746FA-03CF-4CA0-9C12-82F1E5E40D67}"/>
                </a:ext>
              </a:extLst>
            </p:cNvPr>
            <p:cNvSpPr txBox="1"/>
            <p:nvPr/>
          </p:nvSpPr>
          <p:spPr>
            <a:xfrm>
              <a:off x="3017520" y="7143348"/>
              <a:ext cx="4673682" cy="985013"/>
            </a:xfrm>
            <a:prstGeom prst="rect">
              <a:avLst/>
            </a:prstGeom>
            <a:noFill/>
          </p:spPr>
          <p:txBody>
            <a:bodyPr wrap="none" rtlCol="0">
              <a:spAutoFit/>
            </a:bodyPr>
            <a:lstStyle/>
            <a:p>
              <a:r>
                <a:rPr lang="en-US" b="1" dirty="0" smtClean="0">
                  <a:latin typeface="+mj-lt"/>
                </a:rPr>
                <a:t>Any question?</a:t>
              </a:r>
              <a:endParaRPr lang="en-US" b="1" dirty="0">
                <a:latin typeface="+mj-lt"/>
              </a:endParaRPr>
            </a:p>
          </p:txBody>
        </p:sp>
        <p:sp>
          <p:nvSpPr>
            <p:cNvPr id="41" name="TextBox 40">
              <a:extLst>
                <a:ext uri="{FF2B5EF4-FFF2-40B4-BE49-F238E27FC236}">
                  <a16:creationId xmlns:a16="http://schemas.microsoft.com/office/drawing/2014/main" id="{3ECF123F-B4B6-4242-AAF0-95B5707D65A0}"/>
                </a:ext>
              </a:extLst>
            </p:cNvPr>
            <p:cNvSpPr txBox="1"/>
            <p:nvPr/>
          </p:nvSpPr>
          <p:spPr>
            <a:xfrm>
              <a:off x="3017520" y="7911445"/>
              <a:ext cx="3895344" cy="608281"/>
            </a:xfrm>
            <a:prstGeom prst="rect">
              <a:avLst/>
            </a:prstGeom>
            <a:noFill/>
          </p:spPr>
          <p:txBody>
            <a:bodyPr wrap="square" rtlCol="0">
              <a:spAutoFit/>
            </a:bodyPr>
            <a:lstStyle/>
            <a:p>
              <a:pPr>
                <a:lnSpc>
                  <a:spcPct val="150000"/>
                </a:lnSpc>
              </a:pPr>
              <a:endParaRPr lang="en-US" sz="675" dirty="0">
                <a:solidFill>
                  <a:schemeClr val="tx1">
                    <a:alpha val="48000"/>
                  </a:schemeClr>
                </a:solidFill>
              </a:endParaRPr>
            </a:p>
          </p:txBody>
        </p:sp>
      </p:grpSp>
    </p:spTree>
    <p:extLst>
      <p:ext uri="{BB962C8B-B14F-4D97-AF65-F5344CB8AC3E}">
        <p14:creationId xmlns:p14="http://schemas.microsoft.com/office/powerpoint/2010/main" val="268842412"/>
      </p:ext>
    </p:extLst>
  </p:cSld>
  <p:clrMapOvr>
    <a:masterClrMapping/>
  </p:clrMapOvr>
  <p:transition spd="slow">
    <p:cover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41"/>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fld id="{00000000-1234-1234-1234-123412341234}" type="slidenum">
              <a:rPr lang="en-GB" sz="900">
                <a:solidFill>
                  <a:srgbClr val="FFFFFF"/>
                </a:solidFill>
              </a:rPr>
              <a:pPr/>
              <a:t>6</a:t>
            </a:fld>
            <a:endParaRPr sz="900">
              <a:solidFill>
                <a:srgbClr val="FFFFFF"/>
              </a:solidFill>
            </a:endParaRPr>
          </a:p>
        </p:txBody>
      </p:sp>
      <p:sp>
        <p:nvSpPr>
          <p:cNvPr id="534" name="Google Shape;534;p41"/>
          <p:cNvSpPr/>
          <p:nvPr/>
        </p:nvSpPr>
        <p:spPr>
          <a:xfrm>
            <a:off x="4844096" y="2600879"/>
            <a:ext cx="349200" cy="349200"/>
          </a:xfrm>
          <a:prstGeom prst="quadArrow">
            <a:avLst>
              <a:gd name="adj1" fmla="val 22500"/>
              <a:gd name="adj2" fmla="val 22500"/>
              <a:gd name="adj3" fmla="val 22500"/>
            </a:avLst>
          </a:prstGeom>
          <a:solidFill>
            <a:schemeClr val="accent1">
              <a:lumMod val="75000"/>
            </a:schemeClr>
          </a:solid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5" name="Google Shape;535;p41"/>
          <p:cNvSpPr/>
          <p:nvPr/>
        </p:nvSpPr>
        <p:spPr>
          <a:xfrm>
            <a:off x="3921871" y="1680550"/>
            <a:ext cx="1040700" cy="1040700"/>
          </a:xfrm>
          <a:prstGeom prst="ellipse">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6" name="Google Shape;536;p41"/>
          <p:cNvSpPr/>
          <p:nvPr/>
        </p:nvSpPr>
        <p:spPr>
          <a:xfrm>
            <a:off x="3921871" y="2829708"/>
            <a:ext cx="1040700" cy="1040700"/>
          </a:xfrm>
          <a:prstGeom prst="ellipse">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7" name="Google Shape;537;p41"/>
          <p:cNvSpPr/>
          <p:nvPr/>
        </p:nvSpPr>
        <p:spPr>
          <a:xfrm>
            <a:off x="5074821" y="1680550"/>
            <a:ext cx="1040700" cy="1040700"/>
          </a:xfrm>
          <a:prstGeom prst="ellipse">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8" name="Google Shape;538;p41"/>
          <p:cNvSpPr/>
          <p:nvPr/>
        </p:nvSpPr>
        <p:spPr>
          <a:xfrm>
            <a:off x="5074821" y="2829708"/>
            <a:ext cx="1040700" cy="1040700"/>
          </a:xfrm>
          <a:prstGeom prst="ellipse">
            <a:avLst/>
          </a:prstGeom>
          <a:noFill/>
          <a:ln w="19050" cap="flat" cmpd="sng">
            <a:solidFill>
              <a:schemeClr val="tx2">
                <a:lumMod val="75000"/>
              </a:schemeClr>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539" name="Google Shape;539;p41"/>
          <p:cNvGrpSpPr/>
          <p:nvPr/>
        </p:nvGrpSpPr>
        <p:grpSpPr>
          <a:xfrm>
            <a:off x="1835696" y="1775125"/>
            <a:ext cx="1855800" cy="709500"/>
            <a:chOff x="1389000" y="1680550"/>
            <a:chExt cx="1855800" cy="709500"/>
          </a:xfrm>
        </p:grpSpPr>
        <p:sp>
          <p:nvSpPr>
            <p:cNvPr id="540" name="Google Shape;540;p41"/>
            <p:cNvSpPr txBox="1"/>
            <p:nvPr/>
          </p:nvSpPr>
          <p:spPr>
            <a:xfrm>
              <a:off x="1389000" y="1680550"/>
              <a:ext cx="1855800" cy="291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500" dirty="0" smtClean="0">
                  <a:solidFill>
                    <a:srgbClr val="566579"/>
                  </a:solidFill>
                  <a:latin typeface="Trebuchet MS"/>
                  <a:ea typeface="Trebuchet MS"/>
                  <a:cs typeface="Trebuchet MS"/>
                  <a:sym typeface="Trebuchet MS"/>
                </a:rPr>
                <a:t>Sparsity</a:t>
              </a:r>
              <a:endParaRPr sz="1500" b="1" dirty="0">
                <a:solidFill>
                  <a:srgbClr val="566579"/>
                </a:solidFill>
                <a:latin typeface="Trebuchet MS"/>
                <a:ea typeface="Trebuchet MS"/>
                <a:cs typeface="Trebuchet MS"/>
                <a:sym typeface="Trebuchet MS"/>
              </a:endParaRPr>
            </a:p>
          </p:txBody>
        </p:sp>
        <p:sp>
          <p:nvSpPr>
            <p:cNvPr id="541" name="Google Shape;541;p41"/>
            <p:cNvSpPr txBox="1"/>
            <p:nvPr/>
          </p:nvSpPr>
          <p:spPr>
            <a:xfrm>
              <a:off x="1389000" y="1924450"/>
              <a:ext cx="1855800" cy="465600"/>
            </a:xfrm>
            <a:prstGeom prst="rect">
              <a:avLst/>
            </a:prstGeom>
            <a:noFill/>
            <a:ln>
              <a:noFill/>
            </a:ln>
          </p:spPr>
          <p:txBody>
            <a:bodyPr spcFirstLastPara="1" wrap="square" lIns="91425" tIns="91425" rIns="91425" bIns="91425" anchor="t" anchorCtr="0">
              <a:noAutofit/>
            </a:bodyPr>
            <a:lstStyle/>
            <a:p>
              <a:pPr lvl="0" algn="r"/>
              <a:r>
                <a:rPr lang="en-US" sz="1000" dirty="0" smtClean="0">
                  <a:solidFill>
                    <a:schemeClr val="tx2">
                      <a:lumMod val="60000"/>
                      <a:lumOff val="40000"/>
                    </a:schemeClr>
                  </a:solidFill>
                </a:rPr>
                <a:t>There </a:t>
              </a:r>
              <a:r>
                <a:rPr lang="en-US" sz="1000" dirty="0">
                  <a:solidFill>
                    <a:schemeClr val="tx2">
                      <a:lumMod val="60000"/>
                      <a:lumOff val="40000"/>
                    </a:schemeClr>
                  </a:solidFill>
                </a:rPr>
                <a:t>is no access to </a:t>
              </a:r>
              <a:endParaRPr lang="en-US" sz="1000" dirty="0" smtClean="0">
                <a:solidFill>
                  <a:schemeClr val="tx2">
                    <a:lumMod val="60000"/>
                    <a:lumOff val="40000"/>
                  </a:schemeClr>
                </a:solidFill>
              </a:endParaRPr>
            </a:p>
            <a:p>
              <a:pPr lvl="0" algn="r"/>
              <a:r>
                <a:rPr lang="en-US" sz="1000" dirty="0" smtClean="0">
                  <a:solidFill>
                    <a:schemeClr val="tx2">
                      <a:lumMod val="60000"/>
                      <a:lumOff val="40000"/>
                    </a:schemeClr>
                  </a:solidFill>
                </a:rPr>
                <a:t>enough </a:t>
              </a:r>
              <a:r>
                <a:rPr lang="en-US" sz="1000" dirty="0">
                  <a:solidFill>
                    <a:schemeClr val="tx2">
                      <a:lumMod val="60000"/>
                      <a:lumOff val="40000"/>
                    </a:schemeClr>
                  </a:solidFill>
                </a:rPr>
                <a:t>information</a:t>
              </a:r>
              <a:endParaRPr sz="1100" dirty="0">
                <a:solidFill>
                  <a:schemeClr val="tx2">
                    <a:lumMod val="60000"/>
                    <a:lumOff val="40000"/>
                  </a:schemeClr>
                </a:solidFill>
              </a:endParaRPr>
            </a:p>
          </p:txBody>
        </p:sp>
      </p:grpSp>
      <p:grpSp>
        <p:nvGrpSpPr>
          <p:cNvPr id="542" name="Google Shape;542;p41"/>
          <p:cNvGrpSpPr/>
          <p:nvPr/>
        </p:nvGrpSpPr>
        <p:grpSpPr>
          <a:xfrm>
            <a:off x="1835696" y="3014378"/>
            <a:ext cx="1855800" cy="709500"/>
            <a:chOff x="1389000" y="1680550"/>
            <a:chExt cx="1855800" cy="709500"/>
          </a:xfrm>
        </p:grpSpPr>
        <p:sp>
          <p:nvSpPr>
            <p:cNvPr id="543" name="Google Shape;543;p41"/>
            <p:cNvSpPr txBox="1"/>
            <p:nvPr/>
          </p:nvSpPr>
          <p:spPr>
            <a:xfrm>
              <a:off x="1389000" y="1680550"/>
              <a:ext cx="1855800" cy="291000"/>
            </a:xfrm>
            <a:prstGeom prst="rect">
              <a:avLst/>
            </a:prstGeom>
            <a:noFill/>
            <a:ln>
              <a:noFill/>
            </a:ln>
          </p:spPr>
          <p:txBody>
            <a:bodyPr spcFirstLastPara="1" wrap="square" lIns="91425" tIns="91425" rIns="91425" bIns="91425" anchor="ctr" anchorCtr="0">
              <a:noAutofit/>
            </a:bodyPr>
            <a:lstStyle/>
            <a:p>
              <a:pPr lvl="0" algn="r"/>
              <a:r>
                <a:rPr lang="en-GB" sz="1500" dirty="0">
                  <a:solidFill>
                    <a:srgbClr val="566579"/>
                  </a:solidFill>
                  <a:latin typeface="Trebuchet MS"/>
                  <a:ea typeface="Trebuchet MS"/>
                  <a:cs typeface="Trebuchet MS"/>
                  <a:sym typeface="Trebuchet MS"/>
                </a:rPr>
                <a:t>Scalability</a:t>
              </a:r>
              <a:endParaRPr sz="1500" b="1" dirty="0">
                <a:solidFill>
                  <a:srgbClr val="566579"/>
                </a:solidFill>
                <a:latin typeface="Trebuchet MS"/>
                <a:ea typeface="Trebuchet MS"/>
                <a:cs typeface="Trebuchet MS"/>
                <a:sym typeface="Trebuchet MS"/>
              </a:endParaRPr>
            </a:p>
          </p:txBody>
        </p:sp>
        <p:sp>
          <p:nvSpPr>
            <p:cNvPr id="544" name="Google Shape;544;p41"/>
            <p:cNvSpPr txBox="1"/>
            <p:nvPr/>
          </p:nvSpPr>
          <p:spPr>
            <a:xfrm>
              <a:off x="1389000" y="1924450"/>
              <a:ext cx="1855800" cy="465600"/>
            </a:xfrm>
            <a:prstGeom prst="rect">
              <a:avLst/>
            </a:prstGeom>
            <a:noFill/>
            <a:ln>
              <a:noFill/>
            </a:ln>
          </p:spPr>
          <p:txBody>
            <a:bodyPr spcFirstLastPara="1" wrap="square" lIns="91425" tIns="91425" rIns="91425" bIns="91425" anchor="t" anchorCtr="0">
              <a:noAutofit/>
            </a:bodyPr>
            <a:lstStyle/>
            <a:p>
              <a:pPr algn="r"/>
              <a:r>
                <a:rPr lang="en-US" sz="1000" dirty="0">
                  <a:solidFill>
                    <a:schemeClr val="tx2">
                      <a:lumMod val="60000"/>
                      <a:lumOff val="40000"/>
                    </a:schemeClr>
                  </a:solidFill>
                </a:rPr>
                <a:t>Capacity to deal with </a:t>
              </a:r>
            </a:p>
            <a:p>
              <a:pPr algn="r"/>
              <a:r>
                <a:rPr lang="en-US" sz="1000" dirty="0">
                  <a:solidFill>
                    <a:schemeClr val="tx2">
                      <a:lumMod val="60000"/>
                      <a:lumOff val="40000"/>
                    </a:schemeClr>
                  </a:solidFill>
                </a:rPr>
                <a:t>growing amount of data</a:t>
              </a:r>
              <a:r>
                <a:rPr lang="en-GB" sz="1000" dirty="0">
                  <a:solidFill>
                    <a:schemeClr val="tx2">
                      <a:lumMod val="60000"/>
                      <a:lumOff val="40000"/>
                    </a:schemeClr>
                  </a:solidFill>
                </a:rPr>
                <a:t>. </a:t>
              </a:r>
              <a:endParaRPr sz="1000" dirty="0">
                <a:solidFill>
                  <a:schemeClr val="tx2">
                    <a:lumMod val="60000"/>
                    <a:lumOff val="40000"/>
                  </a:schemeClr>
                </a:solidFill>
              </a:endParaRPr>
            </a:p>
          </p:txBody>
        </p:sp>
      </p:grpSp>
      <p:grpSp>
        <p:nvGrpSpPr>
          <p:cNvPr id="545" name="Google Shape;545;p41"/>
          <p:cNvGrpSpPr/>
          <p:nvPr/>
        </p:nvGrpSpPr>
        <p:grpSpPr>
          <a:xfrm>
            <a:off x="6397171" y="1779662"/>
            <a:ext cx="1855800" cy="709500"/>
            <a:chOff x="1389000" y="1680550"/>
            <a:chExt cx="1855800" cy="709500"/>
          </a:xfrm>
        </p:grpSpPr>
        <p:sp>
          <p:nvSpPr>
            <p:cNvPr id="546" name="Google Shape;546;p41"/>
            <p:cNvSpPr txBox="1"/>
            <p:nvPr/>
          </p:nvSpPr>
          <p:spPr>
            <a:xfrm>
              <a:off x="1389000" y="1680550"/>
              <a:ext cx="1855800" cy="291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sz="1500" dirty="0" smtClean="0">
                  <a:solidFill>
                    <a:srgbClr val="566579"/>
                  </a:solidFill>
                  <a:latin typeface="Trebuchet MS"/>
                  <a:ea typeface="Trebuchet MS"/>
                  <a:cs typeface="Trebuchet MS"/>
                  <a:sym typeface="Trebuchet MS"/>
                </a:rPr>
                <a:t>Cold Start</a:t>
              </a:r>
              <a:endParaRPr sz="1500" b="1" dirty="0">
                <a:solidFill>
                  <a:srgbClr val="566579"/>
                </a:solidFill>
                <a:latin typeface="Trebuchet MS"/>
                <a:ea typeface="Trebuchet MS"/>
                <a:cs typeface="Trebuchet MS"/>
                <a:sym typeface="Trebuchet MS"/>
              </a:endParaRPr>
            </a:p>
          </p:txBody>
        </p:sp>
        <p:sp>
          <p:nvSpPr>
            <p:cNvPr id="547" name="Google Shape;547;p41"/>
            <p:cNvSpPr txBox="1"/>
            <p:nvPr/>
          </p:nvSpPr>
          <p:spPr>
            <a:xfrm>
              <a:off x="1389000" y="1924450"/>
              <a:ext cx="1855800" cy="465600"/>
            </a:xfrm>
            <a:prstGeom prst="rect">
              <a:avLst/>
            </a:prstGeom>
            <a:noFill/>
            <a:ln>
              <a:noFill/>
            </a:ln>
          </p:spPr>
          <p:txBody>
            <a:bodyPr spcFirstLastPara="1" wrap="square" lIns="91425" tIns="91425" rIns="91425" bIns="91425" anchor="t" anchorCtr="0">
              <a:noAutofit/>
            </a:bodyPr>
            <a:lstStyle/>
            <a:p>
              <a:r>
                <a:rPr lang="en-US" sz="1000" dirty="0">
                  <a:solidFill>
                    <a:schemeClr val="tx2">
                      <a:lumMod val="60000"/>
                      <a:lumOff val="40000"/>
                    </a:schemeClr>
                  </a:solidFill>
                </a:rPr>
                <a:t>There are not any current </a:t>
              </a:r>
            </a:p>
            <a:p>
              <a:r>
                <a:rPr lang="en-US" sz="1000" dirty="0">
                  <a:solidFill>
                    <a:schemeClr val="tx2">
                      <a:lumMod val="60000"/>
                      <a:lumOff val="40000"/>
                    </a:schemeClr>
                  </a:solidFill>
                </a:rPr>
                <a:t>available data for new items/users</a:t>
              </a:r>
              <a:endParaRPr sz="1000" dirty="0">
                <a:solidFill>
                  <a:schemeClr val="tx2">
                    <a:lumMod val="60000"/>
                    <a:lumOff val="40000"/>
                  </a:schemeClr>
                </a:solidFill>
              </a:endParaRPr>
            </a:p>
          </p:txBody>
        </p:sp>
      </p:grpSp>
      <p:grpSp>
        <p:nvGrpSpPr>
          <p:cNvPr id="548" name="Google Shape;548;p41"/>
          <p:cNvGrpSpPr/>
          <p:nvPr/>
        </p:nvGrpSpPr>
        <p:grpSpPr>
          <a:xfrm>
            <a:off x="6397171" y="2968250"/>
            <a:ext cx="1855800" cy="709500"/>
            <a:chOff x="1389000" y="1680550"/>
            <a:chExt cx="1855800" cy="709500"/>
          </a:xfrm>
        </p:grpSpPr>
        <p:sp>
          <p:nvSpPr>
            <p:cNvPr id="549" name="Google Shape;549;p41"/>
            <p:cNvSpPr txBox="1"/>
            <p:nvPr/>
          </p:nvSpPr>
          <p:spPr>
            <a:xfrm>
              <a:off x="1389000" y="1680550"/>
              <a:ext cx="1855800" cy="291000"/>
            </a:xfrm>
            <a:prstGeom prst="rect">
              <a:avLst/>
            </a:prstGeom>
            <a:noFill/>
            <a:ln>
              <a:noFill/>
            </a:ln>
          </p:spPr>
          <p:txBody>
            <a:bodyPr spcFirstLastPara="1" wrap="square" lIns="91425" tIns="91425" rIns="91425" bIns="91425" anchor="ctr" anchorCtr="0">
              <a:noAutofit/>
            </a:bodyPr>
            <a:lstStyle/>
            <a:p>
              <a:pPr lvl="0"/>
              <a:r>
                <a:rPr lang="en-GB" sz="1500" dirty="0" smtClean="0">
                  <a:solidFill>
                    <a:srgbClr val="566579"/>
                  </a:solidFill>
                  <a:latin typeface="Trebuchet MS"/>
                  <a:ea typeface="Trebuchet MS"/>
                  <a:cs typeface="Trebuchet MS"/>
                  <a:sym typeface="Trebuchet MS"/>
                </a:rPr>
                <a:t>Over Specialization</a:t>
              </a:r>
              <a:endParaRPr lang="en-GB" sz="1500" dirty="0">
                <a:solidFill>
                  <a:srgbClr val="566579"/>
                </a:solidFill>
                <a:latin typeface="Trebuchet MS"/>
                <a:ea typeface="Trebuchet MS"/>
                <a:cs typeface="Trebuchet MS"/>
                <a:sym typeface="Trebuchet MS"/>
              </a:endParaRPr>
            </a:p>
          </p:txBody>
        </p:sp>
        <p:sp>
          <p:nvSpPr>
            <p:cNvPr id="550" name="Google Shape;550;p41"/>
            <p:cNvSpPr txBox="1"/>
            <p:nvPr/>
          </p:nvSpPr>
          <p:spPr>
            <a:xfrm>
              <a:off x="1389000" y="1924450"/>
              <a:ext cx="1855800" cy="465600"/>
            </a:xfrm>
            <a:prstGeom prst="rect">
              <a:avLst/>
            </a:prstGeom>
            <a:noFill/>
            <a:ln>
              <a:noFill/>
            </a:ln>
          </p:spPr>
          <p:txBody>
            <a:bodyPr spcFirstLastPara="1" wrap="square" lIns="91425" tIns="91425" rIns="91425" bIns="91425" anchor="t" anchorCtr="0">
              <a:noAutofit/>
            </a:bodyPr>
            <a:lstStyle/>
            <a:p>
              <a:pPr lvl="0" indent="0">
                <a:spcBef>
                  <a:spcPts val="0"/>
                </a:spcBef>
                <a:spcAft>
                  <a:spcPts val="0"/>
                </a:spcAft>
                <a:buNone/>
              </a:pPr>
              <a:r>
                <a:rPr lang="en-US" sz="1000" dirty="0">
                  <a:solidFill>
                    <a:schemeClr val="tx2">
                      <a:lumMod val="60000"/>
                      <a:lumOff val="40000"/>
                    </a:schemeClr>
                  </a:solidFill>
                </a:rPr>
                <a:t>Users are limited to getting recommendations which </a:t>
              </a:r>
              <a:r>
                <a:rPr lang="en-US" sz="1000" dirty="0" smtClean="0">
                  <a:solidFill>
                    <a:schemeClr val="tx2">
                      <a:lumMod val="60000"/>
                      <a:lumOff val="40000"/>
                    </a:schemeClr>
                  </a:solidFill>
                </a:rPr>
                <a:t>definitely </a:t>
              </a:r>
              <a:r>
                <a:rPr lang="en-US" sz="1000" dirty="0">
                  <a:solidFill>
                    <a:schemeClr val="tx2">
                      <a:lumMod val="60000"/>
                      <a:lumOff val="40000"/>
                    </a:schemeClr>
                  </a:solidFill>
                </a:rPr>
                <a:t>known or defined </a:t>
              </a:r>
              <a:r>
                <a:rPr lang="en-US" sz="1000" dirty="0" smtClean="0">
                  <a:solidFill>
                    <a:schemeClr val="tx2">
                      <a:lumMod val="60000"/>
                      <a:lumOff val="40000"/>
                    </a:schemeClr>
                  </a:solidFill>
                </a:rPr>
                <a:t>in</a:t>
              </a:r>
            </a:p>
            <a:p>
              <a:pPr lvl="0" indent="0">
                <a:spcBef>
                  <a:spcPts val="0"/>
                </a:spcBef>
                <a:spcAft>
                  <a:spcPts val="0"/>
                </a:spcAft>
                <a:buNone/>
              </a:pPr>
              <a:r>
                <a:rPr lang="en-US" sz="1000" dirty="0" smtClean="0">
                  <a:solidFill>
                    <a:schemeClr val="tx2">
                      <a:lumMod val="60000"/>
                      <a:lumOff val="40000"/>
                    </a:schemeClr>
                  </a:solidFill>
                </a:rPr>
                <a:t>their </a:t>
              </a:r>
              <a:r>
                <a:rPr lang="en-US" sz="1000" dirty="0">
                  <a:solidFill>
                    <a:schemeClr val="tx2">
                      <a:lumMod val="60000"/>
                      <a:lumOff val="40000"/>
                    </a:schemeClr>
                  </a:solidFill>
                </a:rPr>
                <a:t>profiles</a:t>
              </a:r>
              <a:endParaRPr sz="1000" dirty="0">
                <a:solidFill>
                  <a:schemeClr val="tx2">
                    <a:lumMod val="60000"/>
                    <a:lumOff val="40000"/>
                  </a:schemeClr>
                </a:solidFill>
              </a:endParaRPr>
            </a:p>
          </p:txBody>
        </p:sp>
      </p:grpSp>
      <p:grpSp>
        <p:nvGrpSpPr>
          <p:cNvPr id="559" name="Google Shape;559;p41"/>
          <p:cNvGrpSpPr/>
          <p:nvPr/>
        </p:nvGrpSpPr>
        <p:grpSpPr>
          <a:xfrm>
            <a:off x="4203794" y="3237073"/>
            <a:ext cx="476853" cy="225969"/>
            <a:chOff x="3232150" y="2884488"/>
            <a:chExt cx="6505500" cy="3082800"/>
          </a:xfrm>
        </p:grpSpPr>
        <p:sp>
          <p:nvSpPr>
            <p:cNvPr id="560" name="Google Shape;560;p41"/>
            <p:cNvSpPr/>
            <p:nvPr/>
          </p:nvSpPr>
          <p:spPr>
            <a:xfrm>
              <a:off x="3232150" y="2884488"/>
              <a:ext cx="6505500" cy="3082800"/>
            </a:xfrm>
            <a:custGeom>
              <a:avLst/>
              <a:gdLst/>
              <a:ahLst/>
              <a:cxnLst/>
              <a:rect l="l" t="t" r="r" b="b"/>
              <a:pathLst>
                <a:path w="120000" h="120000" extrusionOk="0">
                  <a:moveTo>
                    <a:pt x="12737" y="77363"/>
                  </a:moveTo>
                  <a:lnTo>
                    <a:pt x="11508" y="77487"/>
                  </a:lnTo>
                  <a:lnTo>
                    <a:pt x="10395" y="78105"/>
                  </a:lnTo>
                  <a:lnTo>
                    <a:pt x="9282" y="79093"/>
                  </a:lnTo>
                  <a:lnTo>
                    <a:pt x="8345" y="80329"/>
                  </a:lnTo>
                  <a:lnTo>
                    <a:pt x="7467" y="81936"/>
                  </a:lnTo>
                  <a:lnTo>
                    <a:pt x="6705" y="83789"/>
                  </a:lnTo>
                  <a:lnTo>
                    <a:pt x="6090" y="85890"/>
                  </a:lnTo>
                  <a:lnTo>
                    <a:pt x="5651" y="88115"/>
                  </a:lnTo>
                  <a:lnTo>
                    <a:pt x="5358" y="90587"/>
                  </a:lnTo>
                  <a:lnTo>
                    <a:pt x="5270" y="93120"/>
                  </a:lnTo>
                  <a:lnTo>
                    <a:pt x="5358" y="95653"/>
                  </a:lnTo>
                  <a:lnTo>
                    <a:pt x="5651" y="98125"/>
                  </a:lnTo>
                  <a:lnTo>
                    <a:pt x="6090" y="100350"/>
                  </a:lnTo>
                  <a:lnTo>
                    <a:pt x="6705" y="102389"/>
                  </a:lnTo>
                  <a:lnTo>
                    <a:pt x="7467" y="104243"/>
                  </a:lnTo>
                  <a:lnTo>
                    <a:pt x="8345" y="105787"/>
                  </a:lnTo>
                  <a:lnTo>
                    <a:pt x="9282" y="107085"/>
                  </a:lnTo>
                  <a:lnTo>
                    <a:pt x="10395" y="108074"/>
                  </a:lnTo>
                  <a:lnTo>
                    <a:pt x="11508" y="108630"/>
                  </a:lnTo>
                  <a:lnTo>
                    <a:pt x="12737" y="108877"/>
                  </a:lnTo>
                  <a:lnTo>
                    <a:pt x="13938" y="108630"/>
                  </a:lnTo>
                  <a:lnTo>
                    <a:pt x="15080" y="108074"/>
                  </a:lnTo>
                  <a:lnTo>
                    <a:pt x="16163" y="107085"/>
                  </a:lnTo>
                  <a:lnTo>
                    <a:pt x="17159" y="105787"/>
                  </a:lnTo>
                  <a:lnTo>
                    <a:pt x="18038" y="104243"/>
                  </a:lnTo>
                  <a:lnTo>
                    <a:pt x="18770" y="102389"/>
                  </a:lnTo>
                  <a:lnTo>
                    <a:pt x="19385" y="100350"/>
                  </a:lnTo>
                  <a:lnTo>
                    <a:pt x="19824" y="98125"/>
                  </a:lnTo>
                  <a:lnTo>
                    <a:pt x="20117" y="95653"/>
                  </a:lnTo>
                  <a:lnTo>
                    <a:pt x="20204" y="93120"/>
                  </a:lnTo>
                  <a:lnTo>
                    <a:pt x="20117" y="90587"/>
                  </a:lnTo>
                  <a:lnTo>
                    <a:pt x="19824" y="88115"/>
                  </a:lnTo>
                  <a:lnTo>
                    <a:pt x="19385" y="85890"/>
                  </a:lnTo>
                  <a:lnTo>
                    <a:pt x="18770" y="83789"/>
                  </a:lnTo>
                  <a:lnTo>
                    <a:pt x="18038" y="81936"/>
                  </a:lnTo>
                  <a:lnTo>
                    <a:pt x="17159" y="80329"/>
                  </a:lnTo>
                  <a:lnTo>
                    <a:pt x="16163" y="79093"/>
                  </a:lnTo>
                  <a:lnTo>
                    <a:pt x="15080" y="78105"/>
                  </a:lnTo>
                  <a:lnTo>
                    <a:pt x="13938" y="77487"/>
                  </a:lnTo>
                  <a:lnTo>
                    <a:pt x="12737" y="77363"/>
                  </a:lnTo>
                  <a:close/>
                  <a:moveTo>
                    <a:pt x="75841" y="77363"/>
                  </a:moveTo>
                  <a:lnTo>
                    <a:pt x="74641" y="77487"/>
                  </a:lnTo>
                  <a:lnTo>
                    <a:pt x="73499" y="78105"/>
                  </a:lnTo>
                  <a:lnTo>
                    <a:pt x="72415" y="79093"/>
                  </a:lnTo>
                  <a:lnTo>
                    <a:pt x="71449" y="80329"/>
                  </a:lnTo>
                  <a:lnTo>
                    <a:pt x="70571" y="81936"/>
                  </a:lnTo>
                  <a:lnTo>
                    <a:pt x="69838" y="83789"/>
                  </a:lnTo>
                  <a:lnTo>
                    <a:pt x="69224" y="85890"/>
                  </a:lnTo>
                  <a:lnTo>
                    <a:pt x="68784" y="88115"/>
                  </a:lnTo>
                  <a:lnTo>
                    <a:pt x="68491" y="90587"/>
                  </a:lnTo>
                  <a:lnTo>
                    <a:pt x="68374" y="93120"/>
                  </a:lnTo>
                  <a:lnTo>
                    <a:pt x="68491" y="95653"/>
                  </a:lnTo>
                  <a:lnTo>
                    <a:pt x="68784" y="98125"/>
                  </a:lnTo>
                  <a:lnTo>
                    <a:pt x="69224" y="100350"/>
                  </a:lnTo>
                  <a:lnTo>
                    <a:pt x="69838" y="102389"/>
                  </a:lnTo>
                  <a:lnTo>
                    <a:pt x="70571" y="104243"/>
                  </a:lnTo>
                  <a:lnTo>
                    <a:pt x="71449" y="105787"/>
                  </a:lnTo>
                  <a:lnTo>
                    <a:pt x="72415" y="107085"/>
                  </a:lnTo>
                  <a:lnTo>
                    <a:pt x="73499" y="108074"/>
                  </a:lnTo>
                  <a:lnTo>
                    <a:pt x="74641" y="108630"/>
                  </a:lnTo>
                  <a:lnTo>
                    <a:pt x="75841" y="108877"/>
                  </a:lnTo>
                  <a:lnTo>
                    <a:pt x="77071" y="108630"/>
                  </a:lnTo>
                  <a:lnTo>
                    <a:pt x="78213" y="108074"/>
                  </a:lnTo>
                  <a:lnTo>
                    <a:pt x="79297" y="107085"/>
                  </a:lnTo>
                  <a:lnTo>
                    <a:pt x="80292" y="105787"/>
                  </a:lnTo>
                  <a:lnTo>
                    <a:pt x="81112" y="104243"/>
                  </a:lnTo>
                  <a:lnTo>
                    <a:pt x="81903" y="102389"/>
                  </a:lnTo>
                  <a:lnTo>
                    <a:pt x="82518" y="100350"/>
                  </a:lnTo>
                  <a:lnTo>
                    <a:pt x="82957" y="98125"/>
                  </a:lnTo>
                  <a:lnTo>
                    <a:pt x="83250" y="95653"/>
                  </a:lnTo>
                  <a:lnTo>
                    <a:pt x="83338" y="93120"/>
                  </a:lnTo>
                  <a:lnTo>
                    <a:pt x="83250" y="90587"/>
                  </a:lnTo>
                  <a:lnTo>
                    <a:pt x="82957" y="88115"/>
                  </a:lnTo>
                  <a:lnTo>
                    <a:pt x="82518" y="85890"/>
                  </a:lnTo>
                  <a:lnTo>
                    <a:pt x="81903" y="83789"/>
                  </a:lnTo>
                  <a:lnTo>
                    <a:pt x="81112" y="81936"/>
                  </a:lnTo>
                  <a:lnTo>
                    <a:pt x="80292" y="80329"/>
                  </a:lnTo>
                  <a:lnTo>
                    <a:pt x="79297" y="79093"/>
                  </a:lnTo>
                  <a:lnTo>
                    <a:pt x="78213" y="78105"/>
                  </a:lnTo>
                  <a:lnTo>
                    <a:pt x="77071" y="77487"/>
                  </a:lnTo>
                  <a:lnTo>
                    <a:pt x="75841" y="77363"/>
                  </a:lnTo>
                  <a:close/>
                  <a:moveTo>
                    <a:pt x="107232" y="11122"/>
                  </a:moveTo>
                  <a:lnTo>
                    <a:pt x="106032" y="11307"/>
                  </a:lnTo>
                  <a:lnTo>
                    <a:pt x="104890" y="11925"/>
                  </a:lnTo>
                  <a:lnTo>
                    <a:pt x="103806" y="12852"/>
                  </a:lnTo>
                  <a:lnTo>
                    <a:pt x="102840" y="14150"/>
                  </a:lnTo>
                  <a:lnTo>
                    <a:pt x="101961" y="15695"/>
                  </a:lnTo>
                  <a:lnTo>
                    <a:pt x="101200" y="17548"/>
                  </a:lnTo>
                  <a:lnTo>
                    <a:pt x="100614" y="19649"/>
                  </a:lnTo>
                  <a:lnTo>
                    <a:pt x="100146" y="21936"/>
                  </a:lnTo>
                  <a:lnTo>
                    <a:pt x="99853" y="24346"/>
                  </a:lnTo>
                  <a:lnTo>
                    <a:pt x="99765" y="26879"/>
                  </a:lnTo>
                  <a:lnTo>
                    <a:pt x="99853" y="29474"/>
                  </a:lnTo>
                  <a:lnTo>
                    <a:pt x="100146" y="31822"/>
                  </a:lnTo>
                  <a:lnTo>
                    <a:pt x="100614" y="34170"/>
                  </a:lnTo>
                  <a:lnTo>
                    <a:pt x="101200" y="36210"/>
                  </a:lnTo>
                  <a:lnTo>
                    <a:pt x="101961" y="38002"/>
                  </a:lnTo>
                  <a:lnTo>
                    <a:pt x="102840" y="39608"/>
                  </a:lnTo>
                  <a:lnTo>
                    <a:pt x="103806" y="40906"/>
                  </a:lnTo>
                  <a:lnTo>
                    <a:pt x="104890" y="41833"/>
                  </a:lnTo>
                  <a:lnTo>
                    <a:pt x="106032" y="42451"/>
                  </a:lnTo>
                  <a:lnTo>
                    <a:pt x="107232" y="42698"/>
                  </a:lnTo>
                  <a:lnTo>
                    <a:pt x="108433" y="42451"/>
                  </a:lnTo>
                  <a:lnTo>
                    <a:pt x="109604" y="41833"/>
                  </a:lnTo>
                  <a:lnTo>
                    <a:pt x="110658" y="40906"/>
                  </a:lnTo>
                  <a:lnTo>
                    <a:pt x="111654" y="39608"/>
                  </a:lnTo>
                  <a:lnTo>
                    <a:pt x="112532" y="38002"/>
                  </a:lnTo>
                  <a:lnTo>
                    <a:pt x="113265" y="36210"/>
                  </a:lnTo>
                  <a:lnTo>
                    <a:pt x="113879" y="34170"/>
                  </a:lnTo>
                  <a:lnTo>
                    <a:pt x="114348" y="31822"/>
                  </a:lnTo>
                  <a:lnTo>
                    <a:pt x="114612" y="29474"/>
                  </a:lnTo>
                  <a:lnTo>
                    <a:pt x="114699" y="26879"/>
                  </a:lnTo>
                  <a:lnTo>
                    <a:pt x="114612" y="24346"/>
                  </a:lnTo>
                  <a:lnTo>
                    <a:pt x="114348" y="21936"/>
                  </a:lnTo>
                  <a:lnTo>
                    <a:pt x="113879" y="19649"/>
                  </a:lnTo>
                  <a:lnTo>
                    <a:pt x="113265" y="17548"/>
                  </a:lnTo>
                  <a:lnTo>
                    <a:pt x="112532" y="15695"/>
                  </a:lnTo>
                  <a:lnTo>
                    <a:pt x="111654" y="14150"/>
                  </a:lnTo>
                  <a:lnTo>
                    <a:pt x="110658" y="12852"/>
                  </a:lnTo>
                  <a:lnTo>
                    <a:pt x="109604" y="11925"/>
                  </a:lnTo>
                  <a:lnTo>
                    <a:pt x="108433" y="11307"/>
                  </a:lnTo>
                  <a:lnTo>
                    <a:pt x="107232" y="11122"/>
                  </a:lnTo>
                  <a:close/>
                  <a:moveTo>
                    <a:pt x="44128" y="11122"/>
                  </a:moveTo>
                  <a:lnTo>
                    <a:pt x="42898" y="11307"/>
                  </a:lnTo>
                  <a:lnTo>
                    <a:pt x="41756" y="11925"/>
                  </a:lnTo>
                  <a:lnTo>
                    <a:pt x="40702" y="12852"/>
                  </a:lnTo>
                  <a:lnTo>
                    <a:pt x="39707" y="14150"/>
                  </a:lnTo>
                  <a:lnTo>
                    <a:pt x="38828" y="15695"/>
                  </a:lnTo>
                  <a:lnTo>
                    <a:pt x="38096" y="17548"/>
                  </a:lnTo>
                  <a:lnTo>
                    <a:pt x="37481" y="19649"/>
                  </a:lnTo>
                  <a:lnTo>
                    <a:pt x="37013" y="21936"/>
                  </a:lnTo>
                  <a:lnTo>
                    <a:pt x="36749" y="24346"/>
                  </a:lnTo>
                  <a:lnTo>
                    <a:pt x="36632" y="26879"/>
                  </a:lnTo>
                  <a:lnTo>
                    <a:pt x="36749" y="29474"/>
                  </a:lnTo>
                  <a:lnTo>
                    <a:pt x="37013" y="31822"/>
                  </a:lnTo>
                  <a:lnTo>
                    <a:pt x="37481" y="34170"/>
                  </a:lnTo>
                  <a:lnTo>
                    <a:pt x="38096" y="36210"/>
                  </a:lnTo>
                  <a:lnTo>
                    <a:pt x="38828" y="38002"/>
                  </a:lnTo>
                  <a:lnTo>
                    <a:pt x="39707" y="39608"/>
                  </a:lnTo>
                  <a:lnTo>
                    <a:pt x="40702" y="40906"/>
                  </a:lnTo>
                  <a:lnTo>
                    <a:pt x="41756" y="41833"/>
                  </a:lnTo>
                  <a:lnTo>
                    <a:pt x="42898" y="42451"/>
                  </a:lnTo>
                  <a:lnTo>
                    <a:pt x="44128" y="42698"/>
                  </a:lnTo>
                  <a:lnTo>
                    <a:pt x="45329" y="42451"/>
                  </a:lnTo>
                  <a:lnTo>
                    <a:pt x="46471" y="41833"/>
                  </a:lnTo>
                  <a:lnTo>
                    <a:pt x="47525" y="40906"/>
                  </a:lnTo>
                  <a:lnTo>
                    <a:pt x="48521" y="39608"/>
                  </a:lnTo>
                  <a:lnTo>
                    <a:pt x="49399" y="38002"/>
                  </a:lnTo>
                  <a:lnTo>
                    <a:pt x="50161" y="36210"/>
                  </a:lnTo>
                  <a:lnTo>
                    <a:pt x="50746" y="34170"/>
                  </a:lnTo>
                  <a:lnTo>
                    <a:pt x="51215" y="31822"/>
                  </a:lnTo>
                  <a:lnTo>
                    <a:pt x="51508" y="29474"/>
                  </a:lnTo>
                  <a:lnTo>
                    <a:pt x="51595" y="26879"/>
                  </a:lnTo>
                  <a:lnTo>
                    <a:pt x="51508" y="24346"/>
                  </a:lnTo>
                  <a:lnTo>
                    <a:pt x="51215" y="21936"/>
                  </a:lnTo>
                  <a:lnTo>
                    <a:pt x="50746" y="19649"/>
                  </a:lnTo>
                  <a:lnTo>
                    <a:pt x="50161" y="17548"/>
                  </a:lnTo>
                  <a:lnTo>
                    <a:pt x="49399" y="15695"/>
                  </a:lnTo>
                  <a:lnTo>
                    <a:pt x="48521" y="14150"/>
                  </a:lnTo>
                  <a:lnTo>
                    <a:pt x="47525" y="12852"/>
                  </a:lnTo>
                  <a:lnTo>
                    <a:pt x="46471" y="11925"/>
                  </a:lnTo>
                  <a:lnTo>
                    <a:pt x="45329" y="11307"/>
                  </a:lnTo>
                  <a:lnTo>
                    <a:pt x="44128" y="11122"/>
                  </a:lnTo>
                  <a:close/>
                  <a:moveTo>
                    <a:pt x="107232" y="0"/>
                  </a:moveTo>
                  <a:lnTo>
                    <a:pt x="108843" y="185"/>
                  </a:lnTo>
                  <a:lnTo>
                    <a:pt x="110366" y="803"/>
                  </a:lnTo>
                  <a:lnTo>
                    <a:pt x="111830" y="1791"/>
                  </a:lnTo>
                  <a:lnTo>
                    <a:pt x="113206" y="3151"/>
                  </a:lnTo>
                  <a:lnTo>
                    <a:pt x="114524" y="4819"/>
                  </a:lnTo>
                  <a:lnTo>
                    <a:pt x="115695" y="6797"/>
                  </a:lnTo>
                  <a:lnTo>
                    <a:pt x="116749" y="9021"/>
                  </a:lnTo>
                  <a:lnTo>
                    <a:pt x="117686" y="11555"/>
                  </a:lnTo>
                  <a:lnTo>
                    <a:pt x="118506" y="14273"/>
                  </a:lnTo>
                  <a:lnTo>
                    <a:pt x="119121" y="17178"/>
                  </a:lnTo>
                  <a:lnTo>
                    <a:pt x="119590" y="20267"/>
                  </a:lnTo>
                  <a:lnTo>
                    <a:pt x="119882" y="23542"/>
                  </a:lnTo>
                  <a:lnTo>
                    <a:pt x="120000" y="26879"/>
                  </a:lnTo>
                  <a:lnTo>
                    <a:pt x="119882" y="30216"/>
                  </a:lnTo>
                  <a:lnTo>
                    <a:pt x="119590" y="33491"/>
                  </a:lnTo>
                  <a:lnTo>
                    <a:pt x="119121" y="36642"/>
                  </a:lnTo>
                  <a:lnTo>
                    <a:pt x="118506" y="39546"/>
                  </a:lnTo>
                  <a:lnTo>
                    <a:pt x="117686" y="42203"/>
                  </a:lnTo>
                  <a:lnTo>
                    <a:pt x="116749" y="44737"/>
                  </a:lnTo>
                  <a:lnTo>
                    <a:pt x="115695" y="46961"/>
                  </a:lnTo>
                  <a:lnTo>
                    <a:pt x="114524" y="48939"/>
                  </a:lnTo>
                  <a:lnTo>
                    <a:pt x="113206" y="50607"/>
                  </a:lnTo>
                  <a:lnTo>
                    <a:pt x="111830" y="51967"/>
                  </a:lnTo>
                  <a:lnTo>
                    <a:pt x="110366" y="52893"/>
                  </a:lnTo>
                  <a:lnTo>
                    <a:pt x="108843" y="53511"/>
                  </a:lnTo>
                  <a:lnTo>
                    <a:pt x="107232" y="53759"/>
                  </a:lnTo>
                  <a:lnTo>
                    <a:pt x="105710" y="53573"/>
                  </a:lnTo>
                  <a:lnTo>
                    <a:pt x="104245" y="52955"/>
                  </a:lnTo>
                  <a:lnTo>
                    <a:pt x="102869" y="52152"/>
                  </a:lnTo>
                  <a:lnTo>
                    <a:pt x="101522" y="50916"/>
                  </a:lnTo>
                  <a:lnTo>
                    <a:pt x="100292" y="49371"/>
                  </a:lnTo>
                  <a:lnTo>
                    <a:pt x="86530" y="78414"/>
                  </a:lnTo>
                  <a:lnTo>
                    <a:pt x="87232" y="81009"/>
                  </a:lnTo>
                  <a:lnTo>
                    <a:pt x="87818" y="83851"/>
                  </a:lnTo>
                  <a:lnTo>
                    <a:pt x="88228" y="86817"/>
                  </a:lnTo>
                  <a:lnTo>
                    <a:pt x="88521" y="89845"/>
                  </a:lnTo>
                  <a:lnTo>
                    <a:pt x="88579" y="93120"/>
                  </a:lnTo>
                  <a:lnTo>
                    <a:pt x="88491" y="96457"/>
                  </a:lnTo>
                  <a:lnTo>
                    <a:pt x="88199" y="99732"/>
                  </a:lnTo>
                  <a:lnTo>
                    <a:pt x="87759" y="102760"/>
                  </a:lnTo>
                  <a:lnTo>
                    <a:pt x="87086" y="105726"/>
                  </a:lnTo>
                  <a:lnTo>
                    <a:pt x="86295" y="108444"/>
                  </a:lnTo>
                  <a:lnTo>
                    <a:pt x="85387" y="110916"/>
                  </a:lnTo>
                  <a:lnTo>
                    <a:pt x="84333" y="113141"/>
                  </a:lnTo>
                  <a:lnTo>
                    <a:pt x="83133" y="115180"/>
                  </a:lnTo>
                  <a:lnTo>
                    <a:pt x="81844" y="116848"/>
                  </a:lnTo>
                  <a:lnTo>
                    <a:pt x="80468" y="118146"/>
                  </a:lnTo>
                  <a:lnTo>
                    <a:pt x="78975" y="119134"/>
                  </a:lnTo>
                  <a:lnTo>
                    <a:pt x="77452" y="119752"/>
                  </a:lnTo>
                  <a:lnTo>
                    <a:pt x="75841" y="120000"/>
                  </a:lnTo>
                  <a:lnTo>
                    <a:pt x="74289" y="119752"/>
                  </a:lnTo>
                  <a:lnTo>
                    <a:pt x="72708" y="119134"/>
                  </a:lnTo>
                  <a:lnTo>
                    <a:pt x="71244" y="118146"/>
                  </a:lnTo>
                  <a:lnTo>
                    <a:pt x="69868" y="116848"/>
                  </a:lnTo>
                  <a:lnTo>
                    <a:pt x="68579" y="115180"/>
                  </a:lnTo>
                  <a:lnTo>
                    <a:pt x="67379" y="113141"/>
                  </a:lnTo>
                  <a:lnTo>
                    <a:pt x="66325" y="110916"/>
                  </a:lnTo>
                  <a:lnTo>
                    <a:pt x="65387" y="108444"/>
                  </a:lnTo>
                  <a:lnTo>
                    <a:pt x="64626" y="105726"/>
                  </a:lnTo>
                  <a:lnTo>
                    <a:pt x="63953" y="102760"/>
                  </a:lnTo>
                  <a:lnTo>
                    <a:pt x="63484" y="99732"/>
                  </a:lnTo>
                  <a:lnTo>
                    <a:pt x="63191" y="96457"/>
                  </a:lnTo>
                  <a:lnTo>
                    <a:pt x="63133" y="93120"/>
                  </a:lnTo>
                  <a:lnTo>
                    <a:pt x="63191" y="90030"/>
                  </a:lnTo>
                  <a:lnTo>
                    <a:pt x="63455" y="87003"/>
                  </a:lnTo>
                  <a:lnTo>
                    <a:pt x="63865" y="84160"/>
                  </a:lnTo>
                  <a:lnTo>
                    <a:pt x="64363" y="81441"/>
                  </a:lnTo>
                  <a:lnTo>
                    <a:pt x="65065" y="78908"/>
                  </a:lnTo>
                  <a:lnTo>
                    <a:pt x="51068" y="49371"/>
                  </a:lnTo>
                  <a:lnTo>
                    <a:pt x="49838" y="50916"/>
                  </a:lnTo>
                  <a:lnTo>
                    <a:pt x="48491" y="52152"/>
                  </a:lnTo>
                  <a:lnTo>
                    <a:pt x="47115" y="52955"/>
                  </a:lnTo>
                  <a:lnTo>
                    <a:pt x="45651" y="53573"/>
                  </a:lnTo>
                  <a:lnTo>
                    <a:pt x="44128" y="53759"/>
                  </a:lnTo>
                  <a:lnTo>
                    <a:pt x="42606" y="53573"/>
                  </a:lnTo>
                  <a:lnTo>
                    <a:pt x="41112" y="52955"/>
                  </a:lnTo>
                  <a:lnTo>
                    <a:pt x="39736" y="52152"/>
                  </a:lnTo>
                  <a:lnTo>
                    <a:pt x="38418" y="50916"/>
                  </a:lnTo>
                  <a:lnTo>
                    <a:pt x="37159" y="49371"/>
                  </a:lnTo>
                  <a:lnTo>
                    <a:pt x="23426" y="78414"/>
                  </a:lnTo>
                  <a:lnTo>
                    <a:pt x="24128" y="81009"/>
                  </a:lnTo>
                  <a:lnTo>
                    <a:pt x="24685" y="83851"/>
                  </a:lnTo>
                  <a:lnTo>
                    <a:pt x="25124" y="86817"/>
                  </a:lnTo>
                  <a:lnTo>
                    <a:pt x="25387" y="89845"/>
                  </a:lnTo>
                  <a:lnTo>
                    <a:pt x="25475" y="93120"/>
                  </a:lnTo>
                  <a:lnTo>
                    <a:pt x="25387" y="96457"/>
                  </a:lnTo>
                  <a:lnTo>
                    <a:pt x="25095" y="99732"/>
                  </a:lnTo>
                  <a:lnTo>
                    <a:pt x="24626" y="102760"/>
                  </a:lnTo>
                  <a:lnTo>
                    <a:pt x="23982" y="105726"/>
                  </a:lnTo>
                  <a:lnTo>
                    <a:pt x="23191" y="108444"/>
                  </a:lnTo>
                  <a:lnTo>
                    <a:pt x="22254" y="110916"/>
                  </a:lnTo>
                  <a:lnTo>
                    <a:pt x="21200" y="113141"/>
                  </a:lnTo>
                  <a:lnTo>
                    <a:pt x="20000" y="115180"/>
                  </a:lnTo>
                  <a:lnTo>
                    <a:pt x="18711" y="116848"/>
                  </a:lnTo>
                  <a:lnTo>
                    <a:pt x="17335" y="118146"/>
                  </a:lnTo>
                  <a:lnTo>
                    <a:pt x="15871" y="119134"/>
                  </a:lnTo>
                  <a:lnTo>
                    <a:pt x="14348" y="119752"/>
                  </a:lnTo>
                  <a:lnTo>
                    <a:pt x="12737" y="120000"/>
                  </a:lnTo>
                  <a:lnTo>
                    <a:pt x="11156" y="119752"/>
                  </a:lnTo>
                  <a:lnTo>
                    <a:pt x="9604" y="119134"/>
                  </a:lnTo>
                  <a:lnTo>
                    <a:pt x="8111" y="118146"/>
                  </a:lnTo>
                  <a:lnTo>
                    <a:pt x="6734" y="116848"/>
                  </a:lnTo>
                  <a:lnTo>
                    <a:pt x="5475" y="115180"/>
                  </a:lnTo>
                  <a:lnTo>
                    <a:pt x="4304" y="113141"/>
                  </a:lnTo>
                  <a:lnTo>
                    <a:pt x="3191" y="110916"/>
                  </a:lnTo>
                  <a:lnTo>
                    <a:pt x="2284" y="108444"/>
                  </a:lnTo>
                  <a:lnTo>
                    <a:pt x="1493" y="105726"/>
                  </a:lnTo>
                  <a:lnTo>
                    <a:pt x="878" y="102760"/>
                  </a:lnTo>
                  <a:lnTo>
                    <a:pt x="409" y="99732"/>
                  </a:lnTo>
                  <a:lnTo>
                    <a:pt x="117" y="96457"/>
                  </a:lnTo>
                  <a:lnTo>
                    <a:pt x="0" y="93120"/>
                  </a:lnTo>
                  <a:lnTo>
                    <a:pt x="117" y="89721"/>
                  </a:lnTo>
                  <a:lnTo>
                    <a:pt x="409" y="86508"/>
                  </a:lnTo>
                  <a:lnTo>
                    <a:pt x="878" y="83419"/>
                  </a:lnTo>
                  <a:lnTo>
                    <a:pt x="1493" y="80514"/>
                  </a:lnTo>
                  <a:lnTo>
                    <a:pt x="2284" y="77734"/>
                  </a:lnTo>
                  <a:lnTo>
                    <a:pt x="3191" y="75262"/>
                  </a:lnTo>
                  <a:lnTo>
                    <a:pt x="4304" y="73038"/>
                  </a:lnTo>
                  <a:lnTo>
                    <a:pt x="5475" y="71060"/>
                  </a:lnTo>
                  <a:lnTo>
                    <a:pt x="6734" y="69330"/>
                  </a:lnTo>
                  <a:lnTo>
                    <a:pt x="8111" y="68032"/>
                  </a:lnTo>
                  <a:lnTo>
                    <a:pt x="9604" y="67044"/>
                  </a:lnTo>
                  <a:lnTo>
                    <a:pt x="11156" y="66426"/>
                  </a:lnTo>
                  <a:lnTo>
                    <a:pt x="12737" y="66179"/>
                  </a:lnTo>
                  <a:lnTo>
                    <a:pt x="14231" y="66426"/>
                  </a:lnTo>
                  <a:lnTo>
                    <a:pt x="15695" y="66982"/>
                  </a:lnTo>
                  <a:lnTo>
                    <a:pt x="17130" y="67785"/>
                  </a:lnTo>
                  <a:lnTo>
                    <a:pt x="18418" y="69021"/>
                  </a:lnTo>
                  <a:lnTo>
                    <a:pt x="19677" y="70566"/>
                  </a:lnTo>
                  <a:lnTo>
                    <a:pt x="33440" y="41524"/>
                  </a:lnTo>
                  <a:lnTo>
                    <a:pt x="32737" y="38928"/>
                  </a:lnTo>
                  <a:lnTo>
                    <a:pt x="32152" y="36148"/>
                  </a:lnTo>
                  <a:lnTo>
                    <a:pt x="31742" y="33182"/>
                  </a:lnTo>
                  <a:lnTo>
                    <a:pt x="31478" y="30092"/>
                  </a:lnTo>
                  <a:lnTo>
                    <a:pt x="31361" y="26879"/>
                  </a:lnTo>
                  <a:lnTo>
                    <a:pt x="31478" y="23542"/>
                  </a:lnTo>
                  <a:lnTo>
                    <a:pt x="31771" y="20267"/>
                  </a:lnTo>
                  <a:lnTo>
                    <a:pt x="32240" y="17178"/>
                  </a:lnTo>
                  <a:lnTo>
                    <a:pt x="32855" y="14273"/>
                  </a:lnTo>
                  <a:lnTo>
                    <a:pt x="33645" y="11555"/>
                  </a:lnTo>
                  <a:lnTo>
                    <a:pt x="34612" y="9021"/>
                  </a:lnTo>
                  <a:lnTo>
                    <a:pt x="35666" y="6797"/>
                  </a:lnTo>
                  <a:lnTo>
                    <a:pt x="36837" y="4819"/>
                  </a:lnTo>
                  <a:lnTo>
                    <a:pt x="38125" y="3151"/>
                  </a:lnTo>
                  <a:lnTo>
                    <a:pt x="39531" y="1791"/>
                  </a:lnTo>
                  <a:lnTo>
                    <a:pt x="40995" y="803"/>
                  </a:lnTo>
                  <a:lnTo>
                    <a:pt x="42518" y="185"/>
                  </a:lnTo>
                  <a:lnTo>
                    <a:pt x="44128" y="0"/>
                  </a:lnTo>
                  <a:lnTo>
                    <a:pt x="45710" y="185"/>
                  </a:lnTo>
                  <a:lnTo>
                    <a:pt x="47232" y="803"/>
                  </a:lnTo>
                  <a:lnTo>
                    <a:pt x="48696" y="1791"/>
                  </a:lnTo>
                  <a:lnTo>
                    <a:pt x="50102" y="3151"/>
                  </a:lnTo>
                  <a:lnTo>
                    <a:pt x="51390" y="4819"/>
                  </a:lnTo>
                  <a:lnTo>
                    <a:pt x="52562" y="6797"/>
                  </a:lnTo>
                  <a:lnTo>
                    <a:pt x="53616" y="9021"/>
                  </a:lnTo>
                  <a:lnTo>
                    <a:pt x="54582" y="11555"/>
                  </a:lnTo>
                  <a:lnTo>
                    <a:pt x="55373" y="14273"/>
                  </a:lnTo>
                  <a:lnTo>
                    <a:pt x="55988" y="17178"/>
                  </a:lnTo>
                  <a:lnTo>
                    <a:pt x="56456" y="20267"/>
                  </a:lnTo>
                  <a:lnTo>
                    <a:pt x="56749" y="23542"/>
                  </a:lnTo>
                  <a:lnTo>
                    <a:pt x="56866" y="26879"/>
                  </a:lnTo>
                  <a:lnTo>
                    <a:pt x="56749" y="30092"/>
                  </a:lnTo>
                  <a:lnTo>
                    <a:pt x="56486" y="33182"/>
                  </a:lnTo>
                  <a:lnTo>
                    <a:pt x="56105" y="36148"/>
                  </a:lnTo>
                  <a:lnTo>
                    <a:pt x="55519" y="38928"/>
                  </a:lnTo>
                  <a:lnTo>
                    <a:pt x="54787" y="41524"/>
                  </a:lnTo>
                  <a:lnTo>
                    <a:pt x="68696" y="70875"/>
                  </a:lnTo>
                  <a:lnTo>
                    <a:pt x="69985" y="69268"/>
                  </a:lnTo>
                  <a:lnTo>
                    <a:pt x="71332" y="67971"/>
                  </a:lnTo>
                  <a:lnTo>
                    <a:pt x="72796" y="67044"/>
                  </a:lnTo>
                  <a:lnTo>
                    <a:pt x="74289" y="66426"/>
                  </a:lnTo>
                  <a:lnTo>
                    <a:pt x="75841" y="66179"/>
                  </a:lnTo>
                  <a:lnTo>
                    <a:pt x="77364" y="66426"/>
                  </a:lnTo>
                  <a:lnTo>
                    <a:pt x="78828" y="66982"/>
                  </a:lnTo>
                  <a:lnTo>
                    <a:pt x="80263" y="67785"/>
                  </a:lnTo>
                  <a:lnTo>
                    <a:pt x="81551" y="69021"/>
                  </a:lnTo>
                  <a:lnTo>
                    <a:pt x="82811" y="70566"/>
                  </a:lnTo>
                  <a:lnTo>
                    <a:pt x="96573" y="41524"/>
                  </a:lnTo>
                  <a:lnTo>
                    <a:pt x="95841" y="38928"/>
                  </a:lnTo>
                  <a:lnTo>
                    <a:pt x="95256" y="36148"/>
                  </a:lnTo>
                  <a:lnTo>
                    <a:pt x="94846" y="33182"/>
                  </a:lnTo>
                  <a:lnTo>
                    <a:pt x="94612" y="30092"/>
                  </a:lnTo>
                  <a:lnTo>
                    <a:pt x="94494" y="26879"/>
                  </a:lnTo>
                  <a:lnTo>
                    <a:pt x="94612" y="23542"/>
                  </a:lnTo>
                  <a:lnTo>
                    <a:pt x="94904" y="20267"/>
                  </a:lnTo>
                  <a:lnTo>
                    <a:pt x="95373" y="17178"/>
                  </a:lnTo>
                  <a:lnTo>
                    <a:pt x="95988" y="14273"/>
                  </a:lnTo>
                  <a:lnTo>
                    <a:pt x="96778" y="11555"/>
                  </a:lnTo>
                  <a:lnTo>
                    <a:pt x="97745" y="9021"/>
                  </a:lnTo>
                  <a:lnTo>
                    <a:pt x="98799" y="6797"/>
                  </a:lnTo>
                  <a:lnTo>
                    <a:pt x="99970" y="4819"/>
                  </a:lnTo>
                  <a:lnTo>
                    <a:pt x="101259" y="3151"/>
                  </a:lnTo>
                  <a:lnTo>
                    <a:pt x="102664" y="1791"/>
                  </a:lnTo>
                  <a:lnTo>
                    <a:pt x="104099" y="803"/>
                  </a:lnTo>
                  <a:lnTo>
                    <a:pt x="105651" y="185"/>
                  </a:lnTo>
                  <a:lnTo>
                    <a:pt x="107232"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1" name="Google Shape;561;p41"/>
            <p:cNvSpPr/>
            <p:nvPr/>
          </p:nvSpPr>
          <p:spPr>
            <a:xfrm>
              <a:off x="4945063" y="4597401"/>
              <a:ext cx="574800" cy="574800"/>
            </a:xfrm>
            <a:custGeom>
              <a:avLst/>
              <a:gdLst/>
              <a:ahLst/>
              <a:cxnLst/>
              <a:rect l="l" t="t" r="r" b="b"/>
              <a:pathLst>
                <a:path w="120000" h="120000" extrusionOk="0">
                  <a:moveTo>
                    <a:pt x="90165" y="0"/>
                  </a:moveTo>
                  <a:lnTo>
                    <a:pt x="97458" y="662"/>
                  </a:lnTo>
                  <a:lnTo>
                    <a:pt x="105082" y="3646"/>
                  </a:lnTo>
                  <a:lnTo>
                    <a:pt x="111049" y="8618"/>
                  </a:lnTo>
                  <a:lnTo>
                    <a:pt x="116022" y="14917"/>
                  </a:lnTo>
                  <a:lnTo>
                    <a:pt x="119005" y="21878"/>
                  </a:lnTo>
                  <a:lnTo>
                    <a:pt x="120000" y="29502"/>
                  </a:lnTo>
                  <a:lnTo>
                    <a:pt x="119005" y="37127"/>
                  </a:lnTo>
                  <a:lnTo>
                    <a:pt x="116022" y="44088"/>
                  </a:lnTo>
                  <a:lnTo>
                    <a:pt x="111049" y="50718"/>
                  </a:lnTo>
                  <a:lnTo>
                    <a:pt x="50718" y="111381"/>
                  </a:lnTo>
                  <a:lnTo>
                    <a:pt x="44419" y="116353"/>
                  </a:lnTo>
                  <a:lnTo>
                    <a:pt x="37127" y="119005"/>
                  </a:lnTo>
                  <a:lnTo>
                    <a:pt x="29502" y="120000"/>
                  </a:lnTo>
                  <a:lnTo>
                    <a:pt x="22209" y="119005"/>
                  </a:lnTo>
                  <a:lnTo>
                    <a:pt x="14585" y="116353"/>
                  </a:lnTo>
                  <a:lnTo>
                    <a:pt x="8618" y="111381"/>
                  </a:lnTo>
                  <a:lnTo>
                    <a:pt x="3646" y="105082"/>
                  </a:lnTo>
                  <a:lnTo>
                    <a:pt x="662" y="97790"/>
                  </a:lnTo>
                  <a:lnTo>
                    <a:pt x="0" y="90165"/>
                  </a:lnTo>
                  <a:lnTo>
                    <a:pt x="662" y="82541"/>
                  </a:lnTo>
                  <a:lnTo>
                    <a:pt x="3646" y="75248"/>
                  </a:lnTo>
                  <a:lnTo>
                    <a:pt x="8618" y="69281"/>
                  </a:lnTo>
                  <a:lnTo>
                    <a:pt x="69281" y="8618"/>
                  </a:lnTo>
                  <a:lnTo>
                    <a:pt x="75248" y="3646"/>
                  </a:lnTo>
                  <a:lnTo>
                    <a:pt x="82872" y="662"/>
                  </a:lnTo>
                  <a:lnTo>
                    <a:pt x="9016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2" name="Google Shape;562;p41"/>
            <p:cNvSpPr/>
            <p:nvPr/>
          </p:nvSpPr>
          <p:spPr>
            <a:xfrm>
              <a:off x="7448550" y="3684588"/>
              <a:ext cx="576300" cy="574800"/>
            </a:xfrm>
            <a:custGeom>
              <a:avLst/>
              <a:gdLst/>
              <a:ahLst/>
              <a:cxnLst/>
              <a:rect l="l" t="t" r="r" b="b"/>
              <a:pathLst>
                <a:path w="120000" h="120000" extrusionOk="0">
                  <a:moveTo>
                    <a:pt x="89917" y="0"/>
                  </a:moveTo>
                  <a:lnTo>
                    <a:pt x="97851" y="994"/>
                  </a:lnTo>
                  <a:lnTo>
                    <a:pt x="104793" y="3646"/>
                  </a:lnTo>
                  <a:lnTo>
                    <a:pt x="111404" y="8618"/>
                  </a:lnTo>
                  <a:lnTo>
                    <a:pt x="116033" y="14917"/>
                  </a:lnTo>
                  <a:lnTo>
                    <a:pt x="118677" y="22209"/>
                  </a:lnTo>
                  <a:lnTo>
                    <a:pt x="120000" y="29834"/>
                  </a:lnTo>
                  <a:lnTo>
                    <a:pt x="118677" y="37127"/>
                  </a:lnTo>
                  <a:lnTo>
                    <a:pt x="116033" y="44751"/>
                  </a:lnTo>
                  <a:lnTo>
                    <a:pt x="111404" y="50718"/>
                  </a:lnTo>
                  <a:lnTo>
                    <a:pt x="50909" y="111381"/>
                  </a:lnTo>
                  <a:lnTo>
                    <a:pt x="44297" y="116353"/>
                  </a:lnTo>
                  <a:lnTo>
                    <a:pt x="37355" y="119337"/>
                  </a:lnTo>
                  <a:lnTo>
                    <a:pt x="29752" y="120000"/>
                  </a:lnTo>
                  <a:lnTo>
                    <a:pt x="22148" y="119337"/>
                  </a:lnTo>
                  <a:lnTo>
                    <a:pt x="15206" y="116353"/>
                  </a:lnTo>
                  <a:lnTo>
                    <a:pt x="8595" y="111381"/>
                  </a:lnTo>
                  <a:lnTo>
                    <a:pt x="3966" y="105082"/>
                  </a:lnTo>
                  <a:lnTo>
                    <a:pt x="1322" y="97790"/>
                  </a:lnTo>
                  <a:lnTo>
                    <a:pt x="0" y="90497"/>
                  </a:lnTo>
                  <a:lnTo>
                    <a:pt x="1322" y="82872"/>
                  </a:lnTo>
                  <a:lnTo>
                    <a:pt x="3966" y="75580"/>
                  </a:lnTo>
                  <a:lnTo>
                    <a:pt x="8595" y="69281"/>
                  </a:lnTo>
                  <a:lnTo>
                    <a:pt x="69090" y="8618"/>
                  </a:lnTo>
                  <a:lnTo>
                    <a:pt x="75702" y="3646"/>
                  </a:lnTo>
                  <a:lnTo>
                    <a:pt x="82644" y="994"/>
                  </a:lnTo>
                  <a:lnTo>
                    <a:pt x="8991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5"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smtClean="0"/>
              <a:t>Challenges</a:t>
            </a:r>
            <a:endParaRPr lang="ko-KR" altLang="en-US" dirty="0"/>
          </a:p>
        </p:txBody>
      </p:sp>
      <p:pic>
        <p:nvPicPr>
          <p:cNvPr id="36" name="Picture 35"/>
          <p:cNvPicPr>
            <a:picLocks noChangeAspect="1"/>
          </p:cNvPicPr>
          <p:nvPr/>
        </p:nvPicPr>
        <p:blipFill>
          <a:blip r:embed="rId3"/>
          <a:stretch>
            <a:fillRect/>
          </a:stretch>
        </p:blipFill>
        <p:spPr>
          <a:xfrm>
            <a:off x="1600207" y="267494"/>
            <a:ext cx="161917" cy="641191"/>
          </a:xfrm>
          <a:prstGeom prst="rect">
            <a:avLst/>
          </a:prstGeom>
        </p:spPr>
      </p:pic>
      <p:grpSp>
        <p:nvGrpSpPr>
          <p:cNvPr id="37" name="Google Shape;371;p47"/>
          <p:cNvGrpSpPr/>
          <p:nvPr/>
        </p:nvGrpSpPr>
        <p:grpSpPr>
          <a:xfrm rot="5400000">
            <a:off x="8612837" y="315553"/>
            <a:ext cx="278152" cy="345818"/>
            <a:chOff x="0" y="46600"/>
            <a:chExt cx="3121800" cy="5004600"/>
          </a:xfrm>
        </p:grpSpPr>
        <p:sp>
          <p:nvSpPr>
            <p:cNvPr id="38"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48" name="Picture 47" descr="Home.png">
            <a:hlinkClick r:id="" action="ppaction://hlinkshowjump?jump=firstslide"/>
          </p:cNvPr>
          <p:cNvPicPr>
            <a:picLocks noChangeAspect="1"/>
          </p:cNvPicPr>
          <p:nvPr/>
        </p:nvPicPr>
        <p:blipFill>
          <a:blip r:embed="rId4"/>
          <a:stretch>
            <a:fillRect/>
          </a:stretch>
        </p:blipFill>
        <p:spPr>
          <a:xfrm>
            <a:off x="786737" y="160718"/>
            <a:ext cx="250031" cy="250031"/>
          </a:xfrm>
          <a:prstGeom prst="rect">
            <a:avLst/>
          </a:prstGeom>
        </p:spPr>
      </p:pic>
      <p:pic>
        <p:nvPicPr>
          <p:cNvPr id="49" name="Picture 48" descr="Exit.png">
            <a:hlinkClick r:id="" action="ppaction://hlinkshowjump?jump=endshow"/>
          </p:cNvPr>
          <p:cNvPicPr>
            <a:picLocks noChangeAspect="1"/>
          </p:cNvPicPr>
          <p:nvPr/>
        </p:nvPicPr>
        <p:blipFill>
          <a:blip r:embed="rId5"/>
          <a:stretch>
            <a:fillRect/>
          </a:stretch>
        </p:blipFill>
        <p:spPr>
          <a:xfrm>
            <a:off x="447405" y="160718"/>
            <a:ext cx="250031" cy="250031"/>
          </a:xfrm>
          <a:prstGeom prst="rect">
            <a:avLst/>
          </a:prstGeom>
        </p:spPr>
      </p:pic>
      <p:grpSp>
        <p:nvGrpSpPr>
          <p:cNvPr id="50" name="Google Shape;979;p53"/>
          <p:cNvGrpSpPr/>
          <p:nvPr/>
        </p:nvGrpSpPr>
        <p:grpSpPr>
          <a:xfrm>
            <a:off x="5425866" y="3180666"/>
            <a:ext cx="338610" cy="338781"/>
            <a:chOff x="414338" y="3284538"/>
            <a:chExt cx="2978100" cy="2979600"/>
          </a:xfrm>
        </p:grpSpPr>
        <p:sp>
          <p:nvSpPr>
            <p:cNvPr id="51" name="Google Shape;980;p53"/>
            <p:cNvSpPr/>
            <p:nvPr/>
          </p:nvSpPr>
          <p:spPr>
            <a:xfrm>
              <a:off x="1217613" y="4897438"/>
              <a:ext cx="55500" cy="34800"/>
            </a:xfrm>
            <a:custGeom>
              <a:avLst/>
              <a:gdLst/>
              <a:ahLst/>
              <a:cxnLst/>
              <a:rect l="l" t="t" r="r" b="b"/>
              <a:pathLst>
                <a:path w="120000" h="120000" extrusionOk="0">
                  <a:moveTo>
                    <a:pt x="36000" y="0"/>
                  </a:moveTo>
                  <a:lnTo>
                    <a:pt x="56571" y="8000"/>
                  </a:lnTo>
                  <a:lnTo>
                    <a:pt x="75428" y="21333"/>
                  </a:lnTo>
                  <a:lnTo>
                    <a:pt x="89142" y="40000"/>
                  </a:lnTo>
                  <a:lnTo>
                    <a:pt x="102857" y="61333"/>
                  </a:lnTo>
                  <a:lnTo>
                    <a:pt x="116571" y="82666"/>
                  </a:lnTo>
                  <a:lnTo>
                    <a:pt x="118285" y="90666"/>
                  </a:lnTo>
                  <a:lnTo>
                    <a:pt x="120000" y="96000"/>
                  </a:lnTo>
                  <a:lnTo>
                    <a:pt x="120000" y="104000"/>
                  </a:lnTo>
                  <a:lnTo>
                    <a:pt x="118285" y="112000"/>
                  </a:lnTo>
                  <a:lnTo>
                    <a:pt x="114857" y="117333"/>
                  </a:lnTo>
                  <a:lnTo>
                    <a:pt x="109714" y="120000"/>
                  </a:lnTo>
                  <a:lnTo>
                    <a:pt x="104571" y="120000"/>
                  </a:lnTo>
                  <a:lnTo>
                    <a:pt x="97714" y="120000"/>
                  </a:lnTo>
                  <a:lnTo>
                    <a:pt x="68571" y="93333"/>
                  </a:lnTo>
                  <a:lnTo>
                    <a:pt x="39428" y="69333"/>
                  </a:lnTo>
                  <a:lnTo>
                    <a:pt x="5142" y="37333"/>
                  </a:lnTo>
                  <a:lnTo>
                    <a:pt x="1714" y="32000"/>
                  </a:lnTo>
                  <a:lnTo>
                    <a:pt x="0" y="26666"/>
                  </a:lnTo>
                  <a:lnTo>
                    <a:pt x="0" y="18666"/>
                  </a:lnTo>
                  <a:lnTo>
                    <a:pt x="1714" y="13333"/>
                  </a:lnTo>
                  <a:lnTo>
                    <a:pt x="5142" y="8000"/>
                  </a:lnTo>
                  <a:lnTo>
                    <a:pt x="10285" y="5333"/>
                  </a:lnTo>
                  <a:lnTo>
                    <a:pt x="36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 name="Google Shape;981;p53"/>
            <p:cNvSpPr/>
            <p:nvPr/>
          </p:nvSpPr>
          <p:spPr>
            <a:xfrm>
              <a:off x="1524000" y="3884613"/>
              <a:ext cx="501600" cy="293700"/>
            </a:xfrm>
            <a:custGeom>
              <a:avLst/>
              <a:gdLst/>
              <a:ahLst/>
              <a:cxnLst/>
              <a:rect l="l" t="t" r="r" b="b"/>
              <a:pathLst>
                <a:path w="120000" h="120000" extrusionOk="0">
                  <a:moveTo>
                    <a:pt x="85904" y="0"/>
                  </a:moveTo>
                  <a:lnTo>
                    <a:pt x="90666" y="322"/>
                  </a:lnTo>
                  <a:lnTo>
                    <a:pt x="95238" y="1935"/>
                  </a:lnTo>
                  <a:lnTo>
                    <a:pt x="99428" y="5161"/>
                  </a:lnTo>
                  <a:lnTo>
                    <a:pt x="103619" y="10645"/>
                  </a:lnTo>
                  <a:lnTo>
                    <a:pt x="105904" y="13548"/>
                  </a:lnTo>
                  <a:lnTo>
                    <a:pt x="108952" y="15161"/>
                  </a:lnTo>
                  <a:lnTo>
                    <a:pt x="112380" y="16129"/>
                  </a:lnTo>
                  <a:lnTo>
                    <a:pt x="116000" y="17419"/>
                  </a:lnTo>
                  <a:lnTo>
                    <a:pt x="119428" y="18387"/>
                  </a:lnTo>
                  <a:lnTo>
                    <a:pt x="120000" y="24516"/>
                  </a:lnTo>
                  <a:lnTo>
                    <a:pt x="119619" y="30000"/>
                  </a:lnTo>
                  <a:lnTo>
                    <a:pt x="118095" y="35483"/>
                  </a:lnTo>
                  <a:lnTo>
                    <a:pt x="115238" y="40645"/>
                  </a:lnTo>
                  <a:lnTo>
                    <a:pt x="113714" y="43548"/>
                  </a:lnTo>
                  <a:lnTo>
                    <a:pt x="112190" y="47096"/>
                  </a:lnTo>
                  <a:lnTo>
                    <a:pt x="111428" y="51290"/>
                  </a:lnTo>
                  <a:lnTo>
                    <a:pt x="110857" y="54838"/>
                  </a:lnTo>
                  <a:lnTo>
                    <a:pt x="110666" y="60322"/>
                  </a:lnTo>
                  <a:lnTo>
                    <a:pt x="109714" y="64516"/>
                  </a:lnTo>
                  <a:lnTo>
                    <a:pt x="108380" y="68387"/>
                  </a:lnTo>
                  <a:lnTo>
                    <a:pt x="106666" y="71612"/>
                  </a:lnTo>
                  <a:lnTo>
                    <a:pt x="104571" y="74516"/>
                  </a:lnTo>
                  <a:lnTo>
                    <a:pt x="102476" y="77096"/>
                  </a:lnTo>
                  <a:lnTo>
                    <a:pt x="100190" y="80000"/>
                  </a:lnTo>
                  <a:lnTo>
                    <a:pt x="100000" y="80000"/>
                  </a:lnTo>
                  <a:lnTo>
                    <a:pt x="99619" y="80000"/>
                  </a:lnTo>
                  <a:lnTo>
                    <a:pt x="99238" y="80000"/>
                  </a:lnTo>
                  <a:lnTo>
                    <a:pt x="98666" y="80000"/>
                  </a:lnTo>
                  <a:lnTo>
                    <a:pt x="95047" y="84838"/>
                  </a:lnTo>
                  <a:lnTo>
                    <a:pt x="90857" y="89354"/>
                  </a:lnTo>
                  <a:lnTo>
                    <a:pt x="86857" y="92580"/>
                  </a:lnTo>
                  <a:lnTo>
                    <a:pt x="82476" y="95161"/>
                  </a:lnTo>
                  <a:lnTo>
                    <a:pt x="77904" y="96774"/>
                  </a:lnTo>
                  <a:lnTo>
                    <a:pt x="72571" y="97096"/>
                  </a:lnTo>
                  <a:lnTo>
                    <a:pt x="70857" y="97741"/>
                  </a:lnTo>
                  <a:lnTo>
                    <a:pt x="68952" y="100322"/>
                  </a:lnTo>
                  <a:lnTo>
                    <a:pt x="67047" y="104193"/>
                  </a:lnTo>
                  <a:lnTo>
                    <a:pt x="65142" y="108387"/>
                  </a:lnTo>
                  <a:lnTo>
                    <a:pt x="64000" y="112580"/>
                  </a:lnTo>
                  <a:lnTo>
                    <a:pt x="62666" y="116451"/>
                  </a:lnTo>
                  <a:lnTo>
                    <a:pt x="61142" y="118709"/>
                  </a:lnTo>
                  <a:lnTo>
                    <a:pt x="59428" y="120000"/>
                  </a:lnTo>
                  <a:lnTo>
                    <a:pt x="57523" y="119677"/>
                  </a:lnTo>
                  <a:lnTo>
                    <a:pt x="55809" y="118709"/>
                  </a:lnTo>
                  <a:lnTo>
                    <a:pt x="54476" y="117419"/>
                  </a:lnTo>
                  <a:lnTo>
                    <a:pt x="52190" y="114838"/>
                  </a:lnTo>
                  <a:lnTo>
                    <a:pt x="49904" y="112258"/>
                  </a:lnTo>
                  <a:lnTo>
                    <a:pt x="47809" y="108709"/>
                  </a:lnTo>
                  <a:lnTo>
                    <a:pt x="46285" y="104838"/>
                  </a:lnTo>
                  <a:lnTo>
                    <a:pt x="45333" y="100000"/>
                  </a:lnTo>
                  <a:lnTo>
                    <a:pt x="45333" y="94193"/>
                  </a:lnTo>
                  <a:lnTo>
                    <a:pt x="45714" y="82258"/>
                  </a:lnTo>
                  <a:lnTo>
                    <a:pt x="45333" y="70645"/>
                  </a:lnTo>
                  <a:lnTo>
                    <a:pt x="44952" y="62903"/>
                  </a:lnTo>
                  <a:lnTo>
                    <a:pt x="44190" y="56451"/>
                  </a:lnTo>
                  <a:lnTo>
                    <a:pt x="42666" y="50967"/>
                  </a:lnTo>
                  <a:lnTo>
                    <a:pt x="40380" y="46774"/>
                  </a:lnTo>
                  <a:lnTo>
                    <a:pt x="37333" y="43548"/>
                  </a:lnTo>
                  <a:lnTo>
                    <a:pt x="33714" y="41290"/>
                  </a:lnTo>
                  <a:lnTo>
                    <a:pt x="29333" y="40000"/>
                  </a:lnTo>
                  <a:lnTo>
                    <a:pt x="28571" y="40000"/>
                  </a:lnTo>
                  <a:lnTo>
                    <a:pt x="28000" y="40000"/>
                  </a:lnTo>
                  <a:lnTo>
                    <a:pt x="27428" y="39354"/>
                  </a:lnTo>
                  <a:lnTo>
                    <a:pt x="26666" y="39354"/>
                  </a:lnTo>
                  <a:lnTo>
                    <a:pt x="26285" y="38709"/>
                  </a:lnTo>
                  <a:lnTo>
                    <a:pt x="25904" y="38387"/>
                  </a:lnTo>
                  <a:lnTo>
                    <a:pt x="23047" y="32903"/>
                  </a:lnTo>
                  <a:lnTo>
                    <a:pt x="20000" y="28387"/>
                  </a:lnTo>
                  <a:lnTo>
                    <a:pt x="16380" y="25806"/>
                  </a:lnTo>
                  <a:lnTo>
                    <a:pt x="12761" y="23870"/>
                  </a:lnTo>
                  <a:lnTo>
                    <a:pt x="8571" y="23548"/>
                  </a:lnTo>
                  <a:lnTo>
                    <a:pt x="4571" y="23548"/>
                  </a:lnTo>
                  <a:lnTo>
                    <a:pt x="0" y="24838"/>
                  </a:lnTo>
                  <a:lnTo>
                    <a:pt x="2285" y="18387"/>
                  </a:lnTo>
                  <a:lnTo>
                    <a:pt x="4952" y="13548"/>
                  </a:lnTo>
                  <a:lnTo>
                    <a:pt x="7809" y="10322"/>
                  </a:lnTo>
                  <a:lnTo>
                    <a:pt x="11047" y="9032"/>
                  </a:lnTo>
                  <a:lnTo>
                    <a:pt x="14666" y="8387"/>
                  </a:lnTo>
                  <a:lnTo>
                    <a:pt x="29904" y="9354"/>
                  </a:lnTo>
                  <a:lnTo>
                    <a:pt x="44952" y="8387"/>
                  </a:lnTo>
                  <a:lnTo>
                    <a:pt x="49523" y="7096"/>
                  </a:lnTo>
                  <a:lnTo>
                    <a:pt x="54095" y="4838"/>
                  </a:lnTo>
                  <a:lnTo>
                    <a:pt x="58666" y="2258"/>
                  </a:lnTo>
                  <a:lnTo>
                    <a:pt x="61523" y="1290"/>
                  </a:lnTo>
                  <a:lnTo>
                    <a:pt x="64380" y="645"/>
                  </a:lnTo>
                  <a:lnTo>
                    <a:pt x="75238" y="645"/>
                  </a:lnTo>
                  <a:lnTo>
                    <a:pt x="85904"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 name="Google Shape;982;p53"/>
            <p:cNvSpPr/>
            <p:nvPr/>
          </p:nvSpPr>
          <p:spPr>
            <a:xfrm>
              <a:off x="414338" y="3284538"/>
              <a:ext cx="2978100" cy="2979600"/>
            </a:xfrm>
            <a:custGeom>
              <a:avLst/>
              <a:gdLst/>
              <a:ahLst/>
              <a:cxnLst/>
              <a:rect l="l" t="t" r="r" b="b"/>
              <a:pathLst>
                <a:path w="120000" h="120000" extrusionOk="0">
                  <a:moveTo>
                    <a:pt x="60111" y="21597"/>
                  </a:moveTo>
                  <a:lnTo>
                    <a:pt x="57168" y="21693"/>
                  </a:lnTo>
                  <a:lnTo>
                    <a:pt x="54257" y="22044"/>
                  </a:lnTo>
                  <a:lnTo>
                    <a:pt x="51442" y="22587"/>
                  </a:lnTo>
                  <a:lnTo>
                    <a:pt x="48691" y="23322"/>
                  </a:lnTo>
                  <a:lnTo>
                    <a:pt x="46035" y="24281"/>
                  </a:lnTo>
                  <a:lnTo>
                    <a:pt x="43476" y="25367"/>
                  </a:lnTo>
                  <a:lnTo>
                    <a:pt x="41013" y="26677"/>
                  </a:lnTo>
                  <a:lnTo>
                    <a:pt x="38645" y="28146"/>
                  </a:lnTo>
                  <a:lnTo>
                    <a:pt x="36406" y="29744"/>
                  </a:lnTo>
                  <a:lnTo>
                    <a:pt x="34294" y="31533"/>
                  </a:lnTo>
                  <a:lnTo>
                    <a:pt x="34646" y="31757"/>
                  </a:lnTo>
                  <a:lnTo>
                    <a:pt x="34998" y="32076"/>
                  </a:lnTo>
                  <a:lnTo>
                    <a:pt x="35254" y="32300"/>
                  </a:lnTo>
                  <a:lnTo>
                    <a:pt x="35574" y="32555"/>
                  </a:lnTo>
                  <a:lnTo>
                    <a:pt x="35926" y="32939"/>
                  </a:lnTo>
                  <a:lnTo>
                    <a:pt x="36406" y="32332"/>
                  </a:lnTo>
                  <a:lnTo>
                    <a:pt x="36854" y="31789"/>
                  </a:lnTo>
                  <a:lnTo>
                    <a:pt x="37334" y="31341"/>
                  </a:lnTo>
                  <a:lnTo>
                    <a:pt x="37909" y="31022"/>
                  </a:lnTo>
                  <a:lnTo>
                    <a:pt x="38485" y="30766"/>
                  </a:lnTo>
                  <a:lnTo>
                    <a:pt x="39125" y="30479"/>
                  </a:lnTo>
                  <a:lnTo>
                    <a:pt x="39669" y="30223"/>
                  </a:lnTo>
                  <a:lnTo>
                    <a:pt x="40181" y="29936"/>
                  </a:lnTo>
                  <a:lnTo>
                    <a:pt x="40629" y="29552"/>
                  </a:lnTo>
                  <a:lnTo>
                    <a:pt x="41141" y="29169"/>
                  </a:lnTo>
                  <a:lnTo>
                    <a:pt x="41588" y="28945"/>
                  </a:lnTo>
                  <a:lnTo>
                    <a:pt x="42068" y="28881"/>
                  </a:lnTo>
                  <a:lnTo>
                    <a:pt x="42548" y="28945"/>
                  </a:lnTo>
                  <a:lnTo>
                    <a:pt x="43060" y="29201"/>
                  </a:lnTo>
                  <a:lnTo>
                    <a:pt x="43572" y="29584"/>
                  </a:lnTo>
                  <a:lnTo>
                    <a:pt x="44116" y="30000"/>
                  </a:lnTo>
                  <a:lnTo>
                    <a:pt x="44756" y="30287"/>
                  </a:lnTo>
                  <a:lnTo>
                    <a:pt x="45395" y="30479"/>
                  </a:lnTo>
                  <a:lnTo>
                    <a:pt x="45843" y="30575"/>
                  </a:lnTo>
                  <a:lnTo>
                    <a:pt x="46291" y="30798"/>
                  </a:lnTo>
                  <a:lnTo>
                    <a:pt x="46803" y="31246"/>
                  </a:lnTo>
                  <a:lnTo>
                    <a:pt x="47187" y="31853"/>
                  </a:lnTo>
                  <a:lnTo>
                    <a:pt x="47443" y="32555"/>
                  </a:lnTo>
                  <a:lnTo>
                    <a:pt x="47475" y="33322"/>
                  </a:lnTo>
                  <a:lnTo>
                    <a:pt x="46035" y="34153"/>
                  </a:lnTo>
                  <a:lnTo>
                    <a:pt x="45875" y="34376"/>
                  </a:lnTo>
                  <a:lnTo>
                    <a:pt x="45683" y="34600"/>
                  </a:lnTo>
                  <a:lnTo>
                    <a:pt x="45395" y="34089"/>
                  </a:lnTo>
                  <a:lnTo>
                    <a:pt x="45107" y="33578"/>
                  </a:lnTo>
                  <a:lnTo>
                    <a:pt x="44756" y="33130"/>
                  </a:lnTo>
                  <a:lnTo>
                    <a:pt x="44084" y="32523"/>
                  </a:lnTo>
                  <a:lnTo>
                    <a:pt x="43380" y="32108"/>
                  </a:lnTo>
                  <a:lnTo>
                    <a:pt x="42772" y="31948"/>
                  </a:lnTo>
                  <a:lnTo>
                    <a:pt x="42100" y="31948"/>
                  </a:lnTo>
                  <a:lnTo>
                    <a:pt x="41460" y="32108"/>
                  </a:lnTo>
                  <a:lnTo>
                    <a:pt x="40789" y="32523"/>
                  </a:lnTo>
                  <a:lnTo>
                    <a:pt x="40117" y="33130"/>
                  </a:lnTo>
                  <a:lnTo>
                    <a:pt x="37557" y="35654"/>
                  </a:lnTo>
                  <a:lnTo>
                    <a:pt x="34934" y="38274"/>
                  </a:lnTo>
                  <a:lnTo>
                    <a:pt x="35350" y="38785"/>
                  </a:lnTo>
                  <a:lnTo>
                    <a:pt x="35766" y="39201"/>
                  </a:lnTo>
                  <a:lnTo>
                    <a:pt x="36182" y="39584"/>
                  </a:lnTo>
                  <a:lnTo>
                    <a:pt x="36662" y="39840"/>
                  </a:lnTo>
                  <a:lnTo>
                    <a:pt x="37238" y="39968"/>
                  </a:lnTo>
                  <a:lnTo>
                    <a:pt x="37909" y="39936"/>
                  </a:lnTo>
                  <a:lnTo>
                    <a:pt x="38645" y="39936"/>
                  </a:lnTo>
                  <a:lnTo>
                    <a:pt x="39413" y="39936"/>
                  </a:lnTo>
                  <a:lnTo>
                    <a:pt x="40149" y="39904"/>
                  </a:lnTo>
                  <a:lnTo>
                    <a:pt x="40789" y="39712"/>
                  </a:lnTo>
                  <a:lnTo>
                    <a:pt x="41460" y="39424"/>
                  </a:lnTo>
                  <a:lnTo>
                    <a:pt x="42068" y="39105"/>
                  </a:lnTo>
                  <a:lnTo>
                    <a:pt x="42708" y="38817"/>
                  </a:lnTo>
                  <a:lnTo>
                    <a:pt x="43284" y="38562"/>
                  </a:lnTo>
                  <a:lnTo>
                    <a:pt x="43956" y="38370"/>
                  </a:lnTo>
                  <a:lnTo>
                    <a:pt x="44628" y="38338"/>
                  </a:lnTo>
                  <a:lnTo>
                    <a:pt x="45363" y="38338"/>
                  </a:lnTo>
                  <a:lnTo>
                    <a:pt x="46067" y="38338"/>
                  </a:lnTo>
                  <a:lnTo>
                    <a:pt x="46675" y="38370"/>
                  </a:lnTo>
                  <a:lnTo>
                    <a:pt x="47315" y="38530"/>
                  </a:lnTo>
                  <a:lnTo>
                    <a:pt x="47891" y="38785"/>
                  </a:lnTo>
                  <a:lnTo>
                    <a:pt x="48403" y="39137"/>
                  </a:lnTo>
                  <a:lnTo>
                    <a:pt x="48595" y="39297"/>
                  </a:lnTo>
                  <a:lnTo>
                    <a:pt x="48754" y="39424"/>
                  </a:lnTo>
                  <a:lnTo>
                    <a:pt x="49170" y="39744"/>
                  </a:lnTo>
                  <a:lnTo>
                    <a:pt x="49426" y="40191"/>
                  </a:lnTo>
                  <a:lnTo>
                    <a:pt x="49586" y="40702"/>
                  </a:lnTo>
                  <a:lnTo>
                    <a:pt x="49522" y="41214"/>
                  </a:lnTo>
                  <a:lnTo>
                    <a:pt x="49394" y="41725"/>
                  </a:lnTo>
                  <a:lnTo>
                    <a:pt x="49074" y="42172"/>
                  </a:lnTo>
                  <a:lnTo>
                    <a:pt x="48371" y="42875"/>
                  </a:lnTo>
                  <a:lnTo>
                    <a:pt x="47667" y="43546"/>
                  </a:lnTo>
                  <a:lnTo>
                    <a:pt x="46867" y="44185"/>
                  </a:lnTo>
                  <a:lnTo>
                    <a:pt x="46035" y="44760"/>
                  </a:lnTo>
                  <a:lnTo>
                    <a:pt x="44340" y="45846"/>
                  </a:lnTo>
                  <a:lnTo>
                    <a:pt x="42740" y="47124"/>
                  </a:lnTo>
                  <a:lnTo>
                    <a:pt x="41268" y="48530"/>
                  </a:lnTo>
                  <a:lnTo>
                    <a:pt x="39957" y="50063"/>
                  </a:lnTo>
                  <a:lnTo>
                    <a:pt x="38485" y="51821"/>
                  </a:lnTo>
                  <a:lnTo>
                    <a:pt x="36982" y="53578"/>
                  </a:lnTo>
                  <a:lnTo>
                    <a:pt x="36790" y="53897"/>
                  </a:lnTo>
                  <a:lnTo>
                    <a:pt x="36598" y="54249"/>
                  </a:lnTo>
                  <a:lnTo>
                    <a:pt x="36470" y="54632"/>
                  </a:lnTo>
                  <a:lnTo>
                    <a:pt x="36310" y="55463"/>
                  </a:lnTo>
                  <a:lnTo>
                    <a:pt x="36054" y="56102"/>
                  </a:lnTo>
                  <a:lnTo>
                    <a:pt x="35638" y="56613"/>
                  </a:lnTo>
                  <a:lnTo>
                    <a:pt x="35094" y="56932"/>
                  </a:lnTo>
                  <a:lnTo>
                    <a:pt x="34422" y="57156"/>
                  </a:lnTo>
                  <a:lnTo>
                    <a:pt x="33591" y="57252"/>
                  </a:lnTo>
                  <a:lnTo>
                    <a:pt x="33015" y="57380"/>
                  </a:lnTo>
                  <a:lnTo>
                    <a:pt x="32439" y="57635"/>
                  </a:lnTo>
                  <a:lnTo>
                    <a:pt x="31863" y="57923"/>
                  </a:lnTo>
                  <a:lnTo>
                    <a:pt x="30647" y="58722"/>
                  </a:lnTo>
                  <a:lnTo>
                    <a:pt x="29464" y="59552"/>
                  </a:lnTo>
                  <a:lnTo>
                    <a:pt x="29016" y="59968"/>
                  </a:lnTo>
                  <a:lnTo>
                    <a:pt x="28728" y="60447"/>
                  </a:lnTo>
                  <a:lnTo>
                    <a:pt x="28600" y="60990"/>
                  </a:lnTo>
                  <a:lnTo>
                    <a:pt x="28600" y="61597"/>
                  </a:lnTo>
                  <a:lnTo>
                    <a:pt x="28632" y="62907"/>
                  </a:lnTo>
                  <a:lnTo>
                    <a:pt x="28632" y="64217"/>
                  </a:lnTo>
                  <a:lnTo>
                    <a:pt x="28600" y="64632"/>
                  </a:lnTo>
                  <a:lnTo>
                    <a:pt x="28472" y="64888"/>
                  </a:lnTo>
                  <a:lnTo>
                    <a:pt x="28216" y="65079"/>
                  </a:lnTo>
                  <a:lnTo>
                    <a:pt x="27928" y="65111"/>
                  </a:lnTo>
                  <a:lnTo>
                    <a:pt x="27576" y="65111"/>
                  </a:lnTo>
                  <a:lnTo>
                    <a:pt x="27128" y="65015"/>
                  </a:lnTo>
                  <a:lnTo>
                    <a:pt x="26680" y="64728"/>
                  </a:lnTo>
                  <a:lnTo>
                    <a:pt x="26233" y="64345"/>
                  </a:lnTo>
                  <a:lnTo>
                    <a:pt x="25881" y="63865"/>
                  </a:lnTo>
                  <a:lnTo>
                    <a:pt x="25625" y="63386"/>
                  </a:lnTo>
                  <a:lnTo>
                    <a:pt x="25465" y="62971"/>
                  </a:lnTo>
                  <a:lnTo>
                    <a:pt x="25465" y="62651"/>
                  </a:lnTo>
                  <a:lnTo>
                    <a:pt x="25529" y="62364"/>
                  </a:lnTo>
                  <a:lnTo>
                    <a:pt x="25465" y="62140"/>
                  </a:lnTo>
                  <a:lnTo>
                    <a:pt x="25401" y="61980"/>
                  </a:lnTo>
                  <a:lnTo>
                    <a:pt x="24889" y="61469"/>
                  </a:lnTo>
                  <a:lnTo>
                    <a:pt x="24505" y="60862"/>
                  </a:lnTo>
                  <a:lnTo>
                    <a:pt x="24153" y="60287"/>
                  </a:lnTo>
                  <a:lnTo>
                    <a:pt x="23865" y="59648"/>
                  </a:lnTo>
                  <a:lnTo>
                    <a:pt x="23609" y="58977"/>
                  </a:lnTo>
                  <a:lnTo>
                    <a:pt x="23289" y="58370"/>
                  </a:lnTo>
                  <a:lnTo>
                    <a:pt x="22905" y="57731"/>
                  </a:lnTo>
                  <a:lnTo>
                    <a:pt x="22490" y="57156"/>
                  </a:lnTo>
                  <a:lnTo>
                    <a:pt x="21882" y="56677"/>
                  </a:lnTo>
                  <a:lnTo>
                    <a:pt x="21818" y="56645"/>
                  </a:lnTo>
                  <a:lnTo>
                    <a:pt x="21786" y="56613"/>
                  </a:lnTo>
                  <a:lnTo>
                    <a:pt x="21754" y="56549"/>
                  </a:lnTo>
                  <a:lnTo>
                    <a:pt x="21626" y="58306"/>
                  </a:lnTo>
                  <a:lnTo>
                    <a:pt x="21562" y="60063"/>
                  </a:lnTo>
                  <a:lnTo>
                    <a:pt x="21690" y="63003"/>
                  </a:lnTo>
                  <a:lnTo>
                    <a:pt x="22010" y="65846"/>
                  </a:lnTo>
                  <a:lnTo>
                    <a:pt x="22521" y="68626"/>
                  </a:lnTo>
                  <a:lnTo>
                    <a:pt x="23257" y="71373"/>
                  </a:lnTo>
                  <a:lnTo>
                    <a:pt x="24153" y="73993"/>
                  </a:lnTo>
                  <a:lnTo>
                    <a:pt x="25273" y="76517"/>
                  </a:lnTo>
                  <a:lnTo>
                    <a:pt x="26552" y="78977"/>
                  </a:lnTo>
                  <a:lnTo>
                    <a:pt x="27960" y="81309"/>
                  </a:lnTo>
                  <a:lnTo>
                    <a:pt x="29560" y="83546"/>
                  </a:lnTo>
                  <a:lnTo>
                    <a:pt x="31319" y="85623"/>
                  </a:lnTo>
                  <a:lnTo>
                    <a:pt x="33207" y="87571"/>
                  </a:lnTo>
                  <a:lnTo>
                    <a:pt x="35254" y="89424"/>
                  </a:lnTo>
                  <a:lnTo>
                    <a:pt x="37366" y="91118"/>
                  </a:lnTo>
                  <a:lnTo>
                    <a:pt x="39637" y="92651"/>
                  </a:lnTo>
                  <a:lnTo>
                    <a:pt x="39669" y="88913"/>
                  </a:lnTo>
                  <a:lnTo>
                    <a:pt x="39701" y="85175"/>
                  </a:lnTo>
                  <a:lnTo>
                    <a:pt x="39669" y="84600"/>
                  </a:lnTo>
                  <a:lnTo>
                    <a:pt x="39509" y="84089"/>
                  </a:lnTo>
                  <a:lnTo>
                    <a:pt x="39253" y="83642"/>
                  </a:lnTo>
                  <a:lnTo>
                    <a:pt x="38869" y="83226"/>
                  </a:lnTo>
                  <a:lnTo>
                    <a:pt x="38133" y="82555"/>
                  </a:lnTo>
                  <a:lnTo>
                    <a:pt x="37462" y="81853"/>
                  </a:lnTo>
                  <a:lnTo>
                    <a:pt x="37366" y="81789"/>
                  </a:lnTo>
                  <a:lnTo>
                    <a:pt x="37302" y="81693"/>
                  </a:lnTo>
                  <a:lnTo>
                    <a:pt x="37206" y="81661"/>
                  </a:lnTo>
                  <a:lnTo>
                    <a:pt x="37142" y="81597"/>
                  </a:lnTo>
                  <a:lnTo>
                    <a:pt x="37110" y="81469"/>
                  </a:lnTo>
                  <a:lnTo>
                    <a:pt x="36886" y="80798"/>
                  </a:lnTo>
                  <a:lnTo>
                    <a:pt x="36566" y="80095"/>
                  </a:lnTo>
                  <a:lnTo>
                    <a:pt x="36182" y="79424"/>
                  </a:lnTo>
                  <a:lnTo>
                    <a:pt x="35798" y="78753"/>
                  </a:lnTo>
                  <a:lnTo>
                    <a:pt x="35414" y="78083"/>
                  </a:lnTo>
                  <a:lnTo>
                    <a:pt x="35094" y="77380"/>
                  </a:lnTo>
                  <a:lnTo>
                    <a:pt x="34902" y="76645"/>
                  </a:lnTo>
                  <a:lnTo>
                    <a:pt x="34838" y="75878"/>
                  </a:lnTo>
                  <a:lnTo>
                    <a:pt x="34934" y="75047"/>
                  </a:lnTo>
                  <a:lnTo>
                    <a:pt x="35062" y="74728"/>
                  </a:lnTo>
                  <a:lnTo>
                    <a:pt x="35254" y="74408"/>
                  </a:lnTo>
                  <a:lnTo>
                    <a:pt x="35446" y="74153"/>
                  </a:lnTo>
                  <a:lnTo>
                    <a:pt x="35926" y="73738"/>
                  </a:lnTo>
                  <a:lnTo>
                    <a:pt x="36214" y="73258"/>
                  </a:lnTo>
                  <a:lnTo>
                    <a:pt x="36438" y="72715"/>
                  </a:lnTo>
                  <a:lnTo>
                    <a:pt x="36534" y="72172"/>
                  </a:lnTo>
                  <a:lnTo>
                    <a:pt x="36534" y="71533"/>
                  </a:lnTo>
                  <a:lnTo>
                    <a:pt x="36566" y="70734"/>
                  </a:lnTo>
                  <a:lnTo>
                    <a:pt x="36662" y="70095"/>
                  </a:lnTo>
                  <a:lnTo>
                    <a:pt x="36886" y="69520"/>
                  </a:lnTo>
                  <a:lnTo>
                    <a:pt x="37206" y="69105"/>
                  </a:lnTo>
                  <a:lnTo>
                    <a:pt x="37653" y="68817"/>
                  </a:lnTo>
                  <a:lnTo>
                    <a:pt x="38197" y="68562"/>
                  </a:lnTo>
                  <a:lnTo>
                    <a:pt x="38901" y="68402"/>
                  </a:lnTo>
                  <a:lnTo>
                    <a:pt x="39701" y="68306"/>
                  </a:lnTo>
                  <a:lnTo>
                    <a:pt x="40757" y="68306"/>
                  </a:lnTo>
                  <a:lnTo>
                    <a:pt x="41748" y="68402"/>
                  </a:lnTo>
                  <a:lnTo>
                    <a:pt x="42676" y="68658"/>
                  </a:lnTo>
                  <a:lnTo>
                    <a:pt x="43508" y="69105"/>
                  </a:lnTo>
                  <a:lnTo>
                    <a:pt x="44276" y="69712"/>
                  </a:lnTo>
                  <a:lnTo>
                    <a:pt x="44980" y="70511"/>
                  </a:lnTo>
                  <a:lnTo>
                    <a:pt x="45267" y="70894"/>
                  </a:lnTo>
                  <a:lnTo>
                    <a:pt x="45619" y="71214"/>
                  </a:lnTo>
                  <a:lnTo>
                    <a:pt x="46035" y="71437"/>
                  </a:lnTo>
                  <a:lnTo>
                    <a:pt x="46515" y="71533"/>
                  </a:lnTo>
                  <a:lnTo>
                    <a:pt x="47059" y="71533"/>
                  </a:lnTo>
                  <a:lnTo>
                    <a:pt x="47411" y="71629"/>
                  </a:lnTo>
                  <a:lnTo>
                    <a:pt x="47731" y="71853"/>
                  </a:lnTo>
                  <a:lnTo>
                    <a:pt x="48083" y="72108"/>
                  </a:lnTo>
                  <a:lnTo>
                    <a:pt x="49522" y="73514"/>
                  </a:lnTo>
                  <a:lnTo>
                    <a:pt x="50962" y="74984"/>
                  </a:lnTo>
                  <a:lnTo>
                    <a:pt x="51410" y="75431"/>
                  </a:lnTo>
                  <a:lnTo>
                    <a:pt x="51826" y="75782"/>
                  </a:lnTo>
                  <a:lnTo>
                    <a:pt x="52306" y="76070"/>
                  </a:lnTo>
                  <a:lnTo>
                    <a:pt x="52817" y="76261"/>
                  </a:lnTo>
                  <a:lnTo>
                    <a:pt x="53489" y="76325"/>
                  </a:lnTo>
                  <a:lnTo>
                    <a:pt x="53841" y="76389"/>
                  </a:lnTo>
                  <a:lnTo>
                    <a:pt x="54225" y="76645"/>
                  </a:lnTo>
                  <a:lnTo>
                    <a:pt x="54577" y="76996"/>
                  </a:lnTo>
                  <a:lnTo>
                    <a:pt x="54961" y="77348"/>
                  </a:lnTo>
                  <a:lnTo>
                    <a:pt x="55249" y="77763"/>
                  </a:lnTo>
                  <a:lnTo>
                    <a:pt x="55377" y="78115"/>
                  </a:lnTo>
                  <a:lnTo>
                    <a:pt x="55473" y="78594"/>
                  </a:lnTo>
                  <a:lnTo>
                    <a:pt x="55409" y="79137"/>
                  </a:lnTo>
                  <a:lnTo>
                    <a:pt x="55345" y="79776"/>
                  </a:lnTo>
                  <a:lnTo>
                    <a:pt x="55217" y="80351"/>
                  </a:lnTo>
                  <a:lnTo>
                    <a:pt x="55025" y="80894"/>
                  </a:lnTo>
                  <a:lnTo>
                    <a:pt x="54801" y="81405"/>
                  </a:lnTo>
                  <a:lnTo>
                    <a:pt x="54545" y="81789"/>
                  </a:lnTo>
                  <a:lnTo>
                    <a:pt x="54225" y="82204"/>
                  </a:lnTo>
                  <a:lnTo>
                    <a:pt x="53969" y="82715"/>
                  </a:lnTo>
                  <a:lnTo>
                    <a:pt x="53841" y="83226"/>
                  </a:lnTo>
                  <a:lnTo>
                    <a:pt x="53777" y="83833"/>
                  </a:lnTo>
                  <a:lnTo>
                    <a:pt x="53553" y="84313"/>
                  </a:lnTo>
                  <a:lnTo>
                    <a:pt x="53233" y="84696"/>
                  </a:lnTo>
                  <a:lnTo>
                    <a:pt x="52849" y="85015"/>
                  </a:lnTo>
                  <a:lnTo>
                    <a:pt x="52434" y="85335"/>
                  </a:lnTo>
                  <a:lnTo>
                    <a:pt x="51986" y="85623"/>
                  </a:lnTo>
                  <a:lnTo>
                    <a:pt x="51730" y="85718"/>
                  </a:lnTo>
                  <a:lnTo>
                    <a:pt x="51474" y="85782"/>
                  </a:lnTo>
                  <a:lnTo>
                    <a:pt x="51218" y="85910"/>
                  </a:lnTo>
                  <a:lnTo>
                    <a:pt x="48211" y="88498"/>
                  </a:lnTo>
                  <a:lnTo>
                    <a:pt x="45171" y="91086"/>
                  </a:lnTo>
                  <a:lnTo>
                    <a:pt x="45107" y="91182"/>
                  </a:lnTo>
                  <a:lnTo>
                    <a:pt x="45011" y="91277"/>
                  </a:lnTo>
                  <a:lnTo>
                    <a:pt x="44980" y="91341"/>
                  </a:lnTo>
                  <a:lnTo>
                    <a:pt x="43380" y="94760"/>
                  </a:lnTo>
                  <a:lnTo>
                    <a:pt x="45939" y="95846"/>
                  </a:lnTo>
                  <a:lnTo>
                    <a:pt x="48627" y="96805"/>
                  </a:lnTo>
                  <a:lnTo>
                    <a:pt x="51378" y="97571"/>
                  </a:lnTo>
                  <a:lnTo>
                    <a:pt x="54193" y="98083"/>
                  </a:lnTo>
                  <a:lnTo>
                    <a:pt x="57072" y="98402"/>
                  </a:lnTo>
                  <a:lnTo>
                    <a:pt x="60015" y="98498"/>
                  </a:lnTo>
                  <a:lnTo>
                    <a:pt x="63023" y="98402"/>
                  </a:lnTo>
                  <a:lnTo>
                    <a:pt x="65998" y="98083"/>
                  </a:lnTo>
                  <a:lnTo>
                    <a:pt x="68845" y="97539"/>
                  </a:lnTo>
                  <a:lnTo>
                    <a:pt x="71660" y="96741"/>
                  </a:lnTo>
                  <a:lnTo>
                    <a:pt x="74348" y="95782"/>
                  </a:lnTo>
                  <a:lnTo>
                    <a:pt x="76971" y="94632"/>
                  </a:lnTo>
                  <a:lnTo>
                    <a:pt x="79434" y="93290"/>
                  </a:lnTo>
                  <a:lnTo>
                    <a:pt x="81834" y="91789"/>
                  </a:lnTo>
                  <a:lnTo>
                    <a:pt x="84073" y="90095"/>
                  </a:lnTo>
                  <a:lnTo>
                    <a:pt x="86217" y="88242"/>
                  </a:lnTo>
                  <a:lnTo>
                    <a:pt x="88232" y="86261"/>
                  </a:lnTo>
                  <a:lnTo>
                    <a:pt x="90055" y="84153"/>
                  </a:lnTo>
                  <a:lnTo>
                    <a:pt x="91719" y="81884"/>
                  </a:lnTo>
                  <a:lnTo>
                    <a:pt x="93255" y="79520"/>
                  </a:lnTo>
                  <a:lnTo>
                    <a:pt x="94630" y="76996"/>
                  </a:lnTo>
                  <a:lnTo>
                    <a:pt x="95750" y="74408"/>
                  </a:lnTo>
                  <a:lnTo>
                    <a:pt x="96742" y="71693"/>
                  </a:lnTo>
                  <a:lnTo>
                    <a:pt x="97509" y="68913"/>
                  </a:lnTo>
                  <a:lnTo>
                    <a:pt x="98085" y="66038"/>
                  </a:lnTo>
                  <a:lnTo>
                    <a:pt x="98405" y="63067"/>
                  </a:lnTo>
                  <a:lnTo>
                    <a:pt x="98533" y="60063"/>
                  </a:lnTo>
                  <a:lnTo>
                    <a:pt x="98533" y="59424"/>
                  </a:lnTo>
                  <a:lnTo>
                    <a:pt x="98533" y="58753"/>
                  </a:lnTo>
                  <a:lnTo>
                    <a:pt x="97733" y="58753"/>
                  </a:lnTo>
                  <a:lnTo>
                    <a:pt x="96998" y="58913"/>
                  </a:lnTo>
                  <a:lnTo>
                    <a:pt x="96326" y="59169"/>
                  </a:lnTo>
                  <a:lnTo>
                    <a:pt x="95750" y="59552"/>
                  </a:lnTo>
                  <a:lnTo>
                    <a:pt x="95206" y="60000"/>
                  </a:lnTo>
                  <a:lnTo>
                    <a:pt x="94694" y="60543"/>
                  </a:lnTo>
                  <a:lnTo>
                    <a:pt x="94246" y="61086"/>
                  </a:lnTo>
                  <a:lnTo>
                    <a:pt x="93798" y="61693"/>
                  </a:lnTo>
                  <a:lnTo>
                    <a:pt x="93415" y="62364"/>
                  </a:lnTo>
                  <a:lnTo>
                    <a:pt x="93031" y="63162"/>
                  </a:lnTo>
                  <a:lnTo>
                    <a:pt x="92711" y="63961"/>
                  </a:lnTo>
                  <a:lnTo>
                    <a:pt x="92359" y="64728"/>
                  </a:lnTo>
                  <a:lnTo>
                    <a:pt x="91847" y="65399"/>
                  </a:lnTo>
                  <a:lnTo>
                    <a:pt x="91719" y="65623"/>
                  </a:lnTo>
                  <a:lnTo>
                    <a:pt x="91719" y="65910"/>
                  </a:lnTo>
                  <a:lnTo>
                    <a:pt x="91751" y="66198"/>
                  </a:lnTo>
                  <a:lnTo>
                    <a:pt x="91815" y="66517"/>
                  </a:lnTo>
                  <a:lnTo>
                    <a:pt x="91815" y="67188"/>
                  </a:lnTo>
                  <a:lnTo>
                    <a:pt x="91655" y="67795"/>
                  </a:lnTo>
                  <a:lnTo>
                    <a:pt x="91431" y="68370"/>
                  </a:lnTo>
                  <a:lnTo>
                    <a:pt x="91111" y="68913"/>
                  </a:lnTo>
                  <a:lnTo>
                    <a:pt x="90727" y="69488"/>
                  </a:lnTo>
                  <a:lnTo>
                    <a:pt x="90055" y="70734"/>
                  </a:lnTo>
                  <a:lnTo>
                    <a:pt x="89384" y="72044"/>
                  </a:lnTo>
                  <a:lnTo>
                    <a:pt x="88680" y="73386"/>
                  </a:lnTo>
                  <a:lnTo>
                    <a:pt x="88552" y="73769"/>
                  </a:lnTo>
                  <a:lnTo>
                    <a:pt x="88488" y="74217"/>
                  </a:lnTo>
                  <a:lnTo>
                    <a:pt x="88488" y="74728"/>
                  </a:lnTo>
                  <a:lnTo>
                    <a:pt x="88520" y="75239"/>
                  </a:lnTo>
                  <a:lnTo>
                    <a:pt x="88584" y="75782"/>
                  </a:lnTo>
                  <a:lnTo>
                    <a:pt x="88584" y="76293"/>
                  </a:lnTo>
                  <a:lnTo>
                    <a:pt x="88616" y="76549"/>
                  </a:lnTo>
                  <a:lnTo>
                    <a:pt x="88616" y="76837"/>
                  </a:lnTo>
                  <a:lnTo>
                    <a:pt x="88648" y="77124"/>
                  </a:lnTo>
                  <a:lnTo>
                    <a:pt x="88616" y="77348"/>
                  </a:lnTo>
                  <a:lnTo>
                    <a:pt x="88552" y="77507"/>
                  </a:lnTo>
                  <a:lnTo>
                    <a:pt x="88072" y="78019"/>
                  </a:lnTo>
                  <a:lnTo>
                    <a:pt x="87720" y="78594"/>
                  </a:lnTo>
                  <a:lnTo>
                    <a:pt x="87400" y="79169"/>
                  </a:lnTo>
                  <a:lnTo>
                    <a:pt x="87208" y="79840"/>
                  </a:lnTo>
                  <a:lnTo>
                    <a:pt x="86952" y="80447"/>
                  </a:lnTo>
                  <a:lnTo>
                    <a:pt x="86696" y="81086"/>
                  </a:lnTo>
                  <a:lnTo>
                    <a:pt x="86312" y="81661"/>
                  </a:lnTo>
                  <a:lnTo>
                    <a:pt x="85993" y="82204"/>
                  </a:lnTo>
                  <a:lnTo>
                    <a:pt x="85737" y="82747"/>
                  </a:lnTo>
                  <a:lnTo>
                    <a:pt x="85481" y="83354"/>
                  </a:lnTo>
                  <a:lnTo>
                    <a:pt x="85449" y="83450"/>
                  </a:lnTo>
                  <a:lnTo>
                    <a:pt x="85449" y="83578"/>
                  </a:lnTo>
                  <a:lnTo>
                    <a:pt x="85417" y="83674"/>
                  </a:lnTo>
                  <a:lnTo>
                    <a:pt x="85417" y="83801"/>
                  </a:lnTo>
                  <a:lnTo>
                    <a:pt x="85353" y="83865"/>
                  </a:lnTo>
                  <a:lnTo>
                    <a:pt x="85321" y="83929"/>
                  </a:lnTo>
                  <a:lnTo>
                    <a:pt x="82474" y="85686"/>
                  </a:lnTo>
                  <a:lnTo>
                    <a:pt x="82282" y="85782"/>
                  </a:lnTo>
                  <a:lnTo>
                    <a:pt x="82122" y="85942"/>
                  </a:lnTo>
                  <a:lnTo>
                    <a:pt x="81930" y="86102"/>
                  </a:lnTo>
                  <a:lnTo>
                    <a:pt x="81642" y="86230"/>
                  </a:lnTo>
                  <a:lnTo>
                    <a:pt x="81322" y="86230"/>
                  </a:lnTo>
                  <a:lnTo>
                    <a:pt x="81066" y="86134"/>
                  </a:lnTo>
                  <a:lnTo>
                    <a:pt x="80810" y="85942"/>
                  </a:lnTo>
                  <a:lnTo>
                    <a:pt x="80650" y="85654"/>
                  </a:lnTo>
                  <a:lnTo>
                    <a:pt x="80394" y="85015"/>
                  </a:lnTo>
                  <a:lnTo>
                    <a:pt x="80106" y="84440"/>
                  </a:lnTo>
                  <a:lnTo>
                    <a:pt x="79722" y="83897"/>
                  </a:lnTo>
                  <a:lnTo>
                    <a:pt x="79370" y="83322"/>
                  </a:lnTo>
                  <a:lnTo>
                    <a:pt x="79178" y="82843"/>
                  </a:lnTo>
                  <a:lnTo>
                    <a:pt x="79082" y="82300"/>
                  </a:lnTo>
                  <a:lnTo>
                    <a:pt x="79114" y="81661"/>
                  </a:lnTo>
                  <a:lnTo>
                    <a:pt x="79178" y="81022"/>
                  </a:lnTo>
                  <a:lnTo>
                    <a:pt x="79338" y="80383"/>
                  </a:lnTo>
                  <a:lnTo>
                    <a:pt x="79530" y="79840"/>
                  </a:lnTo>
                  <a:lnTo>
                    <a:pt x="79690" y="79265"/>
                  </a:lnTo>
                  <a:lnTo>
                    <a:pt x="79818" y="78562"/>
                  </a:lnTo>
                  <a:lnTo>
                    <a:pt x="79850" y="77859"/>
                  </a:lnTo>
                  <a:lnTo>
                    <a:pt x="79818" y="77188"/>
                  </a:lnTo>
                  <a:lnTo>
                    <a:pt x="79658" y="76485"/>
                  </a:lnTo>
                  <a:lnTo>
                    <a:pt x="79434" y="75878"/>
                  </a:lnTo>
                  <a:lnTo>
                    <a:pt x="79114" y="75367"/>
                  </a:lnTo>
                  <a:lnTo>
                    <a:pt x="78762" y="74824"/>
                  </a:lnTo>
                  <a:lnTo>
                    <a:pt x="78507" y="74217"/>
                  </a:lnTo>
                  <a:lnTo>
                    <a:pt x="78347" y="73546"/>
                  </a:lnTo>
                  <a:lnTo>
                    <a:pt x="78283" y="72300"/>
                  </a:lnTo>
                  <a:lnTo>
                    <a:pt x="78347" y="71086"/>
                  </a:lnTo>
                  <a:lnTo>
                    <a:pt x="78347" y="70415"/>
                  </a:lnTo>
                  <a:lnTo>
                    <a:pt x="78187" y="69872"/>
                  </a:lnTo>
                  <a:lnTo>
                    <a:pt x="77931" y="69392"/>
                  </a:lnTo>
                  <a:lnTo>
                    <a:pt x="77579" y="68977"/>
                  </a:lnTo>
                  <a:lnTo>
                    <a:pt x="77131" y="68658"/>
                  </a:lnTo>
                  <a:lnTo>
                    <a:pt x="76715" y="68434"/>
                  </a:lnTo>
                  <a:lnTo>
                    <a:pt x="76203" y="68306"/>
                  </a:lnTo>
                  <a:lnTo>
                    <a:pt x="75691" y="68210"/>
                  </a:lnTo>
                  <a:lnTo>
                    <a:pt x="75179" y="68242"/>
                  </a:lnTo>
                  <a:lnTo>
                    <a:pt x="74604" y="68370"/>
                  </a:lnTo>
                  <a:lnTo>
                    <a:pt x="74092" y="68658"/>
                  </a:lnTo>
                  <a:lnTo>
                    <a:pt x="73644" y="69105"/>
                  </a:lnTo>
                  <a:lnTo>
                    <a:pt x="73132" y="69520"/>
                  </a:lnTo>
                  <a:lnTo>
                    <a:pt x="72524" y="69840"/>
                  </a:lnTo>
                  <a:lnTo>
                    <a:pt x="71884" y="70000"/>
                  </a:lnTo>
                  <a:lnTo>
                    <a:pt x="71181" y="70063"/>
                  </a:lnTo>
                  <a:lnTo>
                    <a:pt x="70509" y="69968"/>
                  </a:lnTo>
                  <a:lnTo>
                    <a:pt x="69869" y="69744"/>
                  </a:lnTo>
                  <a:lnTo>
                    <a:pt x="69229" y="69456"/>
                  </a:lnTo>
                  <a:lnTo>
                    <a:pt x="68717" y="69009"/>
                  </a:lnTo>
                  <a:lnTo>
                    <a:pt x="68301" y="68498"/>
                  </a:lnTo>
                  <a:lnTo>
                    <a:pt x="68205" y="68178"/>
                  </a:lnTo>
                  <a:lnTo>
                    <a:pt x="68141" y="67859"/>
                  </a:lnTo>
                  <a:lnTo>
                    <a:pt x="68109" y="67571"/>
                  </a:lnTo>
                  <a:lnTo>
                    <a:pt x="67949" y="67156"/>
                  </a:lnTo>
                  <a:lnTo>
                    <a:pt x="67853" y="66805"/>
                  </a:lnTo>
                  <a:lnTo>
                    <a:pt x="67693" y="66421"/>
                  </a:lnTo>
                  <a:lnTo>
                    <a:pt x="67501" y="66166"/>
                  </a:lnTo>
                  <a:lnTo>
                    <a:pt x="66990" y="65654"/>
                  </a:lnTo>
                  <a:lnTo>
                    <a:pt x="66670" y="65079"/>
                  </a:lnTo>
                  <a:lnTo>
                    <a:pt x="66510" y="64472"/>
                  </a:lnTo>
                  <a:lnTo>
                    <a:pt x="66510" y="63769"/>
                  </a:lnTo>
                  <a:lnTo>
                    <a:pt x="66574" y="62779"/>
                  </a:lnTo>
                  <a:lnTo>
                    <a:pt x="66510" y="61789"/>
                  </a:lnTo>
                  <a:lnTo>
                    <a:pt x="66510" y="61118"/>
                  </a:lnTo>
                  <a:lnTo>
                    <a:pt x="66638" y="60511"/>
                  </a:lnTo>
                  <a:lnTo>
                    <a:pt x="66926" y="59968"/>
                  </a:lnTo>
                  <a:lnTo>
                    <a:pt x="67406" y="59488"/>
                  </a:lnTo>
                  <a:lnTo>
                    <a:pt x="67629" y="59297"/>
                  </a:lnTo>
                  <a:lnTo>
                    <a:pt x="67853" y="59073"/>
                  </a:lnTo>
                  <a:lnTo>
                    <a:pt x="68013" y="58881"/>
                  </a:lnTo>
                  <a:lnTo>
                    <a:pt x="68045" y="58658"/>
                  </a:lnTo>
                  <a:lnTo>
                    <a:pt x="68077" y="57923"/>
                  </a:lnTo>
                  <a:lnTo>
                    <a:pt x="68269" y="57284"/>
                  </a:lnTo>
                  <a:lnTo>
                    <a:pt x="68557" y="56773"/>
                  </a:lnTo>
                  <a:lnTo>
                    <a:pt x="68909" y="56293"/>
                  </a:lnTo>
                  <a:lnTo>
                    <a:pt x="69357" y="55910"/>
                  </a:lnTo>
                  <a:lnTo>
                    <a:pt x="69805" y="55495"/>
                  </a:lnTo>
                  <a:lnTo>
                    <a:pt x="70317" y="55111"/>
                  </a:lnTo>
                  <a:lnTo>
                    <a:pt x="70733" y="54728"/>
                  </a:lnTo>
                  <a:lnTo>
                    <a:pt x="71181" y="54313"/>
                  </a:lnTo>
                  <a:lnTo>
                    <a:pt x="71468" y="54153"/>
                  </a:lnTo>
                  <a:lnTo>
                    <a:pt x="71852" y="54057"/>
                  </a:lnTo>
                  <a:lnTo>
                    <a:pt x="72300" y="54057"/>
                  </a:lnTo>
                  <a:lnTo>
                    <a:pt x="72748" y="54089"/>
                  </a:lnTo>
                  <a:lnTo>
                    <a:pt x="73228" y="54089"/>
                  </a:lnTo>
                  <a:lnTo>
                    <a:pt x="73804" y="54057"/>
                  </a:lnTo>
                  <a:lnTo>
                    <a:pt x="74348" y="53929"/>
                  </a:lnTo>
                  <a:lnTo>
                    <a:pt x="74828" y="53642"/>
                  </a:lnTo>
                  <a:lnTo>
                    <a:pt x="75307" y="53226"/>
                  </a:lnTo>
                  <a:lnTo>
                    <a:pt x="75883" y="52715"/>
                  </a:lnTo>
                  <a:lnTo>
                    <a:pt x="76523" y="52460"/>
                  </a:lnTo>
                  <a:lnTo>
                    <a:pt x="77099" y="52460"/>
                  </a:lnTo>
                  <a:lnTo>
                    <a:pt x="77739" y="52779"/>
                  </a:lnTo>
                  <a:lnTo>
                    <a:pt x="78347" y="53290"/>
                  </a:lnTo>
                  <a:lnTo>
                    <a:pt x="79434" y="54440"/>
                  </a:lnTo>
                  <a:lnTo>
                    <a:pt x="80554" y="55654"/>
                  </a:lnTo>
                  <a:lnTo>
                    <a:pt x="80618" y="55495"/>
                  </a:lnTo>
                  <a:lnTo>
                    <a:pt x="80682" y="55399"/>
                  </a:lnTo>
                  <a:lnTo>
                    <a:pt x="80810" y="55239"/>
                  </a:lnTo>
                  <a:lnTo>
                    <a:pt x="81834" y="55015"/>
                  </a:lnTo>
                  <a:lnTo>
                    <a:pt x="82889" y="54856"/>
                  </a:lnTo>
                  <a:lnTo>
                    <a:pt x="83817" y="54856"/>
                  </a:lnTo>
                  <a:lnTo>
                    <a:pt x="84777" y="54856"/>
                  </a:lnTo>
                  <a:lnTo>
                    <a:pt x="85737" y="54824"/>
                  </a:lnTo>
                  <a:lnTo>
                    <a:pt x="86025" y="54728"/>
                  </a:lnTo>
                  <a:lnTo>
                    <a:pt x="86376" y="54600"/>
                  </a:lnTo>
                  <a:lnTo>
                    <a:pt x="86792" y="54376"/>
                  </a:lnTo>
                  <a:lnTo>
                    <a:pt x="87336" y="54121"/>
                  </a:lnTo>
                  <a:lnTo>
                    <a:pt x="86472" y="53322"/>
                  </a:lnTo>
                  <a:lnTo>
                    <a:pt x="85673" y="52619"/>
                  </a:lnTo>
                  <a:lnTo>
                    <a:pt x="84937" y="51916"/>
                  </a:lnTo>
                  <a:lnTo>
                    <a:pt x="84233" y="51309"/>
                  </a:lnTo>
                  <a:lnTo>
                    <a:pt x="84169" y="51182"/>
                  </a:lnTo>
                  <a:lnTo>
                    <a:pt x="84073" y="51118"/>
                  </a:lnTo>
                  <a:lnTo>
                    <a:pt x="83977" y="51086"/>
                  </a:lnTo>
                  <a:lnTo>
                    <a:pt x="83913" y="51022"/>
                  </a:lnTo>
                  <a:lnTo>
                    <a:pt x="83817" y="51022"/>
                  </a:lnTo>
                  <a:lnTo>
                    <a:pt x="83177" y="51054"/>
                  </a:lnTo>
                  <a:lnTo>
                    <a:pt x="82633" y="50894"/>
                  </a:lnTo>
                  <a:lnTo>
                    <a:pt x="82122" y="50638"/>
                  </a:lnTo>
                  <a:lnTo>
                    <a:pt x="81674" y="50351"/>
                  </a:lnTo>
                  <a:lnTo>
                    <a:pt x="81258" y="49968"/>
                  </a:lnTo>
                  <a:lnTo>
                    <a:pt x="80906" y="49552"/>
                  </a:lnTo>
                  <a:lnTo>
                    <a:pt x="80554" y="49105"/>
                  </a:lnTo>
                  <a:lnTo>
                    <a:pt x="80138" y="48722"/>
                  </a:lnTo>
                  <a:lnTo>
                    <a:pt x="79530" y="48242"/>
                  </a:lnTo>
                  <a:lnTo>
                    <a:pt x="78826" y="47891"/>
                  </a:lnTo>
                  <a:lnTo>
                    <a:pt x="78091" y="47731"/>
                  </a:lnTo>
                  <a:lnTo>
                    <a:pt x="77355" y="47699"/>
                  </a:lnTo>
                  <a:lnTo>
                    <a:pt x="76619" y="47795"/>
                  </a:lnTo>
                  <a:lnTo>
                    <a:pt x="75947" y="48083"/>
                  </a:lnTo>
                  <a:lnTo>
                    <a:pt x="75307" y="48498"/>
                  </a:lnTo>
                  <a:lnTo>
                    <a:pt x="74764" y="49073"/>
                  </a:lnTo>
                  <a:lnTo>
                    <a:pt x="74572" y="49392"/>
                  </a:lnTo>
                  <a:lnTo>
                    <a:pt x="74508" y="49808"/>
                  </a:lnTo>
                  <a:lnTo>
                    <a:pt x="74444" y="50223"/>
                  </a:lnTo>
                  <a:lnTo>
                    <a:pt x="74316" y="50766"/>
                  </a:lnTo>
                  <a:lnTo>
                    <a:pt x="74060" y="51309"/>
                  </a:lnTo>
                  <a:lnTo>
                    <a:pt x="73708" y="51789"/>
                  </a:lnTo>
                  <a:lnTo>
                    <a:pt x="73228" y="52140"/>
                  </a:lnTo>
                  <a:lnTo>
                    <a:pt x="72748" y="52396"/>
                  </a:lnTo>
                  <a:lnTo>
                    <a:pt x="72204" y="52523"/>
                  </a:lnTo>
                  <a:lnTo>
                    <a:pt x="71660" y="52428"/>
                  </a:lnTo>
                  <a:lnTo>
                    <a:pt x="71117" y="52172"/>
                  </a:lnTo>
                  <a:lnTo>
                    <a:pt x="70573" y="51821"/>
                  </a:lnTo>
                  <a:lnTo>
                    <a:pt x="70125" y="51341"/>
                  </a:lnTo>
                  <a:lnTo>
                    <a:pt x="69741" y="50830"/>
                  </a:lnTo>
                  <a:lnTo>
                    <a:pt x="69613" y="50415"/>
                  </a:lnTo>
                  <a:lnTo>
                    <a:pt x="69581" y="49968"/>
                  </a:lnTo>
                  <a:lnTo>
                    <a:pt x="69677" y="49520"/>
                  </a:lnTo>
                  <a:lnTo>
                    <a:pt x="69901" y="49105"/>
                  </a:lnTo>
                  <a:lnTo>
                    <a:pt x="70253" y="48722"/>
                  </a:lnTo>
                  <a:lnTo>
                    <a:pt x="70733" y="48306"/>
                  </a:lnTo>
                  <a:lnTo>
                    <a:pt x="71181" y="47827"/>
                  </a:lnTo>
                  <a:lnTo>
                    <a:pt x="71628" y="47444"/>
                  </a:lnTo>
                  <a:lnTo>
                    <a:pt x="72140" y="46964"/>
                  </a:lnTo>
                  <a:lnTo>
                    <a:pt x="72460" y="46453"/>
                  </a:lnTo>
                  <a:lnTo>
                    <a:pt x="72716" y="45846"/>
                  </a:lnTo>
                  <a:lnTo>
                    <a:pt x="72812" y="45239"/>
                  </a:lnTo>
                  <a:lnTo>
                    <a:pt x="72908" y="44536"/>
                  </a:lnTo>
                  <a:lnTo>
                    <a:pt x="72876" y="43897"/>
                  </a:lnTo>
                  <a:lnTo>
                    <a:pt x="72716" y="43290"/>
                  </a:lnTo>
                  <a:lnTo>
                    <a:pt x="72428" y="42747"/>
                  </a:lnTo>
                  <a:lnTo>
                    <a:pt x="72044" y="42268"/>
                  </a:lnTo>
                  <a:lnTo>
                    <a:pt x="71948" y="42012"/>
                  </a:lnTo>
                  <a:lnTo>
                    <a:pt x="71980" y="41757"/>
                  </a:lnTo>
                  <a:lnTo>
                    <a:pt x="72172" y="41597"/>
                  </a:lnTo>
                  <a:lnTo>
                    <a:pt x="72428" y="41501"/>
                  </a:lnTo>
                  <a:lnTo>
                    <a:pt x="72972" y="41533"/>
                  </a:lnTo>
                  <a:lnTo>
                    <a:pt x="73516" y="41501"/>
                  </a:lnTo>
                  <a:lnTo>
                    <a:pt x="73996" y="41437"/>
                  </a:lnTo>
                  <a:lnTo>
                    <a:pt x="74540" y="41182"/>
                  </a:lnTo>
                  <a:lnTo>
                    <a:pt x="75051" y="40766"/>
                  </a:lnTo>
                  <a:lnTo>
                    <a:pt x="75627" y="40319"/>
                  </a:lnTo>
                  <a:lnTo>
                    <a:pt x="76331" y="39808"/>
                  </a:lnTo>
                  <a:lnTo>
                    <a:pt x="75755" y="39392"/>
                  </a:lnTo>
                  <a:lnTo>
                    <a:pt x="75275" y="39105"/>
                  </a:lnTo>
                  <a:lnTo>
                    <a:pt x="74860" y="38785"/>
                  </a:lnTo>
                  <a:lnTo>
                    <a:pt x="74700" y="38562"/>
                  </a:lnTo>
                  <a:lnTo>
                    <a:pt x="74508" y="38306"/>
                  </a:lnTo>
                  <a:lnTo>
                    <a:pt x="74412" y="38051"/>
                  </a:lnTo>
                  <a:lnTo>
                    <a:pt x="74412" y="37827"/>
                  </a:lnTo>
                  <a:lnTo>
                    <a:pt x="74572" y="37092"/>
                  </a:lnTo>
                  <a:lnTo>
                    <a:pt x="74764" y="36357"/>
                  </a:lnTo>
                  <a:lnTo>
                    <a:pt x="74956" y="35623"/>
                  </a:lnTo>
                  <a:lnTo>
                    <a:pt x="75179" y="34920"/>
                  </a:lnTo>
                  <a:lnTo>
                    <a:pt x="75499" y="34249"/>
                  </a:lnTo>
                  <a:lnTo>
                    <a:pt x="75883" y="33642"/>
                  </a:lnTo>
                  <a:lnTo>
                    <a:pt x="76491" y="33067"/>
                  </a:lnTo>
                  <a:lnTo>
                    <a:pt x="76747" y="32939"/>
                  </a:lnTo>
                  <a:lnTo>
                    <a:pt x="77003" y="32811"/>
                  </a:lnTo>
                  <a:lnTo>
                    <a:pt x="77259" y="32811"/>
                  </a:lnTo>
                  <a:lnTo>
                    <a:pt x="78123" y="33003"/>
                  </a:lnTo>
                  <a:lnTo>
                    <a:pt x="79018" y="33226"/>
                  </a:lnTo>
                  <a:lnTo>
                    <a:pt x="79850" y="33482"/>
                  </a:lnTo>
                  <a:lnTo>
                    <a:pt x="80682" y="33833"/>
                  </a:lnTo>
                  <a:lnTo>
                    <a:pt x="81450" y="34313"/>
                  </a:lnTo>
                  <a:lnTo>
                    <a:pt x="82026" y="34856"/>
                  </a:lnTo>
                  <a:lnTo>
                    <a:pt x="82601" y="35399"/>
                  </a:lnTo>
                  <a:lnTo>
                    <a:pt x="83145" y="36006"/>
                  </a:lnTo>
                  <a:lnTo>
                    <a:pt x="83209" y="36102"/>
                  </a:lnTo>
                  <a:lnTo>
                    <a:pt x="83305" y="36198"/>
                  </a:lnTo>
                  <a:lnTo>
                    <a:pt x="83401" y="36325"/>
                  </a:lnTo>
                  <a:lnTo>
                    <a:pt x="83497" y="36389"/>
                  </a:lnTo>
                  <a:lnTo>
                    <a:pt x="83561" y="36389"/>
                  </a:lnTo>
                  <a:lnTo>
                    <a:pt x="84233" y="36453"/>
                  </a:lnTo>
                  <a:lnTo>
                    <a:pt x="84841" y="36677"/>
                  </a:lnTo>
                  <a:lnTo>
                    <a:pt x="85449" y="36932"/>
                  </a:lnTo>
                  <a:lnTo>
                    <a:pt x="85993" y="37316"/>
                  </a:lnTo>
                  <a:lnTo>
                    <a:pt x="86568" y="37635"/>
                  </a:lnTo>
                  <a:lnTo>
                    <a:pt x="87112" y="37955"/>
                  </a:lnTo>
                  <a:lnTo>
                    <a:pt x="87752" y="38210"/>
                  </a:lnTo>
                  <a:lnTo>
                    <a:pt x="88392" y="38370"/>
                  </a:lnTo>
                  <a:lnTo>
                    <a:pt x="89128" y="38370"/>
                  </a:lnTo>
                  <a:lnTo>
                    <a:pt x="90087" y="38306"/>
                  </a:lnTo>
                  <a:lnTo>
                    <a:pt x="90823" y="38274"/>
                  </a:lnTo>
                  <a:lnTo>
                    <a:pt x="91431" y="38306"/>
                  </a:lnTo>
                  <a:lnTo>
                    <a:pt x="91911" y="38434"/>
                  </a:lnTo>
                  <a:lnTo>
                    <a:pt x="90375" y="36325"/>
                  </a:lnTo>
                  <a:lnTo>
                    <a:pt x="88648" y="34313"/>
                  </a:lnTo>
                  <a:lnTo>
                    <a:pt x="86856" y="32428"/>
                  </a:lnTo>
                  <a:lnTo>
                    <a:pt x="84905" y="30670"/>
                  </a:lnTo>
                  <a:lnTo>
                    <a:pt x="82857" y="29041"/>
                  </a:lnTo>
                  <a:lnTo>
                    <a:pt x="80650" y="27539"/>
                  </a:lnTo>
                  <a:lnTo>
                    <a:pt x="78379" y="26198"/>
                  </a:lnTo>
                  <a:lnTo>
                    <a:pt x="76011" y="25047"/>
                  </a:lnTo>
                  <a:lnTo>
                    <a:pt x="73516" y="24025"/>
                  </a:lnTo>
                  <a:lnTo>
                    <a:pt x="70989" y="23162"/>
                  </a:lnTo>
                  <a:lnTo>
                    <a:pt x="68365" y="22523"/>
                  </a:lnTo>
                  <a:lnTo>
                    <a:pt x="65646" y="22012"/>
                  </a:lnTo>
                  <a:lnTo>
                    <a:pt x="62927" y="21693"/>
                  </a:lnTo>
                  <a:lnTo>
                    <a:pt x="60111" y="21597"/>
                  </a:lnTo>
                  <a:close/>
                  <a:moveTo>
                    <a:pt x="56113" y="0"/>
                  </a:moveTo>
                  <a:lnTo>
                    <a:pt x="63950" y="0"/>
                  </a:lnTo>
                  <a:lnTo>
                    <a:pt x="64974" y="127"/>
                  </a:lnTo>
                  <a:lnTo>
                    <a:pt x="65902" y="415"/>
                  </a:lnTo>
                  <a:lnTo>
                    <a:pt x="66798" y="894"/>
                  </a:lnTo>
                  <a:lnTo>
                    <a:pt x="67533" y="1501"/>
                  </a:lnTo>
                  <a:lnTo>
                    <a:pt x="68141" y="2236"/>
                  </a:lnTo>
                  <a:lnTo>
                    <a:pt x="68621" y="3099"/>
                  </a:lnTo>
                  <a:lnTo>
                    <a:pt x="68909" y="4057"/>
                  </a:lnTo>
                  <a:lnTo>
                    <a:pt x="69037" y="5079"/>
                  </a:lnTo>
                  <a:lnTo>
                    <a:pt x="69037" y="12460"/>
                  </a:lnTo>
                  <a:lnTo>
                    <a:pt x="71852" y="13130"/>
                  </a:lnTo>
                  <a:lnTo>
                    <a:pt x="74604" y="13897"/>
                  </a:lnTo>
                  <a:lnTo>
                    <a:pt x="77291" y="14824"/>
                  </a:lnTo>
                  <a:lnTo>
                    <a:pt x="79914" y="15942"/>
                  </a:lnTo>
                  <a:lnTo>
                    <a:pt x="82442" y="17188"/>
                  </a:lnTo>
                  <a:lnTo>
                    <a:pt x="84905" y="18562"/>
                  </a:lnTo>
                  <a:lnTo>
                    <a:pt x="87272" y="20063"/>
                  </a:lnTo>
                  <a:lnTo>
                    <a:pt x="92519" y="14792"/>
                  </a:lnTo>
                  <a:lnTo>
                    <a:pt x="93223" y="14217"/>
                  </a:lnTo>
                  <a:lnTo>
                    <a:pt x="94022" y="13769"/>
                  </a:lnTo>
                  <a:lnTo>
                    <a:pt x="94822" y="13482"/>
                  </a:lnTo>
                  <a:lnTo>
                    <a:pt x="95686" y="13354"/>
                  </a:lnTo>
                  <a:lnTo>
                    <a:pt x="96550" y="13354"/>
                  </a:lnTo>
                  <a:lnTo>
                    <a:pt x="97382" y="13482"/>
                  </a:lnTo>
                  <a:lnTo>
                    <a:pt x="98245" y="13769"/>
                  </a:lnTo>
                  <a:lnTo>
                    <a:pt x="99013" y="14217"/>
                  </a:lnTo>
                  <a:lnTo>
                    <a:pt x="99685" y="14792"/>
                  </a:lnTo>
                  <a:lnTo>
                    <a:pt x="105251" y="20351"/>
                  </a:lnTo>
                  <a:lnTo>
                    <a:pt x="105827" y="21054"/>
                  </a:lnTo>
                  <a:lnTo>
                    <a:pt x="106275" y="21821"/>
                  </a:lnTo>
                  <a:lnTo>
                    <a:pt x="106563" y="22651"/>
                  </a:lnTo>
                  <a:lnTo>
                    <a:pt x="106723" y="23514"/>
                  </a:lnTo>
                  <a:lnTo>
                    <a:pt x="106723" y="24376"/>
                  </a:lnTo>
                  <a:lnTo>
                    <a:pt x="106563" y="25207"/>
                  </a:lnTo>
                  <a:lnTo>
                    <a:pt x="106275" y="26006"/>
                  </a:lnTo>
                  <a:lnTo>
                    <a:pt x="105827" y="26837"/>
                  </a:lnTo>
                  <a:lnTo>
                    <a:pt x="105251" y="27507"/>
                  </a:lnTo>
                  <a:lnTo>
                    <a:pt x="99909" y="32811"/>
                  </a:lnTo>
                  <a:lnTo>
                    <a:pt x="101444" y="35143"/>
                  </a:lnTo>
                  <a:lnTo>
                    <a:pt x="102820" y="37603"/>
                  </a:lnTo>
                  <a:lnTo>
                    <a:pt x="104036" y="40159"/>
                  </a:lnTo>
                  <a:lnTo>
                    <a:pt x="105123" y="42747"/>
                  </a:lnTo>
                  <a:lnTo>
                    <a:pt x="106051" y="45463"/>
                  </a:lnTo>
                  <a:lnTo>
                    <a:pt x="106819" y="48210"/>
                  </a:lnTo>
                  <a:lnTo>
                    <a:pt x="107427" y="51022"/>
                  </a:lnTo>
                  <a:lnTo>
                    <a:pt x="114977" y="51022"/>
                  </a:lnTo>
                  <a:lnTo>
                    <a:pt x="116001" y="51118"/>
                  </a:lnTo>
                  <a:lnTo>
                    <a:pt x="116960" y="51405"/>
                  </a:lnTo>
                  <a:lnTo>
                    <a:pt x="117824" y="51884"/>
                  </a:lnTo>
                  <a:lnTo>
                    <a:pt x="118560" y="52523"/>
                  </a:lnTo>
                  <a:lnTo>
                    <a:pt x="119200" y="53226"/>
                  </a:lnTo>
                  <a:lnTo>
                    <a:pt x="119616" y="54121"/>
                  </a:lnTo>
                  <a:lnTo>
                    <a:pt x="119904" y="55079"/>
                  </a:lnTo>
                  <a:lnTo>
                    <a:pt x="120000" y="56102"/>
                  </a:lnTo>
                  <a:lnTo>
                    <a:pt x="120000" y="63961"/>
                  </a:lnTo>
                  <a:lnTo>
                    <a:pt x="119872" y="64920"/>
                  </a:lnTo>
                  <a:lnTo>
                    <a:pt x="119584" y="65878"/>
                  </a:lnTo>
                  <a:lnTo>
                    <a:pt x="119104" y="66773"/>
                  </a:lnTo>
                  <a:lnTo>
                    <a:pt x="118496" y="67476"/>
                  </a:lnTo>
                  <a:lnTo>
                    <a:pt x="117760" y="68115"/>
                  </a:lnTo>
                  <a:lnTo>
                    <a:pt x="116896" y="68594"/>
                  </a:lnTo>
                  <a:lnTo>
                    <a:pt x="115937" y="68881"/>
                  </a:lnTo>
                  <a:lnTo>
                    <a:pt x="114913" y="68977"/>
                  </a:lnTo>
                  <a:lnTo>
                    <a:pt x="107299" y="68977"/>
                  </a:lnTo>
                  <a:lnTo>
                    <a:pt x="106691" y="71789"/>
                  </a:lnTo>
                  <a:lnTo>
                    <a:pt x="105923" y="74504"/>
                  </a:lnTo>
                  <a:lnTo>
                    <a:pt x="104964" y="77188"/>
                  </a:lnTo>
                  <a:lnTo>
                    <a:pt x="103876" y="79776"/>
                  </a:lnTo>
                  <a:lnTo>
                    <a:pt x="102628" y="82300"/>
                  </a:lnTo>
                  <a:lnTo>
                    <a:pt x="101284" y="84696"/>
                  </a:lnTo>
                  <a:lnTo>
                    <a:pt x="99781" y="87028"/>
                  </a:lnTo>
                  <a:lnTo>
                    <a:pt x="105187" y="92492"/>
                  </a:lnTo>
                  <a:lnTo>
                    <a:pt x="105763" y="93162"/>
                  </a:lnTo>
                  <a:lnTo>
                    <a:pt x="106211" y="93929"/>
                  </a:lnTo>
                  <a:lnTo>
                    <a:pt x="106531" y="94792"/>
                  </a:lnTo>
                  <a:lnTo>
                    <a:pt x="106691" y="95623"/>
                  </a:lnTo>
                  <a:lnTo>
                    <a:pt x="106691" y="96485"/>
                  </a:lnTo>
                  <a:lnTo>
                    <a:pt x="106531" y="97348"/>
                  </a:lnTo>
                  <a:lnTo>
                    <a:pt x="106211" y="98178"/>
                  </a:lnTo>
                  <a:lnTo>
                    <a:pt x="105763" y="98945"/>
                  </a:lnTo>
                  <a:lnTo>
                    <a:pt x="105187" y="99648"/>
                  </a:lnTo>
                  <a:lnTo>
                    <a:pt x="99653" y="105175"/>
                  </a:lnTo>
                  <a:lnTo>
                    <a:pt x="98981" y="105750"/>
                  </a:lnTo>
                  <a:lnTo>
                    <a:pt x="98213" y="106230"/>
                  </a:lnTo>
                  <a:lnTo>
                    <a:pt x="97350" y="106517"/>
                  </a:lnTo>
                  <a:lnTo>
                    <a:pt x="96518" y="106645"/>
                  </a:lnTo>
                  <a:lnTo>
                    <a:pt x="95654" y="106645"/>
                  </a:lnTo>
                  <a:lnTo>
                    <a:pt x="94790" y="106517"/>
                  </a:lnTo>
                  <a:lnTo>
                    <a:pt x="93958" y="106230"/>
                  </a:lnTo>
                  <a:lnTo>
                    <a:pt x="93191" y="105750"/>
                  </a:lnTo>
                  <a:lnTo>
                    <a:pt x="92487" y="105175"/>
                  </a:lnTo>
                  <a:lnTo>
                    <a:pt x="87048" y="99712"/>
                  </a:lnTo>
                  <a:lnTo>
                    <a:pt x="84713" y="101214"/>
                  </a:lnTo>
                  <a:lnTo>
                    <a:pt x="82250" y="102555"/>
                  </a:lnTo>
                  <a:lnTo>
                    <a:pt x="79786" y="103769"/>
                  </a:lnTo>
                  <a:lnTo>
                    <a:pt x="77163" y="104824"/>
                  </a:lnTo>
                  <a:lnTo>
                    <a:pt x="74508" y="105782"/>
                  </a:lnTo>
                  <a:lnTo>
                    <a:pt x="71756" y="106549"/>
                  </a:lnTo>
                  <a:lnTo>
                    <a:pt x="68973" y="107156"/>
                  </a:lnTo>
                  <a:lnTo>
                    <a:pt x="68973" y="114920"/>
                  </a:lnTo>
                  <a:lnTo>
                    <a:pt x="68877" y="115942"/>
                  </a:lnTo>
                  <a:lnTo>
                    <a:pt x="68589" y="116900"/>
                  </a:lnTo>
                  <a:lnTo>
                    <a:pt x="68141" y="117731"/>
                  </a:lnTo>
                  <a:lnTo>
                    <a:pt x="67533" y="118498"/>
                  </a:lnTo>
                  <a:lnTo>
                    <a:pt x="66766" y="119105"/>
                  </a:lnTo>
                  <a:lnTo>
                    <a:pt x="65902" y="119584"/>
                  </a:lnTo>
                  <a:lnTo>
                    <a:pt x="64974" y="119872"/>
                  </a:lnTo>
                  <a:lnTo>
                    <a:pt x="63950" y="120000"/>
                  </a:lnTo>
                  <a:lnTo>
                    <a:pt x="56081" y="120000"/>
                  </a:lnTo>
                  <a:lnTo>
                    <a:pt x="55057" y="119872"/>
                  </a:lnTo>
                  <a:lnTo>
                    <a:pt x="54129" y="119584"/>
                  </a:lnTo>
                  <a:lnTo>
                    <a:pt x="53265" y="119105"/>
                  </a:lnTo>
                  <a:lnTo>
                    <a:pt x="52529" y="118498"/>
                  </a:lnTo>
                  <a:lnTo>
                    <a:pt x="51922" y="117763"/>
                  </a:lnTo>
                  <a:lnTo>
                    <a:pt x="51442" y="116900"/>
                  </a:lnTo>
                  <a:lnTo>
                    <a:pt x="51154" y="115942"/>
                  </a:lnTo>
                  <a:lnTo>
                    <a:pt x="51026" y="114920"/>
                  </a:lnTo>
                  <a:lnTo>
                    <a:pt x="51026" y="107156"/>
                  </a:lnTo>
                  <a:lnTo>
                    <a:pt x="48243" y="106549"/>
                  </a:lnTo>
                  <a:lnTo>
                    <a:pt x="45523" y="105782"/>
                  </a:lnTo>
                  <a:lnTo>
                    <a:pt x="42836" y="104824"/>
                  </a:lnTo>
                  <a:lnTo>
                    <a:pt x="40245" y="103769"/>
                  </a:lnTo>
                  <a:lnTo>
                    <a:pt x="37749" y="102555"/>
                  </a:lnTo>
                  <a:lnTo>
                    <a:pt x="35318" y="101214"/>
                  </a:lnTo>
                  <a:lnTo>
                    <a:pt x="32983" y="99712"/>
                  </a:lnTo>
                  <a:lnTo>
                    <a:pt x="27512" y="105175"/>
                  </a:lnTo>
                  <a:lnTo>
                    <a:pt x="26840" y="105750"/>
                  </a:lnTo>
                  <a:lnTo>
                    <a:pt x="26073" y="106230"/>
                  </a:lnTo>
                  <a:lnTo>
                    <a:pt x="25209" y="106517"/>
                  </a:lnTo>
                  <a:lnTo>
                    <a:pt x="24377" y="106645"/>
                  </a:lnTo>
                  <a:lnTo>
                    <a:pt x="23513" y="106645"/>
                  </a:lnTo>
                  <a:lnTo>
                    <a:pt x="22649" y="106517"/>
                  </a:lnTo>
                  <a:lnTo>
                    <a:pt x="21818" y="106230"/>
                  </a:lnTo>
                  <a:lnTo>
                    <a:pt x="21050" y="105750"/>
                  </a:lnTo>
                  <a:lnTo>
                    <a:pt x="20346" y="105175"/>
                  </a:lnTo>
                  <a:lnTo>
                    <a:pt x="14844" y="99648"/>
                  </a:lnTo>
                  <a:lnTo>
                    <a:pt x="14268" y="98945"/>
                  </a:lnTo>
                  <a:lnTo>
                    <a:pt x="13788" y="98178"/>
                  </a:lnTo>
                  <a:lnTo>
                    <a:pt x="13500" y="97348"/>
                  </a:lnTo>
                  <a:lnTo>
                    <a:pt x="13340" y="96485"/>
                  </a:lnTo>
                  <a:lnTo>
                    <a:pt x="13340" y="95623"/>
                  </a:lnTo>
                  <a:lnTo>
                    <a:pt x="13500" y="94792"/>
                  </a:lnTo>
                  <a:lnTo>
                    <a:pt x="13788" y="93929"/>
                  </a:lnTo>
                  <a:lnTo>
                    <a:pt x="14268" y="93162"/>
                  </a:lnTo>
                  <a:lnTo>
                    <a:pt x="14844" y="92492"/>
                  </a:lnTo>
                  <a:lnTo>
                    <a:pt x="20250" y="87028"/>
                  </a:lnTo>
                  <a:lnTo>
                    <a:pt x="18747" y="84696"/>
                  </a:lnTo>
                  <a:lnTo>
                    <a:pt x="17371" y="82236"/>
                  </a:lnTo>
                  <a:lnTo>
                    <a:pt x="16123" y="79776"/>
                  </a:lnTo>
                  <a:lnTo>
                    <a:pt x="15067" y="77188"/>
                  </a:lnTo>
                  <a:lnTo>
                    <a:pt x="14108" y="74504"/>
                  </a:lnTo>
                  <a:lnTo>
                    <a:pt x="13308" y="71757"/>
                  </a:lnTo>
                  <a:lnTo>
                    <a:pt x="12668" y="68977"/>
                  </a:lnTo>
                  <a:lnTo>
                    <a:pt x="5086" y="68977"/>
                  </a:lnTo>
                  <a:lnTo>
                    <a:pt x="4062" y="68881"/>
                  </a:lnTo>
                  <a:lnTo>
                    <a:pt x="3103" y="68594"/>
                  </a:lnTo>
                  <a:lnTo>
                    <a:pt x="2271" y="68115"/>
                  </a:lnTo>
                  <a:lnTo>
                    <a:pt x="1503" y="67476"/>
                  </a:lnTo>
                  <a:lnTo>
                    <a:pt x="863" y="66773"/>
                  </a:lnTo>
                  <a:lnTo>
                    <a:pt x="383" y="65878"/>
                  </a:lnTo>
                  <a:lnTo>
                    <a:pt x="95" y="64920"/>
                  </a:lnTo>
                  <a:lnTo>
                    <a:pt x="0" y="63897"/>
                  </a:lnTo>
                  <a:lnTo>
                    <a:pt x="0" y="56102"/>
                  </a:lnTo>
                  <a:lnTo>
                    <a:pt x="95" y="55079"/>
                  </a:lnTo>
                  <a:lnTo>
                    <a:pt x="383" y="54121"/>
                  </a:lnTo>
                  <a:lnTo>
                    <a:pt x="863" y="53226"/>
                  </a:lnTo>
                  <a:lnTo>
                    <a:pt x="1503" y="52523"/>
                  </a:lnTo>
                  <a:lnTo>
                    <a:pt x="2239" y="51884"/>
                  </a:lnTo>
                  <a:lnTo>
                    <a:pt x="3103" y="51405"/>
                  </a:lnTo>
                  <a:lnTo>
                    <a:pt x="4062" y="51118"/>
                  </a:lnTo>
                  <a:lnTo>
                    <a:pt x="5086" y="51022"/>
                  </a:lnTo>
                  <a:lnTo>
                    <a:pt x="12636" y="51022"/>
                  </a:lnTo>
                  <a:lnTo>
                    <a:pt x="13276" y="48210"/>
                  </a:lnTo>
                  <a:lnTo>
                    <a:pt x="14044" y="45463"/>
                  </a:lnTo>
                  <a:lnTo>
                    <a:pt x="14940" y="42747"/>
                  </a:lnTo>
                  <a:lnTo>
                    <a:pt x="16059" y="40159"/>
                  </a:lnTo>
                  <a:lnTo>
                    <a:pt x="17243" y="37603"/>
                  </a:lnTo>
                  <a:lnTo>
                    <a:pt x="18651" y="35143"/>
                  </a:lnTo>
                  <a:lnTo>
                    <a:pt x="20154" y="32811"/>
                  </a:lnTo>
                  <a:lnTo>
                    <a:pt x="14844" y="27507"/>
                  </a:lnTo>
                  <a:lnTo>
                    <a:pt x="14268" y="26837"/>
                  </a:lnTo>
                  <a:lnTo>
                    <a:pt x="13788" y="26006"/>
                  </a:lnTo>
                  <a:lnTo>
                    <a:pt x="13500" y="25207"/>
                  </a:lnTo>
                  <a:lnTo>
                    <a:pt x="13340" y="24376"/>
                  </a:lnTo>
                  <a:lnTo>
                    <a:pt x="13340" y="23514"/>
                  </a:lnTo>
                  <a:lnTo>
                    <a:pt x="13500" y="22651"/>
                  </a:lnTo>
                  <a:lnTo>
                    <a:pt x="13788" y="21821"/>
                  </a:lnTo>
                  <a:lnTo>
                    <a:pt x="14268" y="21054"/>
                  </a:lnTo>
                  <a:lnTo>
                    <a:pt x="14844" y="20351"/>
                  </a:lnTo>
                  <a:lnTo>
                    <a:pt x="20346" y="14792"/>
                  </a:lnTo>
                  <a:lnTo>
                    <a:pt x="21050" y="14217"/>
                  </a:lnTo>
                  <a:lnTo>
                    <a:pt x="21818" y="13769"/>
                  </a:lnTo>
                  <a:lnTo>
                    <a:pt x="22649" y="13482"/>
                  </a:lnTo>
                  <a:lnTo>
                    <a:pt x="23513" y="13354"/>
                  </a:lnTo>
                  <a:lnTo>
                    <a:pt x="24377" y="13354"/>
                  </a:lnTo>
                  <a:lnTo>
                    <a:pt x="25209" y="13482"/>
                  </a:lnTo>
                  <a:lnTo>
                    <a:pt x="26073" y="13769"/>
                  </a:lnTo>
                  <a:lnTo>
                    <a:pt x="26840" y="14217"/>
                  </a:lnTo>
                  <a:lnTo>
                    <a:pt x="27512" y="14792"/>
                  </a:lnTo>
                  <a:lnTo>
                    <a:pt x="32823" y="20063"/>
                  </a:lnTo>
                  <a:lnTo>
                    <a:pt x="35158" y="18562"/>
                  </a:lnTo>
                  <a:lnTo>
                    <a:pt x="37621" y="17188"/>
                  </a:lnTo>
                  <a:lnTo>
                    <a:pt x="40149" y="15942"/>
                  </a:lnTo>
                  <a:lnTo>
                    <a:pt x="42772" y="14824"/>
                  </a:lnTo>
                  <a:lnTo>
                    <a:pt x="45491" y="13897"/>
                  </a:lnTo>
                  <a:lnTo>
                    <a:pt x="48211" y="13130"/>
                  </a:lnTo>
                  <a:lnTo>
                    <a:pt x="51026" y="12460"/>
                  </a:lnTo>
                  <a:lnTo>
                    <a:pt x="51026" y="5079"/>
                  </a:lnTo>
                  <a:lnTo>
                    <a:pt x="51154" y="4057"/>
                  </a:lnTo>
                  <a:lnTo>
                    <a:pt x="51442" y="3099"/>
                  </a:lnTo>
                  <a:lnTo>
                    <a:pt x="51922" y="2236"/>
                  </a:lnTo>
                  <a:lnTo>
                    <a:pt x="52529" y="1501"/>
                  </a:lnTo>
                  <a:lnTo>
                    <a:pt x="53265" y="894"/>
                  </a:lnTo>
                  <a:lnTo>
                    <a:pt x="54129" y="415"/>
                  </a:lnTo>
                  <a:lnTo>
                    <a:pt x="55089" y="127"/>
                  </a:lnTo>
                  <a:lnTo>
                    <a:pt x="56113"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4" name="Google Shape;1129;p53"/>
          <p:cNvGrpSpPr/>
          <p:nvPr/>
        </p:nvGrpSpPr>
        <p:grpSpPr>
          <a:xfrm>
            <a:off x="5495719" y="2032403"/>
            <a:ext cx="226695" cy="337851"/>
            <a:chOff x="7735888" y="1514475"/>
            <a:chExt cx="3201900" cy="4771913"/>
          </a:xfrm>
        </p:grpSpPr>
        <p:sp>
          <p:nvSpPr>
            <p:cNvPr id="55" name="Google Shape;1130;p53"/>
            <p:cNvSpPr/>
            <p:nvPr/>
          </p:nvSpPr>
          <p:spPr>
            <a:xfrm>
              <a:off x="8294688" y="1514475"/>
              <a:ext cx="2084400" cy="1623900"/>
            </a:xfrm>
            <a:custGeom>
              <a:avLst/>
              <a:gdLst/>
              <a:ahLst/>
              <a:cxnLst/>
              <a:rect l="l" t="t" r="r" b="b"/>
              <a:pathLst>
                <a:path w="120000" h="120000" extrusionOk="0">
                  <a:moveTo>
                    <a:pt x="60000" y="0"/>
                  </a:moveTo>
                  <a:lnTo>
                    <a:pt x="65437" y="293"/>
                  </a:lnTo>
                  <a:lnTo>
                    <a:pt x="70738" y="1290"/>
                  </a:lnTo>
                  <a:lnTo>
                    <a:pt x="75902" y="2756"/>
                  </a:lnTo>
                  <a:lnTo>
                    <a:pt x="80929" y="4809"/>
                  </a:lnTo>
                  <a:lnTo>
                    <a:pt x="85681" y="7390"/>
                  </a:lnTo>
                  <a:lnTo>
                    <a:pt x="90251" y="10498"/>
                  </a:lnTo>
                  <a:lnTo>
                    <a:pt x="94592" y="14076"/>
                  </a:lnTo>
                  <a:lnTo>
                    <a:pt x="98568" y="18064"/>
                  </a:lnTo>
                  <a:lnTo>
                    <a:pt x="102406" y="22521"/>
                  </a:lnTo>
                  <a:lnTo>
                    <a:pt x="105833" y="27331"/>
                  </a:lnTo>
                  <a:lnTo>
                    <a:pt x="108987" y="32609"/>
                  </a:lnTo>
                  <a:lnTo>
                    <a:pt x="111774" y="38123"/>
                  </a:lnTo>
                  <a:lnTo>
                    <a:pt x="114150" y="43929"/>
                  </a:lnTo>
                  <a:lnTo>
                    <a:pt x="116252" y="50087"/>
                  </a:lnTo>
                  <a:lnTo>
                    <a:pt x="117852" y="56539"/>
                  </a:lnTo>
                  <a:lnTo>
                    <a:pt x="118994" y="63049"/>
                  </a:lnTo>
                  <a:lnTo>
                    <a:pt x="119771" y="69853"/>
                  </a:lnTo>
                  <a:lnTo>
                    <a:pt x="120000" y="76950"/>
                  </a:lnTo>
                  <a:lnTo>
                    <a:pt x="120000" y="120000"/>
                  </a:lnTo>
                  <a:lnTo>
                    <a:pt x="102406" y="120000"/>
                  </a:lnTo>
                  <a:lnTo>
                    <a:pt x="102406" y="76950"/>
                  </a:lnTo>
                  <a:lnTo>
                    <a:pt x="102178" y="70967"/>
                  </a:lnTo>
                  <a:lnTo>
                    <a:pt x="101401" y="65278"/>
                  </a:lnTo>
                  <a:lnTo>
                    <a:pt x="100258" y="59706"/>
                  </a:lnTo>
                  <a:lnTo>
                    <a:pt x="98659" y="54486"/>
                  </a:lnTo>
                  <a:lnTo>
                    <a:pt x="96603" y="49501"/>
                  </a:lnTo>
                  <a:lnTo>
                    <a:pt x="94272" y="44750"/>
                  </a:lnTo>
                  <a:lnTo>
                    <a:pt x="91485" y="40469"/>
                  </a:lnTo>
                  <a:lnTo>
                    <a:pt x="88423" y="36539"/>
                  </a:lnTo>
                  <a:lnTo>
                    <a:pt x="84996" y="33020"/>
                  </a:lnTo>
                  <a:lnTo>
                    <a:pt x="81431" y="29912"/>
                  </a:lnTo>
                  <a:lnTo>
                    <a:pt x="77501" y="27331"/>
                  </a:lnTo>
                  <a:lnTo>
                    <a:pt x="73434" y="25337"/>
                  </a:lnTo>
                  <a:lnTo>
                    <a:pt x="69093" y="23695"/>
                  </a:lnTo>
                  <a:lnTo>
                    <a:pt x="64569" y="22873"/>
                  </a:lnTo>
                  <a:lnTo>
                    <a:pt x="60000" y="22521"/>
                  </a:lnTo>
                  <a:lnTo>
                    <a:pt x="55430" y="22873"/>
                  </a:lnTo>
                  <a:lnTo>
                    <a:pt x="50906" y="23695"/>
                  </a:lnTo>
                  <a:lnTo>
                    <a:pt x="46565" y="25337"/>
                  </a:lnTo>
                  <a:lnTo>
                    <a:pt x="42498" y="27331"/>
                  </a:lnTo>
                  <a:lnTo>
                    <a:pt x="38568" y="29912"/>
                  </a:lnTo>
                  <a:lnTo>
                    <a:pt x="35003" y="33020"/>
                  </a:lnTo>
                  <a:lnTo>
                    <a:pt x="31576" y="36539"/>
                  </a:lnTo>
                  <a:lnTo>
                    <a:pt x="28514" y="40469"/>
                  </a:lnTo>
                  <a:lnTo>
                    <a:pt x="25773" y="44750"/>
                  </a:lnTo>
                  <a:lnTo>
                    <a:pt x="23442" y="49501"/>
                  </a:lnTo>
                  <a:lnTo>
                    <a:pt x="21340" y="54486"/>
                  </a:lnTo>
                  <a:lnTo>
                    <a:pt x="19741" y="59706"/>
                  </a:lnTo>
                  <a:lnTo>
                    <a:pt x="18598" y="65278"/>
                  </a:lnTo>
                  <a:lnTo>
                    <a:pt x="17821" y="70967"/>
                  </a:lnTo>
                  <a:lnTo>
                    <a:pt x="17593" y="76950"/>
                  </a:lnTo>
                  <a:lnTo>
                    <a:pt x="17593" y="120000"/>
                  </a:lnTo>
                  <a:lnTo>
                    <a:pt x="0" y="120000"/>
                  </a:lnTo>
                  <a:lnTo>
                    <a:pt x="0" y="76950"/>
                  </a:lnTo>
                  <a:lnTo>
                    <a:pt x="274" y="69853"/>
                  </a:lnTo>
                  <a:lnTo>
                    <a:pt x="1005" y="63049"/>
                  </a:lnTo>
                  <a:lnTo>
                    <a:pt x="2193" y="56539"/>
                  </a:lnTo>
                  <a:lnTo>
                    <a:pt x="3747" y="50087"/>
                  </a:lnTo>
                  <a:lnTo>
                    <a:pt x="5849" y="43929"/>
                  </a:lnTo>
                  <a:lnTo>
                    <a:pt x="8271" y="38123"/>
                  </a:lnTo>
                  <a:lnTo>
                    <a:pt x="11012" y="32609"/>
                  </a:lnTo>
                  <a:lnTo>
                    <a:pt x="14166" y="27331"/>
                  </a:lnTo>
                  <a:lnTo>
                    <a:pt x="17593" y="22521"/>
                  </a:lnTo>
                  <a:lnTo>
                    <a:pt x="21431" y="18064"/>
                  </a:lnTo>
                  <a:lnTo>
                    <a:pt x="25407" y="14076"/>
                  </a:lnTo>
                  <a:lnTo>
                    <a:pt x="29748" y="10498"/>
                  </a:lnTo>
                  <a:lnTo>
                    <a:pt x="34318" y="7390"/>
                  </a:lnTo>
                  <a:lnTo>
                    <a:pt x="39070" y="4809"/>
                  </a:lnTo>
                  <a:lnTo>
                    <a:pt x="44097" y="2756"/>
                  </a:lnTo>
                  <a:lnTo>
                    <a:pt x="49261" y="1290"/>
                  </a:lnTo>
                  <a:lnTo>
                    <a:pt x="54607" y="293"/>
                  </a:lnTo>
                  <a:lnTo>
                    <a:pt x="6000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 name="Google Shape;1131;p53"/>
            <p:cNvSpPr/>
            <p:nvPr/>
          </p:nvSpPr>
          <p:spPr>
            <a:xfrm>
              <a:off x="7735888" y="3443288"/>
              <a:ext cx="3201900" cy="2843100"/>
            </a:xfrm>
            <a:custGeom>
              <a:avLst/>
              <a:gdLst/>
              <a:ahLst/>
              <a:cxnLst/>
              <a:rect l="l" t="t" r="r" b="b"/>
              <a:pathLst>
                <a:path w="120000" h="120000" extrusionOk="0">
                  <a:moveTo>
                    <a:pt x="76598" y="41206"/>
                  </a:moveTo>
                  <a:lnTo>
                    <a:pt x="55270" y="65192"/>
                  </a:lnTo>
                  <a:lnTo>
                    <a:pt x="40961" y="49078"/>
                  </a:lnTo>
                  <a:lnTo>
                    <a:pt x="32870" y="58157"/>
                  </a:lnTo>
                  <a:lnTo>
                    <a:pt x="55270" y="83383"/>
                  </a:lnTo>
                  <a:lnTo>
                    <a:pt x="84690" y="50284"/>
                  </a:lnTo>
                  <a:lnTo>
                    <a:pt x="76598" y="41206"/>
                  </a:lnTo>
                  <a:close/>
                  <a:moveTo>
                    <a:pt x="0" y="0"/>
                  </a:moveTo>
                  <a:lnTo>
                    <a:pt x="120000" y="0"/>
                  </a:lnTo>
                  <a:lnTo>
                    <a:pt x="120000" y="119999"/>
                  </a:lnTo>
                  <a:lnTo>
                    <a:pt x="0" y="119999"/>
                  </a:lnTo>
                  <a:lnTo>
                    <a:pt x="0"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7" name="Google Shape;1226;p53"/>
          <p:cNvSpPr/>
          <p:nvPr/>
        </p:nvSpPr>
        <p:spPr>
          <a:xfrm>
            <a:off x="4329350" y="2082554"/>
            <a:ext cx="280200" cy="287700"/>
          </a:xfrm>
          <a:custGeom>
            <a:avLst/>
            <a:gdLst/>
            <a:ahLst/>
            <a:cxnLst/>
            <a:rect l="l" t="t" r="r" b="b"/>
            <a:pathLst>
              <a:path w="120000" h="120000" extrusionOk="0">
                <a:moveTo>
                  <a:pt x="29828" y="80503"/>
                </a:moveTo>
                <a:lnTo>
                  <a:pt x="43067" y="80503"/>
                </a:lnTo>
                <a:lnTo>
                  <a:pt x="44065" y="80611"/>
                </a:lnTo>
                <a:lnTo>
                  <a:pt x="45019" y="80914"/>
                </a:lnTo>
                <a:lnTo>
                  <a:pt x="45839" y="81346"/>
                </a:lnTo>
                <a:lnTo>
                  <a:pt x="46593" y="81929"/>
                </a:lnTo>
                <a:lnTo>
                  <a:pt x="47192" y="82663"/>
                </a:lnTo>
                <a:lnTo>
                  <a:pt x="47636" y="83462"/>
                </a:lnTo>
                <a:lnTo>
                  <a:pt x="47946" y="84390"/>
                </a:lnTo>
                <a:lnTo>
                  <a:pt x="48013" y="85362"/>
                </a:lnTo>
                <a:lnTo>
                  <a:pt x="47946" y="86312"/>
                </a:lnTo>
                <a:lnTo>
                  <a:pt x="47636" y="87241"/>
                </a:lnTo>
                <a:lnTo>
                  <a:pt x="47192" y="88061"/>
                </a:lnTo>
                <a:lnTo>
                  <a:pt x="46593" y="88774"/>
                </a:lnTo>
                <a:lnTo>
                  <a:pt x="45839" y="89357"/>
                </a:lnTo>
                <a:lnTo>
                  <a:pt x="45019" y="89832"/>
                </a:lnTo>
                <a:lnTo>
                  <a:pt x="44065" y="90091"/>
                </a:lnTo>
                <a:lnTo>
                  <a:pt x="43067" y="90199"/>
                </a:lnTo>
                <a:lnTo>
                  <a:pt x="29828" y="90199"/>
                </a:lnTo>
                <a:lnTo>
                  <a:pt x="28830" y="90091"/>
                </a:lnTo>
                <a:lnTo>
                  <a:pt x="27876" y="89832"/>
                </a:lnTo>
                <a:lnTo>
                  <a:pt x="27055" y="89357"/>
                </a:lnTo>
                <a:lnTo>
                  <a:pt x="26301" y="88774"/>
                </a:lnTo>
                <a:lnTo>
                  <a:pt x="25703" y="88061"/>
                </a:lnTo>
                <a:lnTo>
                  <a:pt x="25259" y="87241"/>
                </a:lnTo>
                <a:lnTo>
                  <a:pt x="24949" y="86312"/>
                </a:lnTo>
                <a:lnTo>
                  <a:pt x="24838" y="85362"/>
                </a:lnTo>
                <a:lnTo>
                  <a:pt x="24949" y="84390"/>
                </a:lnTo>
                <a:lnTo>
                  <a:pt x="25259" y="83462"/>
                </a:lnTo>
                <a:lnTo>
                  <a:pt x="25703" y="82663"/>
                </a:lnTo>
                <a:lnTo>
                  <a:pt x="26301" y="81929"/>
                </a:lnTo>
                <a:lnTo>
                  <a:pt x="27055" y="81346"/>
                </a:lnTo>
                <a:lnTo>
                  <a:pt x="27876" y="80914"/>
                </a:lnTo>
                <a:lnTo>
                  <a:pt x="28830" y="80611"/>
                </a:lnTo>
                <a:lnTo>
                  <a:pt x="29828" y="80503"/>
                </a:lnTo>
                <a:close/>
                <a:moveTo>
                  <a:pt x="115143" y="74155"/>
                </a:moveTo>
                <a:lnTo>
                  <a:pt x="116008" y="74219"/>
                </a:lnTo>
                <a:lnTo>
                  <a:pt x="116828" y="74479"/>
                </a:lnTo>
                <a:lnTo>
                  <a:pt x="117582" y="74846"/>
                </a:lnTo>
                <a:lnTo>
                  <a:pt x="118336" y="75364"/>
                </a:lnTo>
                <a:lnTo>
                  <a:pt x="118935" y="76012"/>
                </a:lnTo>
                <a:lnTo>
                  <a:pt x="119423" y="76703"/>
                </a:lnTo>
                <a:lnTo>
                  <a:pt x="119756" y="77480"/>
                </a:lnTo>
                <a:lnTo>
                  <a:pt x="119955" y="78322"/>
                </a:lnTo>
                <a:lnTo>
                  <a:pt x="120000" y="79121"/>
                </a:lnTo>
                <a:lnTo>
                  <a:pt x="119889" y="79964"/>
                </a:lnTo>
                <a:lnTo>
                  <a:pt x="119622" y="80806"/>
                </a:lnTo>
                <a:lnTo>
                  <a:pt x="119201" y="81561"/>
                </a:lnTo>
                <a:lnTo>
                  <a:pt x="118669" y="82296"/>
                </a:lnTo>
                <a:lnTo>
                  <a:pt x="88020" y="115465"/>
                </a:lnTo>
                <a:lnTo>
                  <a:pt x="87466" y="116005"/>
                </a:lnTo>
                <a:lnTo>
                  <a:pt x="86823" y="116415"/>
                </a:lnTo>
                <a:lnTo>
                  <a:pt x="86113" y="116739"/>
                </a:lnTo>
                <a:lnTo>
                  <a:pt x="85359" y="116955"/>
                </a:lnTo>
                <a:lnTo>
                  <a:pt x="84538" y="117063"/>
                </a:lnTo>
                <a:lnTo>
                  <a:pt x="84383" y="117063"/>
                </a:lnTo>
                <a:lnTo>
                  <a:pt x="83407" y="116998"/>
                </a:lnTo>
                <a:lnTo>
                  <a:pt x="82498" y="116739"/>
                </a:lnTo>
                <a:lnTo>
                  <a:pt x="81633" y="116307"/>
                </a:lnTo>
                <a:lnTo>
                  <a:pt x="80924" y="115724"/>
                </a:lnTo>
                <a:lnTo>
                  <a:pt x="63537" y="99442"/>
                </a:lnTo>
                <a:lnTo>
                  <a:pt x="62849" y="98707"/>
                </a:lnTo>
                <a:lnTo>
                  <a:pt x="62361" y="97865"/>
                </a:lnTo>
                <a:lnTo>
                  <a:pt x="62095" y="96980"/>
                </a:lnTo>
                <a:lnTo>
                  <a:pt x="61984" y="96073"/>
                </a:lnTo>
                <a:lnTo>
                  <a:pt x="62029" y="95123"/>
                </a:lnTo>
                <a:lnTo>
                  <a:pt x="62295" y="94237"/>
                </a:lnTo>
                <a:lnTo>
                  <a:pt x="62738" y="93374"/>
                </a:lnTo>
                <a:lnTo>
                  <a:pt x="63337" y="92596"/>
                </a:lnTo>
                <a:lnTo>
                  <a:pt x="64136" y="91970"/>
                </a:lnTo>
                <a:lnTo>
                  <a:pt x="64956" y="91495"/>
                </a:lnTo>
                <a:lnTo>
                  <a:pt x="65888" y="91214"/>
                </a:lnTo>
                <a:lnTo>
                  <a:pt x="66841" y="91106"/>
                </a:lnTo>
                <a:lnTo>
                  <a:pt x="67773" y="91171"/>
                </a:lnTo>
                <a:lnTo>
                  <a:pt x="68704" y="91430"/>
                </a:lnTo>
                <a:lnTo>
                  <a:pt x="69569" y="91840"/>
                </a:lnTo>
                <a:lnTo>
                  <a:pt x="70412" y="92445"/>
                </a:lnTo>
                <a:lnTo>
                  <a:pt x="84051" y="105229"/>
                </a:lnTo>
                <a:lnTo>
                  <a:pt x="111284" y="75753"/>
                </a:lnTo>
                <a:lnTo>
                  <a:pt x="111949" y="75170"/>
                </a:lnTo>
                <a:lnTo>
                  <a:pt x="112659" y="74694"/>
                </a:lnTo>
                <a:lnTo>
                  <a:pt x="113457" y="74371"/>
                </a:lnTo>
                <a:lnTo>
                  <a:pt x="114278" y="74198"/>
                </a:lnTo>
                <a:lnTo>
                  <a:pt x="115143" y="74155"/>
                </a:lnTo>
                <a:close/>
                <a:moveTo>
                  <a:pt x="29828" y="54763"/>
                </a:moveTo>
                <a:lnTo>
                  <a:pt x="74537" y="54763"/>
                </a:lnTo>
                <a:lnTo>
                  <a:pt x="75512" y="54871"/>
                </a:lnTo>
                <a:lnTo>
                  <a:pt x="76444" y="55173"/>
                </a:lnTo>
                <a:lnTo>
                  <a:pt x="77309" y="55605"/>
                </a:lnTo>
                <a:lnTo>
                  <a:pt x="78041" y="56188"/>
                </a:lnTo>
                <a:lnTo>
                  <a:pt x="78639" y="56922"/>
                </a:lnTo>
                <a:lnTo>
                  <a:pt x="79127" y="57721"/>
                </a:lnTo>
                <a:lnTo>
                  <a:pt x="79393" y="58628"/>
                </a:lnTo>
                <a:lnTo>
                  <a:pt x="79504" y="59578"/>
                </a:lnTo>
                <a:lnTo>
                  <a:pt x="79393" y="60572"/>
                </a:lnTo>
                <a:lnTo>
                  <a:pt x="79127" y="61479"/>
                </a:lnTo>
                <a:lnTo>
                  <a:pt x="78639" y="62278"/>
                </a:lnTo>
                <a:lnTo>
                  <a:pt x="78041" y="63012"/>
                </a:lnTo>
                <a:lnTo>
                  <a:pt x="77309" y="63595"/>
                </a:lnTo>
                <a:lnTo>
                  <a:pt x="76444" y="64048"/>
                </a:lnTo>
                <a:lnTo>
                  <a:pt x="75512" y="64329"/>
                </a:lnTo>
                <a:lnTo>
                  <a:pt x="74537" y="64437"/>
                </a:lnTo>
                <a:lnTo>
                  <a:pt x="29828" y="64437"/>
                </a:lnTo>
                <a:lnTo>
                  <a:pt x="28830" y="64329"/>
                </a:lnTo>
                <a:lnTo>
                  <a:pt x="27876" y="64048"/>
                </a:lnTo>
                <a:lnTo>
                  <a:pt x="27055" y="63595"/>
                </a:lnTo>
                <a:lnTo>
                  <a:pt x="26301" y="63012"/>
                </a:lnTo>
                <a:lnTo>
                  <a:pt x="25703" y="62278"/>
                </a:lnTo>
                <a:lnTo>
                  <a:pt x="25259" y="61479"/>
                </a:lnTo>
                <a:lnTo>
                  <a:pt x="24949" y="60572"/>
                </a:lnTo>
                <a:lnTo>
                  <a:pt x="24838" y="59578"/>
                </a:lnTo>
                <a:lnTo>
                  <a:pt x="24949" y="58628"/>
                </a:lnTo>
                <a:lnTo>
                  <a:pt x="25259" y="57721"/>
                </a:lnTo>
                <a:lnTo>
                  <a:pt x="25703" y="56922"/>
                </a:lnTo>
                <a:lnTo>
                  <a:pt x="26301" y="56188"/>
                </a:lnTo>
                <a:lnTo>
                  <a:pt x="27055" y="55605"/>
                </a:lnTo>
                <a:lnTo>
                  <a:pt x="27876" y="55173"/>
                </a:lnTo>
                <a:lnTo>
                  <a:pt x="28830" y="54871"/>
                </a:lnTo>
                <a:lnTo>
                  <a:pt x="29828" y="54763"/>
                </a:lnTo>
                <a:close/>
                <a:moveTo>
                  <a:pt x="29828" y="28202"/>
                </a:moveTo>
                <a:lnTo>
                  <a:pt x="74537" y="28202"/>
                </a:lnTo>
                <a:lnTo>
                  <a:pt x="75512" y="28288"/>
                </a:lnTo>
                <a:lnTo>
                  <a:pt x="76444" y="28569"/>
                </a:lnTo>
                <a:lnTo>
                  <a:pt x="77309" y="29001"/>
                </a:lnTo>
                <a:lnTo>
                  <a:pt x="78041" y="29627"/>
                </a:lnTo>
                <a:lnTo>
                  <a:pt x="78639" y="30318"/>
                </a:lnTo>
                <a:lnTo>
                  <a:pt x="79127" y="31160"/>
                </a:lnTo>
                <a:lnTo>
                  <a:pt x="79393" y="32046"/>
                </a:lnTo>
                <a:lnTo>
                  <a:pt x="79504" y="33039"/>
                </a:lnTo>
                <a:lnTo>
                  <a:pt x="79393" y="34011"/>
                </a:lnTo>
                <a:lnTo>
                  <a:pt x="79127" y="34896"/>
                </a:lnTo>
                <a:lnTo>
                  <a:pt x="78639" y="35738"/>
                </a:lnTo>
                <a:lnTo>
                  <a:pt x="78041" y="36429"/>
                </a:lnTo>
                <a:lnTo>
                  <a:pt x="77309" y="37055"/>
                </a:lnTo>
                <a:lnTo>
                  <a:pt x="76444" y="37487"/>
                </a:lnTo>
                <a:lnTo>
                  <a:pt x="75512" y="37768"/>
                </a:lnTo>
                <a:lnTo>
                  <a:pt x="74537" y="37854"/>
                </a:lnTo>
                <a:lnTo>
                  <a:pt x="29828" y="37854"/>
                </a:lnTo>
                <a:lnTo>
                  <a:pt x="28830" y="37768"/>
                </a:lnTo>
                <a:lnTo>
                  <a:pt x="27876" y="37487"/>
                </a:lnTo>
                <a:lnTo>
                  <a:pt x="27055" y="37055"/>
                </a:lnTo>
                <a:lnTo>
                  <a:pt x="26301" y="36429"/>
                </a:lnTo>
                <a:lnTo>
                  <a:pt x="25703" y="35738"/>
                </a:lnTo>
                <a:lnTo>
                  <a:pt x="25259" y="34896"/>
                </a:lnTo>
                <a:lnTo>
                  <a:pt x="24949" y="34011"/>
                </a:lnTo>
                <a:lnTo>
                  <a:pt x="24838" y="33039"/>
                </a:lnTo>
                <a:lnTo>
                  <a:pt x="24949" y="32046"/>
                </a:lnTo>
                <a:lnTo>
                  <a:pt x="25259" y="31160"/>
                </a:lnTo>
                <a:lnTo>
                  <a:pt x="25703" y="30318"/>
                </a:lnTo>
                <a:lnTo>
                  <a:pt x="26301" y="29627"/>
                </a:lnTo>
                <a:lnTo>
                  <a:pt x="27055" y="29001"/>
                </a:lnTo>
                <a:lnTo>
                  <a:pt x="27876" y="28569"/>
                </a:lnTo>
                <a:lnTo>
                  <a:pt x="28830" y="28288"/>
                </a:lnTo>
                <a:lnTo>
                  <a:pt x="29828" y="28202"/>
                </a:lnTo>
                <a:close/>
                <a:moveTo>
                  <a:pt x="4967" y="0"/>
                </a:moveTo>
                <a:lnTo>
                  <a:pt x="97712" y="0"/>
                </a:lnTo>
                <a:lnTo>
                  <a:pt x="98732" y="129"/>
                </a:lnTo>
                <a:lnTo>
                  <a:pt x="99641" y="410"/>
                </a:lnTo>
                <a:lnTo>
                  <a:pt x="100484" y="842"/>
                </a:lnTo>
                <a:lnTo>
                  <a:pt x="101216" y="1425"/>
                </a:lnTo>
                <a:lnTo>
                  <a:pt x="101836" y="2159"/>
                </a:lnTo>
                <a:lnTo>
                  <a:pt x="102302" y="2958"/>
                </a:lnTo>
                <a:lnTo>
                  <a:pt x="102568" y="3886"/>
                </a:lnTo>
                <a:lnTo>
                  <a:pt x="102679" y="4858"/>
                </a:lnTo>
                <a:lnTo>
                  <a:pt x="102679" y="63638"/>
                </a:lnTo>
                <a:lnTo>
                  <a:pt x="102568" y="64588"/>
                </a:lnTo>
                <a:lnTo>
                  <a:pt x="102302" y="65495"/>
                </a:lnTo>
                <a:lnTo>
                  <a:pt x="101836" y="66294"/>
                </a:lnTo>
                <a:lnTo>
                  <a:pt x="101216" y="67028"/>
                </a:lnTo>
                <a:lnTo>
                  <a:pt x="100484" y="67612"/>
                </a:lnTo>
                <a:lnTo>
                  <a:pt x="99641" y="68065"/>
                </a:lnTo>
                <a:lnTo>
                  <a:pt x="98732" y="68346"/>
                </a:lnTo>
                <a:lnTo>
                  <a:pt x="97712" y="68454"/>
                </a:lnTo>
                <a:lnTo>
                  <a:pt x="96691" y="68346"/>
                </a:lnTo>
                <a:lnTo>
                  <a:pt x="95804" y="68065"/>
                </a:lnTo>
                <a:lnTo>
                  <a:pt x="94939" y="67612"/>
                </a:lnTo>
                <a:lnTo>
                  <a:pt x="94230" y="67028"/>
                </a:lnTo>
                <a:lnTo>
                  <a:pt x="93587" y="66294"/>
                </a:lnTo>
                <a:lnTo>
                  <a:pt x="93121" y="65495"/>
                </a:lnTo>
                <a:lnTo>
                  <a:pt x="92833" y="64588"/>
                </a:lnTo>
                <a:lnTo>
                  <a:pt x="92766" y="63638"/>
                </a:lnTo>
                <a:lnTo>
                  <a:pt x="92766" y="9695"/>
                </a:lnTo>
                <a:lnTo>
                  <a:pt x="9957" y="9695"/>
                </a:lnTo>
                <a:lnTo>
                  <a:pt x="9957" y="110325"/>
                </a:lnTo>
                <a:lnTo>
                  <a:pt x="48013" y="110325"/>
                </a:lnTo>
                <a:lnTo>
                  <a:pt x="49033" y="110433"/>
                </a:lnTo>
                <a:lnTo>
                  <a:pt x="49964" y="110671"/>
                </a:lnTo>
                <a:lnTo>
                  <a:pt x="50785" y="111146"/>
                </a:lnTo>
                <a:lnTo>
                  <a:pt x="51539" y="111750"/>
                </a:lnTo>
                <a:lnTo>
                  <a:pt x="52138" y="112441"/>
                </a:lnTo>
                <a:lnTo>
                  <a:pt x="52603" y="113284"/>
                </a:lnTo>
                <a:lnTo>
                  <a:pt x="52892" y="114191"/>
                </a:lnTo>
                <a:lnTo>
                  <a:pt x="53003" y="115141"/>
                </a:lnTo>
                <a:lnTo>
                  <a:pt x="52892" y="116113"/>
                </a:lnTo>
                <a:lnTo>
                  <a:pt x="52603" y="117041"/>
                </a:lnTo>
                <a:lnTo>
                  <a:pt x="52138" y="117840"/>
                </a:lnTo>
                <a:lnTo>
                  <a:pt x="51539" y="118574"/>
                </a:lnTo>
                <a:lnTo>
                  <a:pt x="50785" y="119157"/>
                </a:lnTo>
                <a:lnTo>
                  <a:pt x="49964" y="119589"/>
                </a:lnTo>
                <a:lnTo>
                  <a:pt x="49033" y="119892"/>
                </a:lnTo>
                <a:lnTo>
                  <a:pt x="48013" y="120000"/>
                </a:lnTo>
                <a:lnTo>
                  <a:pt x="4967" y="120000"/>
                </a:lnTo>
                <a:lnTo>
                  <a:pt x="3991" y="119892"/>
                </a:lnTo>
                <a:lnTo>
                  <a:pt x="3060" y="119589"/>
                </a:lnTo>
                <a:lnTo>
                  <a:pt x="2195" y="119157"/>
                </a:lnTo>
                <a:lnTo>
                  <a:pt x="1463" y="118574"/>
                </a:lnTo>
                <a:lnTo>
                  <a:pt x="864" y="117840"/>
                </a:lnTo>
                <a:lnTo>
                  <a:pt x="377" y="117041"/>
                </a:lnTo>
                <a:lnTo>
                  <a:pt x="110" y="116113"/>
                </a:lnTo>
                <a:lnTo>
                  <a:pt x="0" y="115141"/>
                </a:lnTo>
                <a:lnTo>
                  <a:pt x="0" y="4858"/>
                </a:lnTo>
                <a:lnTo>
                  <a:pt x="110" y="3886"/>
                </a:lnTo>
                <a:lnTo>
                  <a:pt x="377" y="2958"/>
                </a:lnTo>
                <a:lnTo>
                  <a:pt x="864" y="2159"/>
                </a:lnTo>
                <a:lnTo>
                  <a:pt x="1463" y="1425"/>
                </a:lnTo>
                <a:lnTo>
                  <a:pt x="2195" y="842"/>
                </a:lnTo>
                <a:lnTo>
                  <a:pt x="3060" y="410"/>
                </a:lnTo>
                <a:lnTo>
                  <a:pt x="3991" y="129"/>
                </a:lnTo>
                <a:lnTo>
                  <a:pt x="4967"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aphicFrame>
        <p:nvGraphicFramePr>
          <p:cNvPr id="58" name="Google Shape;318;p26"/>
          <p:cNvGraphicFramePr/>
          <p:nvPr>
            <p:extLst>
              <p:ext uri="{D42A27DB-BD31-4B8C-83A1-F6EECF244321}">
                <p14:modId xmlns:p14="http://schemas.microsoft.com/office/powerpoint/2010/main" val="3030297627"/>
              </p:ext>
            </p:extLst>
          </p:nvPr>
        </p:nvGraphicFramePr>
        <p:xfrm>
          <a:off x="2626220" y="4085115"/>
          <a:ext cx="5042124" cy="822940"/>
        </p:xfrm>
        <a:graphic>
          <a:graphicData uri="http://schemas.openxmlformats.org/drawingml/2006/table">
            <a:tbl>
              <a:tblPr>
                <a:noFill/>
              </a:tblPr>
              <a:tblGrid>
                <a:gridCol w="1260531">
                  <a:extLst>
                    <a:ext uri="{9D8B030D-6E8A-4147-A177-3AD203B41FA5}">
                      <a16:colId xmlns:a16="http://schemas.microsoft.com/office/drawing/2014/main" val="20000"/>
                    </a:ext>
                  </a:extLst>
                </a:gridCol>
                <a:gridCol w="1260531">
                  <a:extLst>
                    <a:ext uri="{9D8B030D-6E8A-4147-A177-3AD203B41FA5}">
                      <a16:colId xmlns:a16="http://schemas.microsoft.com/office/drawing/2014/main" val="20001"/>
                    </a:ext>
                  </a:extLst>
                </a:gridCol>
                <a:gridCol w="1260531">
                  <a:extLst>
                    <a:ext uri="{9D8B030D-6E8A-4147-A177-3AD203B41FA5}">
                      <a16:colId xmlns:a16="http://schemas.microsoft.com/office/drawing/2014/main" val="20002"/>
                    </a:ext>
                  </a:extLst>
                </a:gridCol>
                <a:gridCol w="1260531">
                  <a:extLst>
                    <a:ext uri="{9D8B030D-6E8A-4147-A177-3AD203B41FA5}">
                      <a16:colId xmlns:a16="http://schemas.microsoft.com/office/drawing/2014/main" val="20003"/>
                    </a:ext>
                  </a:extLst>
                </a:gridCol>
              </a:tblGrid>
              <a:tr h="345005">
                <a:tc>
                  <a:txBody>
                    <a:bodyPr/>
                    <a:lstStyle/>
                    <a:p>
                      <a:pPr marL="0" lvl="0" indent="0">
                        <a:spcBef>
                          <a:spcPts val="0"/>
                        </a:spcBef>
                        <a:spcAft>
                          <a:spcPts val="0"/>
                        </a:spcAft>
                        <a:buNone/>
                      </a:pPr>
                      <a:endParaRPr b="1"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94BF6E"/>
                    </a:solidFill>
                  </a:tcPr>
                </a:tc>
                <a:tc>
                  <a:txBody>
                    <a:bodyPr/>
                    <a:lstStyle/>
                    <a:p>
                      <a:pPr marL="0" lvl="0" indent="0" algn="ctr">
                        <a:spcBef>
                          <a:spcPts val="0"/>
                        </a:spcBef>
                        <a:spcAft>
                          <a:spcPts val="0"/>
                        </a:spcAft>
                        <a:buNone/>
                      </a:pPr>
                      <a:r>
                        <a:rPr lang="en" sz="1100" b="1" dirty="0" smtClean="0">
                          <a:solidFill>
                            <a:srgbClr val="FFFFFF"/>
                          </a:solidFill>
                          <a:latin typeface="Nixie One"/>
                          <a:ea typeface="Nixie One"/>
                          <a:cs typeface="Nixie One"/>
                          <a:sym typeface="Nixie One"/>
                        </a:rPr>
                        <a:t>Companies</a:t>
                      </a:r>
                      <a:endParaRPr sz="1100" b="1"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94BF6E"/>
                    </a:solidFill>
                  </a:tcPr>
                </a:tc>
                <a:tc>
                  <a:txBody>
                    <a:bodyPr/>
                    <a:lstStyle/>
                    <a:p>
                      <a:pPr marL="0" lvl="0" indent="0" algn="ctr">
                        <a:spcBef>
                          <a:spcPts val="0"/>
                        </a:spcBef>
                        <a:spcAft>
                          <a:spcPts val="0"/>
                        </a:spcAft>
                        <a:buNone/>
                      </a:pPr>
                      <a:r>
                        <a:rPr lang="en" sz="1100" b="1" dirty="0" smtClean="0">
                          <a:solidFill>
                            <a:srgbClr val="FFFFFF"/>
                          </a:solidFill>
                          <a:latin typeface="Nixie One"/>
                          <a:ea typeface="Nixie One"/>
                          <a:cs typeface="Nixie One"/>
                          <a:sym typeface="Nixie One"/>
                        </a:rPr>
                        <a:t>Hotels</a:t>
                      </a:r>
                      <a:endParaRPr sz="1100" b="1"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94BF6E"/>
                    </a:solidFill>
                  </a:tcPr>
                </a:tc>
                <a:tc>
                  <a:txBody>
                    <a:bodyPr/>
                    <a:lstStyle/>
                    <a:p>
                      <a:pPr marL="0" lvl="0" indent="0" algn="ctr">
                        <a:spcBef>
                          <a:spcPts val="0"/>
                        </a:spcBef>
                        <a:spcAft>
                          <a:spcPts val="0"/>
                        </a:spcAft>
                        <a:buNone/>
                      </a:pPr>
                      <a:r>
                        <a:rPr lang="en" sz="1100" b="1" dirty="0" smtClean="0">
                          <a:solidFill>
                            <a:srgbClr val="FFFFFF"/>
                          </a:solidFill>
                          <a:latin typeface="Nixie One"/>
                          <a:ea typeface="Nixie One"/>
                          <a:cs typeface="Nixie One"/>
                          <a:sym typeface="Nixie One"/>
                        </a:rPr>
                        <a:t>Density</a:t>
                      </a:r>
                      <a:endParaRPr sz="1100" b="1"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94BF6E"/>
                    </a:solidFill>
                  </a:tcPr>
                </a:tc>
                <a:extLst>
                  <a:ext uri="{0D108BD9-81ED-4DB2-BD59-A6C34878D82A}">
                    <a16:rowId xmlns:a16="http://schemas.microsoft.com/office/drawing/2014/main" val="10000"/>
                  </a:ext>
                </a:extLst>
              </a:tr>
              <a:tr h="345005">
                <a:tc>
                  <a:txBody>
                    <a:bodyPr/>
                    <a:lstStyle/>
                    <a:p>
                      <a:pPr marL="0" lvl="0" indent="0" algn="r">
                        <a:spcBef>
                          <a:spcPts val="0"/>
                        </a:spcBef>
                        <a:spcAft>
                          <a:spcPts val="0"/>
                        </a:spcAft>
                        <a:buNone/>
                      </a:pPr>
                      <a:r>
                        <a:rPr lang="en-US" sz="1100" b="1" baseline="0" dirty="0" smtClean="0">
                          <a:solidFill>
                            <a:srgbClr val="FFFFFF"/>
                          </a:solidFill>
                          <a:latin typeface="Nixie One"/>
                          <a:ea typeface="Nixie One"/>
                          <a:cs typeface="Nixie One"/>
                          <a:sym typeface="Nixie One"/>
                        </a:rPr>
                        <a:t>Data</a:t>
                      </a:r>
                      <a:endParaRPr sz="1100" b="1" dirty="0">
                        <a:solidFill>
                          <a:srgbClr val="FFFFFF"/>
                        </a:solidFill>
                        <a:latin typeface="Nixie One"/>
                        <a:ea typeface="Nixie One"/>
                        <a:cs typeface="Nixie One"/>
                        <a:sym typeface="Nixie One"/>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8637B"/>
                    </a:solidFill>
                  </a:tcPr>
                </a:tc>
                <a:tc>
                  <a:txBody>
                    <a:bodyPr/>
                    <a:lstStyle/>
                    <a:p>
                      <a:pPr marL="0" lvl="0" indent="0" algn="ctr">
                        <a:spcBef>
                          <a:spcPts val="0"/>
                        </a:spcBef>
                        <a:spcAft>
                          <a:spcPts val="0"/>
                        </a:spcAft>
                        <a:buNone/>
                      </a:pPr>
                      <a:r>
                        <a:rPr lang="en" sz="1800" b="1" dirty="0" smtClean="0">
                          <a:solidFill>
                            <a:srgbClr val="FFFFFF"/>
                          </a:solidFill>
                          <a:latin typeface="Roboto Slab"/>
                          <a:ea typeface="Roboto Slab"/>
                          <a:cs typeface="Roboto Slab"/>
                          <a:sym typeface="Roboto Slab"/>
                        </a:rPr>
                        <a:t>38,308</a:t>
                      </a:r>
                      <a:endParaRPr sz="1800" b="1" dirty="0">
                        <a:solidFill>
                          <a:srgbClr val="FFFFFF"/>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8637B"/>
                    </a:solidFill>
                  </a:tcPr>
                </a:tc>
                <a:tc>
                  <a:txBody>
                    <a:bodyPr/>
                    <a:lstStyle/>
                    <a:p>
                      <a:pPr marL="0" lvl="0" indent="0" algn="ctr">
                        <a:spcBef>
                          <a:spcPts val="0"/>
                        </a:spcBef>
                        <a:spcAft>
                          <a:spcPts val="0"/>
                        </a:spcAft>
                        <a:buNone/>
                      </a:pPr>
                      <a:r>
                        <a:rPr lang="en" sz="1800" b="1" dirty="0" smtClean="0">
                          <a:solidFill>
                            <a:srgbClr val="FFFFFF"/>
                          </a:solidFill>
                          <a:latin typeface="Roboto Slab"/>
                          <a:ea typeface="Roboto Slab"/>
                          <a:cs typeface="Roboto Slab"/>
                          <a:sym typeface="Roboto Slab"/>
                        </a:rPr>
                        <a:t>94,074</a:t>
                      </a:r>
                      <a:endParaRPr sz="1800" b="1" dirty="0">
                        <a:solidFill>
                          <a:srgbClr val="FFFFFF"/>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8637B"/>
                    </a:solidFill>
                  </a:tcPr>
                </a:tc>
                <a:tc>
                  <a:txBody>
                    <a:bodyPr/>
                    <a:lstStyle/>
                    <a:p>
                      <a:pPr marL="0" lvl="0" indent="0" algn="ctr">
                        <a:spcBef>
                          <a:spcPts val="0"/>
                        </a:spcBef>
                        <a:spcAft>
                          <a:spcPts val="0"/>
                        </a:spcAft>
                        <a:buNone/>
                      </a:pPr>
                      <a:r>
                        <a:rPr lang="en" sz="1800" b="1" dirty="0" smtClean="0">
                          <a:solidFill>
                            <a:srgbClr val="FFFFFF"/>
                          </a:solidFill>
                          <a:latin typeface="Roboto Slab"/>
                          <a:ea typeface="Roboto Slab"/>
                          <a:cs typeface="Roboto Slab"/>
                          <a:sym typeface="Roboto Slab"/>
                        </a:rPr>
                        <a:t>0.025%</a:t>
                      </a:r>
                      <a:endParaRPr sz="1800" b="1" dirty="0">
                        <a:solidFill>
                          <a:srgbClr val="FFFFFF"/>
                        </a:solidFill>
                        <a:latin typeface="Roboto Slab"/>
                        <a:ea typeface="Roboto Slab"/>
                        <a:cs typeface="Roboto Slab"/>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18637B"/>
                    </a:solidFill>
                  </a:tcPr>
                </a:tc>
                <a:extLst>
                  <a:ext uri="{0D108BD9-81ED-4DB2-BD59-A6C34878D82A}">
                    <a16:rowId xmlns:a16="http://schemas.microsoft.com/office/drawing/2014/main" val="10001"/>
                  </a:ext>
                </a:extLst>
              </a:tr>
            </a:tbl>
          </a:graphicData>
        </a:graphic>
      </p:graphicFrame>
      <p:sp>
        <p:nvSpPr>
          <p:cNvPr id="47" name="Rounded Rectangle 46"/>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63" name="Rounded Rectangle 62">
            <a:hlinkClick r:id="rId6" action="ppaction://hlinksldjump"/>
          </p:cNvPr>
          <p:cNvSpPr/>
          <p:nvPr/>
        </p:nvSpPr>
        <p:spPr>
          <a:xfrm>
            <a:off x="179513" y="1232288"/>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latin typeface="+mj-lt"/>
                <a:cs typeface="B Behnam " pitchFamily="2" charset="-78"/>
                <a:sym typeface="Muli"/>
              </a:rPr>
              <a:t>Literature</a:t>
            </a:r>
          </a:p>
          <a:p>
            <a:pPr algn="ctr"/>
            <a:r>
              <a:rPr lang="en-IE" sz="900" dirty="0">
                <a:latin typeface="+mj-lt"/>
                <a:cs typeface="B Behnam " pitchFamily="2" charset="-78"/>
                <a:sym typeface="Muli"/>
              </a:rPr>
              <a:t>Review</a:t>
            </a:r>
          </a:p>
        </p:txBody>
      </p:sp>
      <p:sp>
        <p:nvSpPr>
          <p:cNvPr id="64" name="Rounded Rectangle 63">
            <a:hlinkClick r:id="rId7"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smtClean="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65" name="Rounded Rectangle 64">
            <a:hlinkClick r:id="rId7" action="ppaction://hlinksldjump"/>
          </p:cNvPr>
          <p:cNvSpPr/>
          <p:nvPr/>
        </p:nvSpPr>
        <p:spPr>
          <a:xfrm>
            <a:off x="179513" y="2089544"/>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Solution</a:t>
            </a:r>
            <a:endParaRPr lang="fa-IR" sz="900" dirty="0">
              <a:solidFill>
                <a:schemeClr val="tx1"/>
              </a:solidFill>
              <a:latin typeface="+mj-lt"/>
              <a:ea typeface="Muli"/>
              <a:cs typeface="Muli"/>
            </a:endParaRPr>
          </a:p>
        </p:txBody>
      </p:sp>
      <p:sp>
        <p:nvSpPr>
          <p:cNvPr id="66" name="Rounded Rectangle 65">
            <a:hlinkClick r:id="rId8" action="ppaction://hlinksldjump"/>
          </p:cNvPr>
          <p:cNvSpPr/>
          <p:nvPr/>
        </p:nvSpPr>
        <p:spPr>
          <a:xfrm>
            <a:off x="179513" y="2518172"/>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67" name="Rounded Rectangle 66">
            <a:hlinkClick r:id="rId9" action="ppaction://hlinksldjump"/>
          </p:cNvPr>
          <p:cNvSpPr/>
          <p:nvPr/>
        </p:nvSpPr>
        <p:spPr>
          <a:xfrm>
            <a:off x="179513" y="2946800"/>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Tree>
    <p:extLst>
      <p:ext uri="{BB962C8B-B14F-4D97-AF65-F5344CB8AC3E}">
        <p14:creationId xmlns:p14="http://schemas.microsoft.com/office/powerpoint/2010/main" val="6847264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3" name="Google Shape;533;p41"/>
          <p:cNvSpPr txBox="1">
            <a:spLocks noGrp="1"/>
          </p:cNvSpPr>
          <p:nvPr>
            <p:ph type="sldNum" idx="12"/>
          </p:nvPr>
        </p:nvSpPr>
        <p:spPr>
          <a:xfrm>
            <a:off x="434300" y="4736375"/>
            <a:ext cx="379800" cy="174600"/>
          </a:xfrm>
          <a:prstGeom prst="rect">
            <a:avLst/>
          </a:prstGeom>
        </p:spPr>
        <p:txBody>
          <a:bodyPr spcFirstLastPara="1" wrap="square" lIns="91425" tIns="91425" rIns="91425" bIns="91425" anchor="ctr" anchorCtr="0">
            <a:noAutofit/>
          </a:bodyPr>
          <a:lstStyle/>
          <a:p>
            <a:fld id="{00000000-1234-1234-1234-123412341234}" type="slidenum">
              <a:rPr lang="en-GB" sz="900">
                <a:solidFill>
                  <a:srgbClr val="FFFFFF"/>
                </a:solidFill>
              </a:rPr>
              <a:pPr/>
              <a:t>7</a:t>
            </a:fld>
            <a:endParaRPr sz="900">
              <a:solidFill>
                <a:srgbClr val="FFFFFF"/>
              </a:solidFill>
            </a:endParaRPr>
          </a:p>
        </p:txBody>
      </p:sp>
      <p:sp>
        <p:nvSpPr>
          <p:cNvPr id="35"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altLang="ko-KR" dirty="0"/>
              <a:t>Context </a:t>
            </a:r>
            <a:r>
              <a:rPr lang="en-US" altLang="ko-KR" dirty="0" smtClean="0"/>
              <a:t>Aware RS</a:t>
            </a:r>
            <a:endParaRPr lang="ko-KR" altLang="en-US" dirty="0"/>
          </a:p>
        </p:txBody>
      </p:sp>
      <p:grpSp>
        <p:nvGrpSpPr>
          <p:cNvPr id="37" name="Google Shape;371;p47"/>
          <p:cNvGrpSpPr/>
          <p:nvPr/>
        </p:nvGrpSpPr>
        <p:grpSpPr>
          <a:xfrm rot="5400000">
            <a:off x="8612837" y="315553"/>
            <a:ext cx="278152" cy="345818"/>
            <a:chOff x="0" y="46600"/>
            <a:chExt cx="3121800" cy="5004600"/>
          </a:xfrm>
        </p:grpSpPr>
        <p:sp>
          <p:nvSpPr>
            <p:cNvPr id="38"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0"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aphicFrame>
        <p:nvGraphicFramePr>
          <p:cNvPr id="76" name="Table 75"/>
          <p:cNvGraphicFramePr>
            <a:graphicFrameLocks noGrp="1"/>
          </p:cNvGraphicFramePr>
          <p:nvPr>
            <p:extLst>
              <p:ext uri="{D42A27DB-BD31-4B8C-83A1-F6EECF244321}">
                <p14:modId xmlns:p14="http://schemas.microsoft.com/office/powerpoint/2010/main" val="4109473922"/>
              </p:ext>
            </p:extLst>
          </p:nvPr>
        </p:nvGraphicFramePr>
        <p:xfrm>
          <a:off x="2235853" y="1269486"/>
          <a:ext cx="1823864" cy="3339570"/>
        </p:xfrm>
        <a:graphic>
          <a:graphicData uri="http://schemas.openxmlformats.org/drawingml/2006/table">
            <a:tbl>
              <a:tblPr firstRow="1" bandRow="1"/>
              <a:tblGrid>
                <a:gridCol w="1823864">
                  <a:extLst>
                    <a:ext uri="{9D8B030D-6E8A-4147-A177-3AD203B41FA5}">
                      <a16:colId xmlns:a16="http://schemas.microsoft.com/office/drawing/2014/main" val="20000"/>
                    </a:ext>
                  </a:extLst>
                </a:gridCol>
              </a:tblGrid>
              <a:tr h="475231">
                <a:tc>
                  <a:txBody>
                    <a:bodyPr/>
                    <a:lstStyle>
                      <a:lvl1pPr marL="0" algn="l" defTabSz="914400" rtl="0" eaLnBrk="1" latinLnBrk="1" hangingPunct="1">
                        <a:defRPr sz="1800" kern="1200">
                          <a:solidFill>
                            <a:schemeClr val="tx1"/>
                          </a:solidFill>
                          <a:latin typeface="Arial"/>
                          <a:ea typeface="Arial Unicode MS"/>
                        </a:defRPr>
                      </a:lvl1pPr>
                      <a:lvl2pPr marL="457200" algn="l" defTabSz="914400" rtl="0" eaLnBrk="1" latinLnBrk="1" hangingPunct="1">
                        <a:defRPr sz="1800" kern="1200">
                          <a:solidFill>
                            <a:schemeClr val="tx1"/>
                          </a:solidFill>
                          <a:latin typeface="Arial"/>
                          <a:ea typeface="Arial Unicode MS"/>
                        </a:defRPr>
                      </a:lvl2pPr>
                      <a:lvl3pPr marL="914400" algn="l" defTabSz="914400" rtl="0" eaLnBrk="1" latinLnBrk="1" hangingPunct="1">
                        <a:defRPr sz="1800" kern="1200">
                          <a:solidFill>
                            <a:schemeClr val="tx1"/>
                          </a:solidFill>
                          <a:latin typeface="Arial"/>
                          <a:ea typeface="Arial Unicode MS"/>
                        </a:defRPr>
                      </a:lvl3pPr>
                      <a:lvl4pPr marL="1371600" algn="l" defTabSz="914400" rtl="0" eaLnBrk="1" latinLnBrk="1" hangingPunct="1">
                        <a:defRPr sz="1800" kern="1200">
                          <a:solidFill>
                            <a:schemeClr val="tx1"/>
                          </a:solidFill>
                          <a:latin typeface="Arial"/>
                          <a:ea typeface="Arial Unicode MS"/>
                        </a:defRPr>
                      </a:lvl4pPr>
                      <a:lvl5pPr marL="1828800" algn="l" defTabSz="914400" rtl="0" eaLnBrk="1" latinLnBrk="1" hangingPunct="1">
                        <a:defRPr sz="1800" kern="1200">
                          <a:solidFill>
                            <a:schemeClr val="tx1"/>
                          </a:solidFill>
                          <a:latin typeface="Arial"/>
                          <a:ea typeface="Arial Unicode MS"/>
                        </a:defRPr>
                      </a:lvl5pPr>
                      <a:lvl6pPr marL="2286000" algn="l" defTabSz="914400" rtl="0" eaLnBrk="1" latinLnBrk="1" hangingPunct="1">
                        <a:defRPr sz="1800" kern="1200">
                          <a:solidFill>
                            <a:schemeClr val="tx1"/>
                          </a:solidFill>
                          <a:latin typeface="Arial"/>
                          <a:ea typeface="Arial Unicode MS"/>
                        </a:defRPr>
                      </a:lvl6pPr>
                      <a:lvl7pPr marL="2743200" algn="l" defTabSz="914400" rtl="0" eaLnBrk="1" latinLnBrk="1" hangingPunct="1">
                        <a:defRPr sz="1800" kern="1200">
                          <a:solidFill>
                            <a:schemeClr val="tx1"/>
                          </a:solidFill>
                          <a:latin typeface="Arial"/>
                          <a:ea typeface="Arial Unicode MS"/>
                        </a:defRPr>
                      </a:lvl7pPr>
                      <a:lvl8pPr marL="3200400" algn="l" defTabSz="914400" rtl="0" eaLnBrk="1" latinLnBrk="1" hangingPunct="1">
                        <a:defRPr sz="1800" kern="1200">
                          <a:solidFill>
                            <a:schemeClr val="tx1"/>
                          </a:solidFill>
                          <a:latin typeface="Arial"/>
                          <a:ea typeface="Arial Unicode MS"/>
                        </a:defRPr>
                      </a:lvl8pPr>
                      <a:lvl9pPr marL="3657600" algn="l" defTabSz="914400" rtl="0" eaLnBrk="1" latinLnBrk="1" hangingPunct="1">
                        <a:defRPr sz="1800" kern="1200">
                          <a:solidFill>
                            <a:schemeClr val="tx1"/>
                          </a:solidFill>
                          <a:latin typeface="Arial"/>
                          <a:ea typeface="Arial Unicode MS"/>
                        </a:defRPr>
                      </a:lvl9pPr>
                    </a:lstStyle>
                    <a:p>
                      <a:pPr algn="ctr" latinLnBrk="1"/>
                      <a:r>
                        <a:rPr lang="en-US" altLang="ko-KR" sz="1400" b="1" dirty="0" smtClean="0">
                          <a:solidFill>
                            <a:schemeClr val="accent2"/>
                          </a:solidFill>
                          <a:latin typeface="+mn-lt"/>
                          <a:cs typeface="Arial" pitchFamily="34" charset="0"/>
                        </a:rPr>
                        <a:t>Contextual </a:t>
                      </a:r>
                    </a:p>
                    <a:p>
                      <a:pPr algn="ctr" latinLnBrk="1"/>
                      <a:r>
                        <a:rPr lang="en-US" altLang="ko-KR" sz="1400" b="1" dirty="0" smtClean="0">
                          <a:solidFill>
                            <a:schemeClr val="accent2"/>
                          </a:solidFill>
                          <a:latin typeface="+mn-lt"/>
                          <a:cs typeface="Arial" pitchFamily="34" charset="0"/>
                        </a:rPr>
                        <a:t>Pre Filtering</a:t>
                      </a:r>
                      <a:endParaRPr lang="ko-KR" altLang="en-US" sz="1400" b="1" dirty="0">
                        <a:solidFill>
                          <a:schemeClr val="accent2"/>
                        </a:solidFill>
                        <a:latin typeface="+mn-lt"/>
                        <a:cs typeface="Arial" pitchFamily="34" charset="0"/>
                      </a:endParaRPr>
                    </a:p>
                  </a:txBody>
                  <a:tcPr anchor="ctr">
                    <a:lnL w="19050" cap="flat" cmpd="sng" algn="ctr">
                      <a:solidFill>
                        <a:srgbClr val="F07624"/>
                      </a:solidFill>
                      <a:prstDash val="solid"/>
                      <a:round/>
                      <a:headEnd type="none" w="med" len="med"/>
                      <a:tailEnd type="none" w="med" len="med"/>
                    </a:lnL>
                    <a:lnR w="19050" cap="flat" cmpd="sng" algn="ctr">
                      <a:solidFill>
                        <a:srgbClr val="F07624"/>
                      </a:solidFill>
                      <a:prstDash val="solid"/>
                      <a:round/>
                      <a:headEnd type="none" w="med" len="med"/>
                      <a:tailEnd type="none" w="med" len="med"/>
                    </a:lnR>
                    <a:lnT w="19050" cap="flat" cmpd="sng" algn="ctr">
                      <a:solidFill>
                        <a:srgbClr val="F07624"/>
                      </a:solidFill>
                      <a:prstDash val="solid"/>
                      <a:round/>
                      <a:headEnd type="none" w="med" len="med"/>
                      <a:tailEnd type="none" w="med" len="med"/>
                    </a:lnT>
                    <a:lnB w="19050" cap="flat" cmpd="sng" algn="ctr">
                      <a:solidFill>
                        <a:srgbClr val="F0762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67681">
                <a:tc>
                  <a:txBody>
                    <a:bodyPr/>
                    <a:lstStyle>
                      <a:lvl1pPr marL="0" algn="l" defTabSz="914400" rtl="0" eaLnBrk="1" latinLnBrk="1" hangingPunct="1">
                        <a:defRPr sz="1800" kern="1200">
                          <a:solidFill>
                            <a:schemeClr val="tx1"/>
                          </a:solidFill>
                          <a:latin typeface="Arial"/>
                          <a:ea typeface="Arial Unicode MS"/>
                        </a:defRPr>
                      </a:lvl1pPr>
                      <a:lvl2pPr marL="457200" algn="l" defTabSz="914400" rtl="0" eaLnBrk="1" latinLnBrk="1" hangingPunct="1">
                        <a:defRPr sz="1800" kern="1200">
                          <a:solidFill>
                            <a:schemeClr val="tx1"/>
                          </a:solidFill>
                          <a:latin typeface="Arial"/>
                          <a:ea typeface="Arial Unicode MS"/>
                        </a:defRPr>
                      </a:lvl2pPr>
                      <a:lvl3pPr marL="914400" algn="l" defTabSz="914400" rtl="0" eaLnBrk="1" latinLnBrk="1" hangingPunct="1">
                        <a:defRPr sz="1800" kern="1200">
                          <a:solidFill>
                            <a:schemeClr val="tx1"/>
                          </a:solidFill>
                          <a:latin typeface="Arial"/>
                          <a:ea typeface="Arial Unicode MS"/>
                        </a:defRPr>
                      </a:lvl3pPr>
                      <a:lvl4pPr marL="1371600" algn="l" defTabSz="914400" rtl="0" eaLnBrk="1" latinLnBrk="1" hangingPunct="1">
                        <a:defRPr sz="1800" kern="1200">
                          <a:solidFill>
                            <a:schemeClr val="tx1"/>
                          </a:solidFill>
                          <a:latin typeface="Arial"/>
                          <a:ea typeface="Arial Unicode MS"/>
                        </a:defRPr>
                      </a:lvl4pPr>
                      <a:lvl5pPr marL="1828800" algn="l" defTabSz="914400" rtl="0" eaLnBrk="1" latinLnBrk="1" hangingPunct="1">
                        <a:defRPr sz="1800" kern="1200">
                          <a:solidFill>
                            <a:schemeClr val="tx1"/>
                          </a:solidFill>
                          <a:latin typeface="Arial"/>
                          <a:ea typeface="Arial Unicode MS"/>
                        </a:defRPr>
                      </a:lvl5pPr>
                      <a:lvl6pPr marL="2286000" algn="l" defTabSz="914400" rtl="0" eaLnBrk="1" latinLnBrk="1" hangingPunct="1">
                        <a:defRPr sz="1800" kern="1200">
                          <a:solidFill>
                            <a:schemeClr val="tx1"/>
                          </a:solidFill>
                          <a:latin typeface="Arial"/>
                          <a:ea typeface="Arial Unicode MS"/>
                        </a:defRPr>
                      </a:lvl6pPr>
                      <a:lvl7pPr marL="2743200" algn="l" defTabSz="914400" rtl="0" eaLnBrk="1" latinLnBrk="1" hangingPunct="1">
                        <a:defRPr sz="1800" kern="1200">
                          <a:solidFill>
                            <a:schemeClr val="tx1"/>
                          </a:solidFill>
                          <a:latin typeface="Arial"/>
                          <a:ea typeface="Arial Unicode MS"/>
                        </a:defRPr>
                      </a:lvl7pPr>
                      <a:lvl8pPr marL="3200400" algn="l" defTabSz="914400" rtl="0" eaLnBrk="1" latinLnBrk="1" hangingPunct="1">
                        <a:defRPr sz="1800" kern="1200">
                          <a:solidFill>
                            <a:schemeClr val="tx1"/>
                          </a:solidFill>
                          <a:latin typeface="Arial"/>
                          <a:ea typeface="Arial Unicode MS"/>
                        </a:defRPr>
                      </a:lvl8pPr>
                      <a:lvl9pPr marL="3657600" algn="l" defTabSz="914400" rtl="0" eaLnBrk="1" latinLnBrk="1" hangingPunct="1">
                        <a:defRPr sz="1800" kern="1200">
                          <a:solidFill>
                            <a:schemeClr val="tx1"/>
                          </a:solidFill>
                          <a:latin typeface="Arial"/>
                          <a:ea typeface="Arial Unicode MS"/>
                        </a:defRPr>
                      </a:lvl9pPr>
                    </a:lstStyle>
                    <a:p>
                      <a:pPr algn="ctr" latinLnBrk="1"/>
                      <a:endParaRPr lang="en-US" altLang="ko-KR" dirty="0" smtClean="0">
                        <a:solidFill>
                          <a:schemeClr val="bg1"/>
                        </a:solidFill>
                        <a:latin typeface="+mn-lt"/>
                        <a:cs typeface="Arial" pitchFamily="34" charset="0"/>
                      </a:endParaRPr>
                    </a:p>
                    <a:p>
                      <a:pPr algn="ctr" latinLnBrk="1"/>
                      <a:endParaRPr lang="ko-KR" altLang="en-US" dirty="0">
                        <a:solidFill>
                          <a:schemeClr val="bg1"/>
                        </a:solidFill>
                        <a:latin typeface="+mn-lt"/>
                        <a:cs typeface="Arial" pitchFamily="34" charset="0"/>
                      </a:endParaRPr>
                    </a:p>
                  </a:txBody>
                  <a:tcPr anchor="ctr">
                    <a:lnL w="19050" cap="flat" cmpd="sng" algn="ctr">
                      <a:solidFill>
                        <a:srgbClr val="F07624"/>
                      </a:solidFill>
                      <a:prstDash val="solid"/>
                      <a:round/>
                      <a:headEnd type="none" w="med" len="med"/>
                      <a:tailEnd type="none" w="med" len="med"/>
                    </a:lnL>
                    <a:lnR w="19050" cap="flat" cmpd="sng" algn="ctr">
                      <a:solidFill>
                        <a:srgbClr val="F07624"/>
                      </a:solidFill>
                      <a:prstDash val="solid"/>
                      <a:round/>
                      <a:headEnd type="none" w="med" len="med"/>
                      <a:tailEnd type="none" w="med" len="med"/>
                    </a:lnR>
                    <a:lnT w="19050" cap="flat" cmpd="sng" algn="ctr">
                      <a:solidFill>
                        <a:srgbClr val="F07624"/>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07624"/>
                    </a:solidFill>
                  </a:tcPr>
                </a:tc>
                <a:extLst>
                  <a:ext uri="{0D108BD9-81ED-4DB2-BD59-A6C34878D82A}">
                    <a16:rowId xmlns:a16="http://schemas.microsoft.com/office/drawing/2014/main" val="10001"/>
                  </a:ext>
                </a:extLst>
              </a:tr>
              <a:tr h="475231">
                <a:tc>
                  <a:txBody>
                    <a:bodyPr/>
                    <a:lstStyle>
                      <a:lvl1pPr marL="0" algn="l" defTabSz="914400" rtl="0" eaLnBrk="1" latinLnBrk="1" hangingPunct="1">
                        <a:defRPr sz="1800" kern="1200">
                          <a:solidFill>
                            <a:schemeClr val="tx1"/>
                          </a:solidFill>
                          <a:latin typeface="Arial"/>
                          <a:ea typeface="Arial Unicode MS"/>
                        </a:defRPr>
                      </a:lvl1pPr>
                      <a:lvl2pPr marL="457200" algn="l" defTabSz="914400" rtl="0" eaLnBrk="1" latinLnBrk="1" hangingPunct="1">
                        <a:defRPr sz="1800" kern="1200">
                          <a:solidFill>
                            <a:schemeClr val="tx1"/>
                          </a:solidFill>
                          <a:latin typeface="Arial"/>
                          <a:ea typeface="Arial Unicode MS"/>
                        </a:defRPr>
                      </a:lvl2pPr>
                      <a:lvl3pPr marL="914400" algn="l" defTabSz="914400" rtl="0" eaLnBrk="1" latinLnBrk="1" hangingPunct="1">
                        <a:defRPr sz="1800" kern="1200">
                          <a:solidFill>
                            <a:schemeClr val="tx1"/>
                          </a:solidFill>
                          <a:latin typeface="Arial"/>
                          <a:ea typeface="Arial Unicode MS"/>
                        </a:defRPr>
                      </a:lvl3pPr>
                      <a:lvl4pPr marL="1371600" algn="l" defTabSz="914400" rtl="0" eaLnBrk="1" latinLnBrk="1" hangingPunct="1">
                        <a:defRPr sz="1800" kern="1200">
                          <a:solidFill>
                            <a:schemeClr val="tx1"/>
                          </a:solidFill>
                          <a:latin typeface="Arial"/>
                          <a:ea typeface="Arial Unicode MS"/>
                        </a:defRPr>
                      </a:lvl4pPr>
                      <a:lvl5pPr marL="1828800" algn="l" defTabSz="914400" rtl="0" eaLnBrk="1" latinLnBrk="1" hangingPunct="1">
                        <a:defRPr sz="1800" kern="1200">
                          <a:solidFill>
                            <a:schemeClr val="tx1"/>
                          </a:solidFill>
                          <a:latin typeface="Arial"/>
                          <a:ea typeface="Arial Unicode MS"/>
                        </a:defRPr>
                      </a:lvl5pPr>
                      <a:lvl6pPr marL="2286000" algn="l" defTabSz="914400" rtl="0" eaLnBrk="1" latinLnBrk="1" hangingPunct="1">
                        <a:defRPr sz="1800" kern="1200">
                          <a:solidFill>
                            <a:schemeClr val="tx1"/>
                          </a:solidFill>
                          <a:latin typeface="Arial"/>
                          <a:ea typeface="Arial Unicode MS"/>
                        </a:defRPr>
                      </a:lvl6pPr>
                      <a:lvl7pPr marL="2743200" algn="l" defTabSz="914400" rtl="0" eaLnBrk="1" latinLnBrk="1" hangingPunct="1">
                        <a:defRPr sz="1800" kern="1200">
                          <a:solidFill>
                            <a:schemeClr val="tx1"/>
                          </a:solidFill>
                          <a:latin typeface="Arial"/>
                          <a:ea typeface="Arial Unicode MS"/>
                        </a:defRPr>
                      </a:lvl7pPr>
                      <a:lvl8pPr marL="3200400" algn="l" defTabSz="914400" rtl="0" eaLnBrk="1" latinLnBrk="1" hangingPunct="1">
                        <a:defRPr sz="1800" kern="1200">
                          <a:solidFill>
                            <a:schemeClr val="tx1"/>
                          </a:solidFill>
                          <a:latin typeface="Arial"/>
                          <a:ea typeface="Arial Unicode MS"/>
                        </a:defRPr>
                      </a:lvl8pPr>
                      <a:lvl9pPr marL="3657600" algn="l" defTabSz="914400" rtl="0" eaLnBrk="1" latinLnBrk="1" hangingPunct="1">
                        <a:defRPr sz="1800" kern="1200">
                          <a:solidFill>
                            <a:schemeClr val="tx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smtClean="0">
                          <a:solidFill>
                            <a:schemeClr val="bg1"/>
                          </a:solidFill>
                          <a:latin typeface="+mn-lt"/>
                          <a:cs typeface="Arial" pitchFamily="34" charset="0"/>
                        </a:rPr>
                        <a:t>2D</a:t>
                      </a:r>
                      <a:r>
                        <a:rPr lang="en-US" altLang="ko-KR" sz="1200" b="1" baseline="0" dirty="0" smtClean="0">
                          <a:solidFill>
                            <a:schemeClr val="bg1"/>
                          </a:solidFill>
                          <a:latin typeface="+mn-lt"/>
                          <a:cs typeface="Arial" pitchFamily="34" charset="0"/>
                        </a:rPr>
                        <a:t> recommender system</a:t>
                      </a:r>
                      <a:endParaRPr lang="ko-KR" altLang="en-US" sz="1200" b="1" dirty="0">
                        <a:solidFill>
                          <a:schemeClr val="bg1"/>
                        </a:solidFill>
                        <a:latin typeface="+mn-lt"/>
                        <a:cs typeface="Arial" pitchFamily="34" charset="0"/>
                      </a:endParaRPr>
                    </a:p>
                  </a:txBody>
                  <a:tcPr anchor="ctr">
                    <a:lnL w="19050" cap="flat" cmpd="sng" algn="ctr">
                      <a:solidFill>
                        <a:srgbClr val="F07624"/>
                      </a:solidFill>
                      <a:prstDash val="solid"/>
                      <a:round/>
                      <a:headEnd type="none" w="med" len="med"/>
                      <a:tailEnd type="none" w="med" len="med"/>
                    </a:lnL>
                    <a:lnR w="19050" cap="flat" cmpd="sng" algn="ctr">
                      <a:solidFill>
                        <a:srgbClr val="F0762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07624"/>
                    </a:solidFill>
                  </a:tcPr>
                </a:tc>
                <a:extLst>
                  <a:ext uri="{0D108BD9-81ED-4DB2-BD59-A6C34878D82A}">
                    <a16:rowId xmlns:a16="http://schemas.microsoft.com/office/drawing/2014/main" val="10002"/>
                  </a:ext>
                </a:extLst>
              </a:tr>
              <a:tr h="1578498">
                <a:tc>
                  <a:txBody>
                    <a:bodyPr/>
                    <a:lstStyle>
                      <a:lvl1pPr marL="0" algn="l" defTabSz="914400" rtl="0" eaLnBrk="1" latinLnBrk="1" hangingPunct="1">
                        <a:defRPr sz="1800" kern="1200">
                          <a:solidFill>
                            <a:schemeClr val="tx1"/>
                          </a:solidFill>
                          <a:latin typeface="Arial"/>
                          <a:ea typeface="Arial Unicode MS"/>
                        </a:defRPr>
                      </a:lvl1pPr>
                      <a:lvl2pPr marL="457200" algn="l" defTabSz="914400" rtl="0" eaLnBrk="1" latinLnBrk="1" hangingPunct="1">
                        <a:defRPr sz="1800" kern="1200">
                          <a:solidFill>
                            <a:schemeClr val="tx1"/>
                          </a:solidFill>
                          <a:latin typeface="Arial"/>
                          <a:ea typeface="Arial Unicode MS"/>
                        </a:defRPr>
                      </a:lvl2pPr>
                      <a:lvl3pPr marL="914400" algn="l" defTabSz="914400" rtl="0" eaLnBrk="1" latinLnBrk="1" hangingPunct="1">
                        <a:defRPr sz="1800" kern="1200">
                          <a:solidFill>
                            <a:schemeClr val="tx1"/>
                          </a:solidFill>
                          <a:latin typeface="Arial"/>
                          <a:ea typeface="Arial Unicode MS"/>
                        </a:defRPr>
                      </a:lvl3pPr>
                      <a:lvl4pPr marL="1371600" algn="l" defTabSz="914400" rtl="0" eaLnBrk="1" latinLnBrk="1" hangingPunct="1">
                        <a:defRPr sz="1800" kern="1200">
                          <a:solidFill>
                            <a:schemeClr val="tx1"/>
                          </a:solidFill>
                          <a:latin typeface="Arial"/>
                          <a:ea typeface="Arial Unicode MS"/>
                        </a:defRPr>
                      </a:lvl4pPr>
                      <a:lvl5pPr marL="1828800" algn="l" defTabSz="914400" rtl="0" eaLnBrk="1" latinLnBrk="1" hangingPunct="1">
                        <a:defRPr sz="1800" kern="1200">
                          <a:solidFill>
                            <a:schemeClr val="tx1"/>
                          </a:solidFill>
                          <a:latin typeface="Arial"/>
                          <a:ea typeface="Arial Unicode MS"/>
                        </a:defRPr>
                      </a:lvl5pPr>
                      <a:lvl6pPr marL="2286000" algn="l" defTabSz="914400" rtl="0" eaLnBrk="1" latinLnBrk="1" hangingPunct="1">
                        <a:defRPr sz="1800" kern="1200">
                          <a:solidFill>
                            <a:schemeClr val="tx1"/>
                          </a:solidFill>
                          <a:latin typeface="Arial"/>
                          <a:ea typeface="Arial Unicode MS"/>
                        </a:defRPr>
                      </a:lvl6pPr>
                      <a:lvl7pPr marL="2743200" algn="l" defTabSz="914400" rtl="0" eaLnBrk="1" latinLnBrk="1" hangingPunct="1">
                        <a:defRPr sz="1800" kern="1200">
                          <a:solidFill>
                            <a:schemeClr val="tx1"/>
                          </a:solidFill>
                          <a:latin typeface="Arial"/>
                          <a:ea typeface="Arial Unicode MS"/>
                        </a:defRPr>
                      </a:lvl7pPr>
                      <a:lvl8pPr marL="3200400" algn="l" defTabSz="914400" rtl="0" eaLnBrk="1" latinLnBrk="1" hangingPunct="1">
                        <a:defRPr sz="1800" kern="1200">
                          <a:solidFill>
                            <a:schemeClr val="tx1"/>
                          </a:solidFill>
                          <a:latin typeface="Arial"/>
                          <a:ea typeface="Arial Unicode MS"/>
                        </a:defRPr>
                      </a:lvl8pPr>
                      <a:lvl9pPr marL="3657600" algn="l" defTabSz="914400" rtl="0" eaLnBrk="1" latinLnBrk="1" hangingPunct="1">
                        <a:defRPr sz="1800" kern="1200">
                          <a:solidFill>
                            <a:schemeClr val="tx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solidFill>
                        <a:latin typeface="+mn-lt"/>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smtClean="0">
                          <a:solidFill>
                            <a:schemeClr val="bg1"/>
                          </a:solidFill>
                          <a:latin typeface="+mn-lt"/>
                          <a:cs typeface="Arial" pitchFamily="34" charset="0"/>
                        </a:rPr>
                        <a:t> The current context is used for just selecting only the relevant set of data</a:t>
                      </a:r>
                      <a:endParaRPr lang="ko-KR" altLang="en-US" sz="1200" dirty="0">
                        <a:solidFill>
                          <a:schemeClr val="bg1"/>
                        </a:solidFill>
                        <a:latin typeface="+mn-lt"/>
                        <a:cs typeface="Arial" pitchFamily="34" charset="0"/>
                      </a:endParaRPr>
                    </a:p>
                  </a:txBody>
                  <a:tcPr anchor="ctr">
                    <a:lnL w="19050" cap="flat" cmpd="sng" algn="ctr">
                      <a:solidFill>
                        <a:srgbClr val="F07624"/>
                      </a:solidFill>
                      <a:prstDash val="solid"/>
                      <a:round/>
                      <a:headEnd type="none" w="med" len="med"/>
                      <a:tailEnd type="none" w="med" len="med"/>
                    </a:lnL>
                    <a:lnR w="19050" cap="flat" cmpd="sng" algn="ctr">
                      <a:solidFill>
                        <a:srgbClr val="F07624"/>
                      </a:solidFill>
                      <a:prstDash val="solid"/>
                      <a:round/>
                      <a:headEnd type="none" w="med" len="med"/>
                      <a:tailEnd type="none" w="med" len="med"/>
                    </a:lnR>
                    <a:lnT w="12700" cmpd="sng">
                      <a:noFill/>
                    </a:lnT>
                    <a:lnB w="19050" cap="flat" cmpd="sng" algn="ctr">
                      <a:solidFill>
                        <a:srgbClr val="F07624"/>
                      </a:solidFill>
                      <a:prstDash val="solid"/>
                      <a:round/>
                      <a:headEnd type="none" w="med" len="med"/>
                      <a:tailEnd type="none" w="med" len="med"/>
                    </a:lnB>
                    <a:lnTlToBr w="12700" cmpd="sng">
                      <a:noFill/>
                      <a:prstDash val="solid"/>
                    </a:lnTlToBr>
                    <a:lnBlToTr w="12700" cmpd="sng">
                      <a:noFill/>
                      <a:prstDash val="solid"/>
                    </a:lnBlToTr>
                    <a:solidFill>
                      <a:srgbClr val="F07624"/>
                    </a:solidFill>
                  </a:tcPr>
                </a:tc>
                <a:extLst>
                  <a:ext uri="{0D108BD9-81ED-4DB2-BD59-A6C34878D82A}">
                    <a16:rowId xmlns:a16="http://schemas.microsoft.com/office/drawing/2014/main" val="10003"/>
                  </a:ext>
                </a:extLst>
              </a:tr>
            </a:tbl>
          </a:graphicData>
        </a:graphic>
      </p:graphicFrame>
      <p:graphicFrame>
        <p:nvGraphicFramePr>
          <p:cNvPr id="77" name="Table 76"/>
          <p:cNvGraphicFramePr>
            <a:graphicFrameLocks noGrp="1"/>
          </p:cNvGraphicFramePr>
          <p:nvPr>
            <p:extLst>
              <p:ext uri="{D42A27DB-BD31-4B8C-83A1-F6EECF244321}">
                <p14:modId xmlns:p14="http://schemas.microsoft.com/office/powerpoint/2010/main" val="2919261070"/>
              </p:ext>
            </p:extLst>
          </p:nvPr>
        </p:nvGraphicFramePr>
        <p:xfrm>
          <a:off x="4283968" y="1269486"/>
          <a:ext cx="1823864" cy="3339570"/>
        </p:xfrm>
        <a:graphic>
          <a:graphicData uri="http://schemas.openxmlformats.org/drawingml/2006/table">
            <a:tbl>
              <a:tblPr firstRow="1" bandRow="1"/>
              <a:tblGrid>
                <a:gridCol w="1823864">
                  <a:extLst>
                    <a:ext uri="{9D8B030D-6E8A-4147-A177-3AD203B41FA5}">
                      <a16:colId xmlns:a16="http://schemas.microsoft.com/office/drawing/2014/main" val="20000"/>
                    </a:ext>
                  </a:extLst>
                </a:gridCol>
              </a:tblGrid>
              <a:tr h="475231">
                <a:tc>
                  <a:txBody>
                    <a:bodyPr/>
                    <a:lstStyle>
                      <a:lvl1pPr marL="0" algn="l" defTabSz="914400" rtl="0" eaLnBrk="1" latinLnBrk="1" hangingPunct="1">
                        <a:defRPr sz="1800" kern="1200">
                          <a:solidFill>
                            <a:schemeClr val="tx1"/>
                          </a:solidFill>
                          <a:latin typeface="Arial"/>
                          <a:ea typeface="Arial Unicode MS"/>
                        </a:defRPr>
                      </a:lvl1pPr>
                      <a:lvl2pPr marL="457200" algn="l" defTabSz="914400" rtl="0" eaLnBrk="1" latinLnBrk="1" hangingPunct="1">
                        <a:defRPr sz="1800" kern="1200">
                          <a:solidFill>
                            <a:schemeClr val="tx1"/>
                          </a:solidFill>
                          <a:latin typeface="Arial"/>
                          <a:ea typeface="Arial Unicode MS"/>
                        </a:defRPr>
                      </a:lvl2pPr>
                      <a:lvl3pPr marL="914400" algn="l" defTabSz="914400" rtl="0" eaLnBrk="1" latinLnBrk="1" hangingPunct="1">
                        <a:defRPr sz="1800" kern="1200">
                          <a:solidFill>
                            <a:schemeClr val="tx1"/>
                          </a:solidFill>
                          <a:latin typeface="Arial"/>
                          <a:ea typeface="Arial Unicode MS"/>
                        </a:defRPr>
                      </a:lvl3pPr>
                      <a:lvl4pPr marL="1371600" algn="l" defTabSz="914400" rtl="0" eaLnBrk="1" latinLnBrk="1" hangingPunct="1">
                        <a:defRPr sz="1800" kern="1200">
                          <a:solidFill>
                            <a:schemeClr val="tx1"/>
                          </a:solidFill>
                          <a:latin typeface="Arial"/>
                          <a:ea typeface="Arial Unicode MS"/>
                        </a:defRPr>
                      </a:lvl4pPr>
                      <a:lvl5pPr marL="1828800" algn="l" defTabSz="914400" rtl="0" eaLnBrk="1" latinLnBrk="1" hangingPunct="1">
                        <a:defRPr sz="1800" kern="1200">
                          <a:solidFill>
                            <a:schemeClr val="tx1"/>
                          </a:solidFill>
                          <a:latin typeface="Arial"/>
                          <a:ea typeface="Arial Unicode MS"/>
                        </a:defRPr>
                      </a:lvl5pPr>
                      <a:lvl6pPr marL="2286000" algn="l" defTabSz="914400" rtl="0" eaLnBrk="1" latinLnBrk="1" hangingPunct="1">
                        <a:defRPr sz="1800" kern="1200">
                          <a:solidFill>
                            <a:schemeClr val="tx1"/>
                          </a:solidFill>
                          <a:latin typeface="Arial"/>
                          <a:ea typeface="Arial Unicode MS"/>
                        </a:defRPr>
                      </a:lvl6pPr>
                      <a:lvl7pPr marL="2743200" algn="l" defTabSz="914400" rtl="0" eaLnBrk="1" latinLnBrk="1" hangingPunct="1">
                        <a:defRPr sz="1800" kern="1200">
                          <a:solidFill>
                            <a:schemeClr val="tx1"/>
                          </a:solidFill>
                          <a:latin typeface="Arial"/>
                          <a:ea typeface="Arial Unicode MS"/>
                        </a:defRPr>
                      </a:lvl7pPr>
                      <a:lvl8pPr marL="3200400" algn="l" defTabSz="914400" rtl="0" eaLnBrk="1" latinLnBrk="1" hangingPunct="1">
                        <a:defRPr sz="1800" kern="1200">
                          <a:solidFill>
                            <a:schemeClr val="tx1"/>
                          </a:solidFill>
                          <a:latin typeface="Arial"/>
                          <a:ea typeface="Arial Unicode MS"/>
                        </a:defRPr>
                      </a:lvl8pPr>
                      <a:lvl9pPr marL="3657600" algn="l" defTabSz="914400" rtl="0" eaLnBrk="1" latinLnBrk="1" hangingPunct="1">
                        <a:defRPr sz="1800" kern="1200">
                          <a:solidFill>
                            <a:schemeClr val="tx1"/>
                          </a:solidFill>
                          <a:latin typeface="Arial"/>
                          <a:ea typeface="Arial Unicode MS"/>
                        </a:defRPr>
                      </a:lvl9pPr>
                    </a:lstStyle>
                    <a:p>
                      <a:pPr algn="ctr" latinLnBrk="1"/>
                      <a:r>
                        <a:rPr lang="en-US" altLang="ko-KR" sz="1400" b="1" dirty="0" smtClean="0">
                          <a:solidFill>
                            <a:srgbClr val="F4BD40"/>
                          </a:solidFill>
                          <a:latin typeface="+mn-lt"/>
                          <a:cs typeface="Arial" pitchFamily="34" charset="0"/>
                        </a:rPr>
                        <a:t>Contextual</a:t>
                      </a:r>
                    </a:p>
                    <a:p>
                      <a:pPr algn="ctr" latinLnBrk="1"/>
                      <a:r>
                        <a:rPr lang="en-US" altLang="ko-KR" sz="1400" b="1" dirty="0" smtClean="0">
                          <a:solidFill>
                            <a:srgbClr val="F4BD40"/>
                          </a:solidFill>
                          <a:latin typeface="+mn-lt"/>
                          <a:cs typeface="Arial" pitchFamily="34" charset="0"/>
                        </a:rPr>
                        <a:t>Post Filtering</a:t>
                      </a:r>
                      <a:endParaRPr lang="ko-KR" altLang="en-US" sz="1400" b="1" dirty="0">
                        <a:solidFill>
                          <a:srgbClr val="F4BD40"/>
                        </a:solidFill>
                        <a:latin typeface="+mn-lt"/>
                        <a:cs typeface="Arial" pitchFamily="34" charset="0"/>
                      </a:endParaRPr>
                    </a:p>
                  </a:txBody>
                  <a:tcPr anchor="ctr">
                    <a:lnL w="19050" cap="flat" cmpd="sng" algn="ctr">
                      <a:solidFill>
                        <a:srgbClr val="F4BD2D"/>
                      </a:solidFill>
                      <a:prstDash val="solid"/>
                      <a:round/>
                      <a:headEnd type="none" w="med" len="med"/>
                      <a:tailEnd type="none" w="med" len="med"/>
                    </a:lnL>
                    <a:lnR w="19050" cap="flat" cmpd="sng" algn="ctr">
                      <a:solidFill>
                        <a:srgbClr val="F4BD2D"/>
                      </a:solidFill>
                      <a:prstDash val="solid"/>
                      <a:round/>
                      <a:headEnd type="none" w="med" len="med"/>
                      <a:tailEnd type="none" w="med" len="med"/>
                    </a:lnR>
                    <a:lnT w="19050" cap="flat" cmpd="sng" algn="ctr">
                      <a:solidFill>
                        <a:srgbClr val="F4BD2D"/>
                      </a:solidFill>
                      <a:prstDash val="solid"/>
                      <a:round/>
                      <a:headEnd type="none" w="med" len="med"/>
                      <a:tailEnd type="none" w="med" len="med"/>
                    </a:lnT>
                    <a:lnB w="19050" cap="flat" cmpd="sng" algn="ctr">
                      <a:solidFill>
                        <a:srgbClr val="F4BD2D"/>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67681">
                <a:tc>
                  <a:txBody>
                    <a:bodyPr/>
                    <a:lstStyle>
                      <a:lvl1pPr marL="0" algn="l" defTabSz="914400" rtl="0" eaLnBrk="1" latinLnBrk="1" hangingPunct="1">
                        <a:defRPr sz="1800" kern="1200">
                          <a:solidFill>
                            <a:schemeClr val="tx1"/>
                          </a:solidFill>
                          <a:latin typeface="Arial"/>
                          <a:ea typeface="Arial Unicode MS"/>
                        </a:defRPr>
                      </a:lvl1pPr>
                      <a:lvl2pPr marL="457200" algn="l" defTabSz="914400" rtl="0" eaLnBrk="1" latinLnBrk="1" hangingPunct="1">
                        <a:defRPr sz="1800" kern="1200">
                          <a:solidFill>
                            <a:schemeClr val="tx1"/>
                          </a:solidFill>
                          <a:latin typeface="Arial"/>
                          <a:ea typeface="Arial Unicode MS"/>
                        </a:defRPr>
                      </a:lvl2pPr>
                      <a:lvl3pPr marL="914400" algn="l" defTabSz="914400" rtl="0" eaLnBrk="1" latinLnBrk="1" hangingPunct="1">
                        <a:defRPr sz="1800" kern="1200">
                          <a:solidFill>
                            <a:schemeClr val="tx1"/>
                          </a:solidFill>
                          <a:latin typeface="Arial"/>
                          <a:ea typeface="Arial Unicode MS"/>
                        </a:defRPr>
                      </a:lvl3pPr>
                      <a:lvl4pPr marL="1371600" algn="l" defTabSz="914400" rtl="0" eaLnBrk="1" latinLnBrk="1" hangingPunct="1">
                        <a:defRPr sz="1800" kern="1200">
                          <a:solidFill>
                            <a:schemeClr val="tx1"/>
                          </a:solidFill>
                          <a:latin typeface="Arial"/>
                          <a:ea typeface="Arial Unicode MS"/>
                        </a:defRPr>
                      </a:lvl4pPr>
                      <a:lvl5pPr marL="1828800" algn="l" defTabSz="914400" rtl="0" eaLnBrk="1" latinLnBrk="1" hangingPunct="1">
                        <a:defRPr sz="1800" kern="1200">
                          <a:solidFill>
                            <a:schemeClr val="tx1"/>
                          </a:solidFill>
                          <a:latin typeface="Arial"/>
                          <a:ea typeface="Arial Unicode MS"/>
                        </a:defRPr>
                      </a:lvl5pPr>
                      <a:lvl6pPr marL="2286000" algn="l" defTabSz="914400" rtl="0" eaLnBrk="1" latinLnBrk="1" hangingPunct="1">
                        <a:defRPr sz="1800" kern="1200">
                          <a:solidFill>
                            <a:schemeClr val="tx1"/>
                          </a:solidFill>
                          <a:latin typeface="Arial"/>
                          <a:ea typeface="Arial Unicode MS"/>
                        </a:defRPr>
                      </a:lvl6pPr>
                      <a:lvl7pPr marL="2743200" algn="l" defTabSz="914400" rtl="0" eaLnBrk="1" latinLnBrk="1" hangingPunct="1">
                        <a:defRPr sz="1800" kern="1200">
                          <a:solidFill>
                            <a:schemeClr val="tx1"/>
                          </a:solidFill>
                          <a:latin typeface="Arial"/>
                          <a:ea typeface="Arial Unicode MS"/>
                        </a:defRPr>
                      </a:lvl7pPr>
                      <a:lvl8pPr marL="3200400" algn="l" defTabSz="914400" rtl="0" eaLnBrk="1" latinLnBrk="1" hangingPunct="1">
                        <a:defRPr sz="1800" kern="1200">
                          <a:solidFill>
                            <a:schemeClr val="tx1"/>
                          </a:solidFill>
                          <a:latin typeface="Arial"/>
                          <a:ea typeface="Arial Unicode MS"/>
                        </a:defRPr>
                      </a:lvl8pPr>
                      <a:lvl9pPr marL="3657600" algn="l" defTabSz="914400" rtl="0" eaLnBrk="1" latinLnBrk="1" hangingPunct="1">
                        <a:defRPr sz="1800" kern="1200">
                          <a:solidFill>
                            <a:schemeClr val="tx1"/>
                          </a:solidFill>
                          <a:latin typeface="Arial"/>
                          <a:ea typeface="Arial Unicode MS"/>
                        </a:defRPr>
                      </a:lvl9pPr>
                    </a:lstStyle>
                    <a:p>
                      <a:pPr algn="ctr" latinLnBrk="1"/>
                      <a:endParaRPr lang="ko-KR" altLang="en-US" dirty="0">
                        <a:solidFill>
                          <a:schemeClr val="bg1"/>
                        </a:solidFill>
                        <a:latin typeface="+mn-lt"/>
                        <a:cs typeface="Arial" pitchFamily="34" charset="0"/>
                      </a:endParaRPr>
                    </a:p>
                  </a:txBody>
                  <a:tcPr anchor="ctr">
                    <a:lnL w="19050" cap="flat" cmpd="sng" algn="ctr">
                      <a:solidFill>
                        <a:srgbClr val="F4BD2D"/>
                      </a:solidFill>
                      <a:prstDash val="solid"/>
                      <a:round/>
                      <a:headEnd type="none" w="med" len="med"/>
                      <a:tailEnd type="none" w="med" len="med"/>
                    </a:lnL>
                    <a:lnR w="19050" cap="flat" cmpd="sng" algn="ctr">
                      <a:solidFill>
                        <a:srgbClr val="F4BD2D"/>
                      </a:solidFill>
                      <a:prstDash val="solid"/>
                      <a:round/>
                      <a:headEnd type="none" w="med" len="med"/>
                      <a:tailEnd type="none" w="med" len="med"/>
                    </a:lnR>
                    <a:lnT w="19050" cap="flat" cmpd="sng" algn="ctr">
                      <a:solidFill>
                        <a:srgbClr val="F4BD2D"/>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F4BD2D"/>
                    </a:solidFill>
                  </a:tcPr>
                </a:tc>
                <a:extLst>
                  <a:ext uri="{0D108BD9-81ED-4DB2-BD59-A6C34878D82A}">
                    <a16:rowId xmlns:a16="http://schemas.microsoft.com/office/drawing/2014/main" val="10001"/>
                  </a:ext>
                </a:extLst>
              </a:tr>
              <a:tr h="475231">
                <a:tc>
                  <a:txBody>
                    <a:bodyPr/>
                    <a:lstStyle>
                      <a:lvl1pPr marL="0" algn="l" defTabSz="914400" rtl="0" eaLnBrk="1" latinLnBrk="1" hangingPunct="1">
                        <a:defRPr sz="1800" kern="1200">
                          <a:solidFill>
                            <a:schemeClr val="tx1"/>
                          </a:solidFill>
                          <a:latin typeface="Arial"/>
                          <a:ea typeface="Arial Unicode MS"/>
                        </a:defRPr>
                      </a:lvl1pPr>
                      <a:lvl2pPr marL="457200" algn="l" defTabSz="914400" rtl="0" eaLnBrk="1" latinLnBrk="1" hangingPunct="1">
                        <a:defRPr sz="1800" kern="1200">
                          <a:solidFill>
                            <a:schemeClr val="tx1"/>
                          </a:solidFill>
                          <a:latin typeface="Arial"/>
                          <a:ea typeface="Arial Unicode MS"/>
                        </a:defRPr>
                      </a:lvl2pPr>
                      <a:lvl3pPr marL="914400" algn="l" defTabSz="914400" rtl="0" eaLnBrk="1" latinLnBrk="1" hangingPunct="1">
                        <a:defRPr sz="1800" kern="1200">
                          <a:solidFill>
                            <a:schemeClr val="tx1"/>
                          </a:solidFill>
                          <a:latin typeface="Arial"/>
                          <a:ea typeface="Arial Unicode MS"/>
                        </a:defRPr>
                      </a:lvl3pPr>
                      <a:lvl4pPr marL="1371600" algn="l" defTabSz="914400" rtl="0" eaLnBrk="1" latinLnBrk="1" hangingPunct="1">
                        <a:defRPr sz="1800" kern="1200">
                          <a:solidFill>
                            <a:schemeClr val="tx1"/>
                          </a:solidFill>
                          <a:latin typeface="Arial"/>
                          <a:ea typeface="Arial Unicode MS"/>
                        </a:defRPr>
                      </a:lvl4pPr>
                      <a:lvl5pPr marL="1828800" algn="l" defTabSz="914400" rtl="0" eaLnBrk="1" latinLnBrk="1" hangingPunct="1">
                        <a:defRPr sz="1800" kern="1200">
                          <a:solidFill>
                            <a:schemeClr val="tx1"/>
                          </a:solidFill>
                          <a:latin typeface="Arial"/>
                          <a:ea typeface="Arial Unicode MS"/>
                        </a:defRPr>
                      </a:lvl5pPr>
                      <a:lvl6pPr marL="2286000" algn="l" defTabSz="914400" rtl="0" eaLnBrk="1" latinLnBrk="1" hangingPunct="1">
                        <a:defRPr sz="1800" kern="1200">
                          <a:solidFill>
                            <a:schemeClr val="tx1"/>
                          </a:solidFill>
                          <a:latin typeface="Arial"/>
                          <a:ea typeface="Arial Unicode MS"/>
                        </a:defRPr>
                      </a:lvl6pPr>
                      <a:lvl7pPr marL="2743200" algn="l" defTabSz="914400" rtl="0" eaLnBrk="1" latinLnBrk="1" hangingPunct="1">
                        <a:defRPr sz="1800" kern="1200">
                          <a:solidFill>
                            <a:schemeClr val="tx1"/>
                          </a:solidFill>
                          <a:latin typeface="Arial"/>
                          <a:ea typeface="Arial Unicode MS"/>
                        </a:defRPr>
                      </a:lvl7pPr>
                      <a:lvl8pPr marL="3200400" algn="l" defTabSz="914400" rtl="0" eaLnBrk="1" latinLnBrk="1" hangingPunct="1">
                        <a:defRPr sz="1800" kern="1200">
                          <a:solidFill>
                            <a:schemeClr val="tx1"/>
                          </a:solidFill>
                          <a:latin typeface="Arial"/>
                          <a:ea typeface="Arial Unicode MS"/>
                        </a:defRPr>
                      </a:lvl8pPr>
                      <a:lvl9pPr marL="3657600" algn="l" defTabSz="914400" rtl="0" eaLnBrk="1" latinLnBrk="1" hangingPunct="1">
                        <a:defRPr sz="1800" kern="1200">
                          <a:solidFill>
                            <a:schemeClr val="tx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kern="1200" dirty="0" smtClean="0">
                          <a:solidFill>
                            <a:schemeClr val="bg1"/>
                          </a:solidFill>
                          <a:latin typeface="Arial"/>
                          <a:ea typeface="Arial Unicode MS"/>
                          <a:cs typeface="Arial" pitchFamily="34" charset="0"/>
                        </a:rPr>
                        <a:t>2D</a:t>
                      </a:r>
                      <a:r>
                        <a:rPr lang="en-US" altLang="ko-KR" sz="1200" b="1" kern="1200" baseline="0" dirty="0" smtClean="0">
                          <a:solidFill>
                            <a:schemeClr val="bg1"/>
                          </a:solidFill>
                          <a:latin typeface="Arial"/>
                          <a:ea typeface="Arial Unicode MS"/>
                          <a:cs typeface="Arial" pitchFamily="34" charset="0"/>
                        </a:rPr>
                        <a:t> recommender system</a:t>
                      </a:r>
                      <a:endParaRPr lang="ko-KR" altLang="en-US" sz="1200" b="1" kern="1200" dirty="0">
                        <a:solidFill>
                          <a:schemeClr val="bg1"/>
                        </a:solidFill>
                        <a:latin typeface="Arial"/>
                        <a:ea typeface="Arial Unicode MS"/>
                        <a:cs typeface="Arial" pitchFamily="34" charset="0"/>
                      </a:endParaRPr>
                    </a:p>
                  </a:txBody>
                  <a:tcPr anchor="ctr">
                    <a:lnL w="19050" cap="flat" cmpd="sng" algn="ctr">
                      <a:solidFill>
                        <a:srgbClr val="F4BD2D"/>
                      </a:solidFill>
                      <a:prstDash val="solid"/>
                      <a:round/>
                      <a:headEnd type="none" w="med" len="med"/>
                      <a:tailEnd type="none" w="med" len="med"/>
                    </a:lnL>
                    <a:lnR w="19050" cap="flat" cmpd="sng" algn="ctr">
                      <a:solidFill>
                        <a:srgbClr val="F4BD2D"/>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F4BD2D"/>
                    </a:solidFill>
                  </a:tcPr>
                </a:tc>
                <a:extLst>
                  <a:ext uri="{0D108BD9-81ED-4DB2-BD59-A6C34878D82A}">
                    <a16:rowId xmlns:a16="http://schemas.microsoft.com/office/drawing/2014/main" val="10002"/>
                  </a:ext>
                </a:extLst>
              </a:tr>
              <a:tr h="1578498">
                <a:tc>
                  <a:txBody>
                    <a:bodyPr/>
                    <a:lstStyle>
                      <a:lvl1pPr marL="0" algn="l" defTabSz="914400" rtl="0" eaLnBrk="1" latinLnBrk="1" hangingPunct="1">
                        <a:defRPr sz="1800" kern="1200">
                          <a:solidFill>
                            <a:schemeClr val="tx1"/>
                          </a:solidFill>
                          <a:latin typeface="Arial"/>
                          <a:ea typeface="Arial Unicode MS"/>
                        </a:defRPr>
                      </a:lvl1pPr>
                      <a:lvl2pPr marL="457200" algn="l" defTabSz="914400" rtl="0" eaLnBrk="1" latinLnBrk="1" hangingPunct="1">
                        <a:defRPr sz="1800" kern="1200">
                          <a:solidFill>
                            <a:schemeClr val="tx1"/>
                          </a:solidFill>
                          <a:latin typeface="Arial"/>
                          <a:ea typeface="Arial Unicode MS"/>
                        </a:defRPr>
                      </a:lvl2pPr>
                      <a:lvl3pPr marL="914400" algn="l" defTabSz="914400" rtl="0" eaLnBrk="1" latinLnBrk="1" hangingPunct="1">
                        <a:defRPr sz="1800" kern="1200">
                          <a:solidFill>
                            <a:schemeClr val="tx1"/>
                          </a:solidFill>
                          <a:latin typeface="Arial"/>
                          <a:ea typeface="Arial Unicode MS"/>
                        </a:defRPr>
                      </a:lvl3pPr>
                      <a:lvl4pPr marL="1371600" algn="l" defTabSz="914400" rtl="0" eaLnBrk="1" latinLnBrk="1" hangingPunct="1">
                        <a:defRPr sz="1800" kern="1200">
                          <a:solidFill>
                            <a:schemeClr val="tx1"/>
                          </a:solidFill>
                          <a:latin typeface="Arial"/>
                          <a:ea typeface="Arial Unicode MS"/>
                        </a:defRPr>
                      </a:lvl4pPr>
                      <a:lvl5pPr marL="1828800" algn="l" defTabSz="914400" rtl="0" eaLnBrk="1" latinLnBrk="1" hangingPunct="1">
                        <a:defRPr sz="1800" kern="1200">
                          <a:solidFill>
                            <a:schemeClr val="tx1"/>
                          </a:solidFill>
                          <a:latin typeface="Arial"/>
                          <a:ea typeface="Arial Unicode MS"/>
                        </a:defRPr>
                      </a:lvl5pPr>
                      <a:lvl6pPr marL="2286000" algn="l" defTabSz="914400" rtl="0" eaLnBrk="1" latinLnBrk="1" hangingPunct="1">
                        <a:defRPr sz="1800" kern="1200">
                          <a:solidFill>
                            <a:schemeClr val="tx1"/>
                          </a:solidFill>
                          <a:latin typeface="Arial"/>
                          <a:ea typeface="Arial Unicode MS"/>
                        </a:defRPr>
                      </a:lvl6pPr>
                      <a:lvl7pPr marL="2743200" algn="l" defTabSz="914400" rtl="0" eaLnBrk="1" latinLnBrk="1" hangingPunct="1">
                        <a:defRPr sz="1800" kern="1200">
                          <a:solidFill>
                            <a:schemeClr val="tx1"/>
                          </a:solidFill>
                          <a:latin typeface="Arial"/>
                          <a:ea typeface="Arial Unicode MS"/>
                        </a:defRPr>
                      </a:lvl7pPr>
                      <a:lvl8pPr marL="3200400" algn="l" defTabSz="914400" rtl="0" eaLnBrk="1" latinLnBrk="1" hangingPunct="1">
                        <a:defRPr sz="1800" kern="1200">
                          <a:solidFill>
                            <a:schemeClr val="tx1"/>
                          </a:solidFill>
                          <a:latin typeface="Arial"/>
                          <a:ea typeface="Arial Unicode MS"/>
                        </a:defRPr>
                      </a:lvl8pPr>
                      <a:lvl9pPr marL="3657600" algn="l" defTabSz="914400" rtl="0" eaLnBrk="1" latinLnBrk="1" hangingPunct="1">
                        <a:defRPr sz="1800" kern="1200">
                          <a:solidFill>
                            <a:schemeClr val="tx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solidFill>
                        <a:latin typeface="+mn-lt"/>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smtClean="0">
                          <a:solidFill>
                            <a:schemeClr val="bg1"/>
                          </a:solidFill>
                          <a:latin typeface="+mn-lt"/>
                          <a:cs typeface="Arial" pitchFamily="34" charset="0"/>
                        </a:rPr>
                        <a:t>The resulting set of recommendations is adjusted for each user using the contextual information</a:t>
                      </a:r>
                      <a:endParaRPr lang="ko-KR" altLang="en-US" sz="1200" dirty="0">
                        <a:solidFill>
                          <a:schemeClr val="bg1"/>
                        </a:solidFill>
                        <a:latin typeface="+mn-lt"/>
                        <a:cs typeface="Arial" pitchFamily="34" charset="0"/>
                      </a:endParaRPr>
                    </a:p>
                  </a:txBody>
                  <a:tcPr anchor="ctr">
                    <a:lnL w="19050" cap="flat" cmpd="sng" algn="ctr">
                      <a:solidFill>
                        <a:srgbClr val="F4BD2D"/>
                      </a:solidFill>
                      <a:prstDash val="solid"/>
                      <a:round/>
                      <a:headEnd type="none" w="med" len="med"/>
                      <a:tailEnd type="none" w="med" len="med"/>
                    </a:lnL>
                    <a:lnR w="19050" cap="flat" cmpd="sng" algn="ctr">
                      <a:solidFill>
                        <a:srgbClr val="F4BD2D"/>
                      </a:solidFill>
                      <a:prstDash val="solid"/>
                      <a:round/>
                      <a:headEnd type="none" w="med" len="med"/>
                      <a:tailEnd type="none" w="med" len="med"/>
                    </a:lnR>
                    <a:lnT w="12700" cmpd="sng">
                      <a:noFill/>
                    </a:lnT>
                    <a:lnB w="19050" cap="flat" cmpd="sng" algn="ctr">
                      <a:solidFill>
                        <a:srgbClr val="F4BD2D"/>
                      </a:solidFill>
                      <a:prstDash val="solid"/>
                      <a:round/>
                      <a:headEnd type="none" w="med" len="med"/>
                      <a:tailEnd type="none" w="med" len="med"/>
                    </a:lnB>
                    <a:lnTlToBr w="12700" cmpd="sng">
                      <a:noFill/>
                      <a:prstDash val="solid"/>
                    </a:lnTlToBr>
                    <a:lnBlToTr w="12700" cmpd="sng">
                      <a:noFill/>
                      <a:prstDash val="solid"/>
                    </a:lnBlToTr>
                    <a:solidFill>
                      <a:srgbClr val="F4BD2D"/>
                    </a:solidFill>
                  </a:tcPr>
                </a:tc>
                <a:extLst>
                  <a:ext uri="{0D108BD9-81ED-4DB2-BD59-A6C34878D82A}">
                    <a16:rowId xmlns:a16="http://schemas.microsoft.com/office/drawing/2014/main" val="10003"/>
                  </a:ext>
                </a:extLst>
              </a:tr>
            </a:tbl>
          </a:graphicData>
        </a:graphic>
      </p:graphicFrame>
      <p:graphicFrame>
        <p:nvGraphicFramePr>
          <p:cNvPr id="78" name="Table 77"/>
          <p:cNvGraphicFramePr>
            <a:graphicFrameLocks noGrp="1"/>
          </p:cNvGraphicFramePr>
          <p:nvPr>
            <p:extLst>
              <p:ext uri="{D42A27DB-BD31-4B8C-83A1-F6EECF244321}">
                <p14:modId xmlns:p14="http://schemas.microsoft.com/office/powerpoint/2010/main" val="4070987893"/>
              </p:ext>
            </p:extLst>
          </p:nvPr>
        </p:nvGraphicFramePr>
        <p:xfrm>
          <a:off x="6332083" y="1269486"/>
          <a:ext cx="1823864" cy="3339570"/>
        </p:xfrm>
        <a:graphic>
          <a:graphicData uri="http://schemas.openxmlformats.org/drawingml/2006/table">
            <a:tbl>
              <a:tblPr firstRow="1" bandRow="1">
                <a:tableStyleId>{1FECB4D8-DB02-4DC6-A0A2-4F2EBAE1DC90}</a:tableStyleId>
              </a:tblPr>
              <a:tblGrid>
                <a:gridCol w="1823864">
                  <a:extLst>
                    <a:ext uri="{9D8B030D-6E8A-4147-A177-3AD203B41FA5}">
                      <a16:colId xmlns:a16="http://schemas.microsoft.com/office/drawing/2014/main" val="20000"/>
                    </a:ext>
                  </a:extLst>
                </a:gridCol>
              </a:tblGrid>
              <a:tr h="556380">
                <a:tc>
                  <a:txBody>
                    <a:bodyPr/>
                    <a:lstStyle>
                      <a:lvl1pPr marL="0" algn="l" defTabSz="914400" rtl="0" eaLnBrk="1" latinLnBrk="1" hangingPunct="1">
                        <a:defRPr sz="1800" kern="1200">
                          <a:solidFill>
                            <a:schemeClr val="tx1"/>
                          </a:solidFill>
                          <a:latin typeface="Arial"/>
                          <a:ea typeface="Arial Unicode MS"/>
                        </a:defRPr>
                      </a:lvl1pPr>
                      <a:lvl2pPr marL="457200" algn="l" defTabSz="914400" rtl="0" eaLnBrk="1" latinLnBrk="1" hangingPunct="1">
                        <a:defRPr sz="1800" kern="1200">
                          <a:solidFill>
                            <a:schemeClr val="tx1"/>
                          </a:solidFill>
                          <a:latin typeface="Arial"/>
                          <a:ea typeface="Arial Unicode MS"/>
                        </a:defRPr>
                      </a:lvl2pPr>
                      <a:lvl3pPr marL="914400" algn="l" defTabSz="914400" rtl="0" eaLnBrk="1" latinLnBrk="1" hangingPunct="1">
                        <a:defRPr sz="1800" kern="1200">
                          <a:solidFill>
                            <a:schemeClr val="tx1"/>
                          </a:solidFill>
                          <a:latin typeface="Arial"/>
                          <a:ea typeface="Arial Unicode MS"/>
                        </a:defRPr>
                      </a:lvl3pPr>
                      <a:lvl4pPr marL="1371600" algn="l" defTabSz="914400" rtl="0" eaLnBrk="1" latinLnBrk="1" hangingPunct="1">
                        <a:defRPr sz="1800" kern="1200">
                          <a:solidFill>
                            <a:schemeClr val="tx1"/>
                          </a:solidFill>
                          <a:latin typeface="Arial"/>
                          <a:ea typeface="Arial Unicode MS"/>
                        </a:defRPr>
                      </a:lvl4pPr>
                      <a:lvl5pPr marL="1828800" algn="l" defTabSz="914400" rtl="0" eaLnBrk="1" latinLnBrk="1" hangingPunct="1">
                        <a:defRPr sz="1800" kern="1200">
                          <a:solidFill>
                            <a:schemeClr val="tx1"/>
                          </a:solidFill>
                          <a:latin typeface="Arial"/>
                          <a:ea typeface="Arial Unicode MS"/>
                        </a:defRPr>
                      </a:lvl5pPr>
                      <a:lvl6pPr marL="2286000" algn="l" defTabSz="914400" rtl="0" eaLnBrk="1" latinLnBrk="1" hangingPunct="1">
                        <a:defRPr sz="1800" kern="1200">
                          <a:solidFill>
                            <a:schemeClr val="tx1"/>
                          </a:solidFill>
                          <a:latin typeface="Arial"/>
                          <a:ea typeface="Arial Unicode MS"/>
                        </a:defRPr>
                      </a:lvl6pPr>
                      <a:lvl7pPr marL="2743200" algn="l" defTabSz="914400" rtl="0" eaLnBrk="1" latinLnBrk="1" hangingPunct="1">
                        <a:defRPr sz="1800" kern="1200">
                          <a:solidFill>
                            <a:schemeClr val="tx1"/>
                          </a:solidFill>
                          <a:latin typeface="Arial"/>
                          <a:ea typeface="Arial Unicode MS"/>
                        </a:defRPr>
                      </a:lvl7pPr>
                      <a:lvl8pPr marL="3200400" algn="l" defTabSz="914400" rtl="0" eaLnBrk="1" latinLnBrk="1" hangingPunct="1">
                        <a:defRPr sz="1800" kern="1200">
                          <a:solidFill>
                            <a:schemeClr val="tx1"/>
                          </a:solidFill>
                          <a:latin typeface="Arial"/>
                          <a:ea typeface="Arial Unicode MS"/>
                        </a:defRPr>
                      </a:lvl8pPr>
                      <a:lvl9pPr marL="3657600" algn="l" defTabSz="914400" rtl="0" eaLnBrk="1" latinLnBrk="1" hangingPunct="1">
                        <a:defRPr sz="1800" kern="1200">
                          <a:solidFill>
                            <a:schemeClr val="tx1"/>
                          </a:solidFill>
                          <a:latin typeface="Arial"/>
                          <a:ea typeface="Arial Unicode MS"/>
                        </a:defRPr>
                      </a:lvl9pPr>
                    </a:lstStyle>
                    <a:p>
                      <a:pPr algn="ctr" latinLnBrk="1"/>
                      <a:r>
                        <a:rPr lang="en-US" altLang="ko-KR" sz="1400" dirty="0" smtClean="0">
                          <a:solidFill>
                            <a:schemeClr val="accent3"/>
                          </a:solidFill>
                        </a:rPr>
                        <a:t>Contextual Modeling</a:t>
                      </a:r>
                      <a:endParaRPr lang="ko-KR" altLang="en-US" sz="1400" b="1" dirty="0">
                        <a:solidFill>
                          <a:schemeClr val="accent3"/>
                        </a:solidFill>
                        <a:latin typeface="+mn-lt"/>
                        <a:cs typeface="Arial" pitchFamily="34" charset="0"/>
                      </a:endParaRPr>
                    </a:p>
                  </a:txBody>
                  <a:tcPr anchor="ctr">
                    <a:solidFill>
                      <a:schemeClr val="bg1"/>
                    </a:solidFill>
                  </a:tcPr>
                </a:tc>
                <a:extLst>
                  <a:ext uri="{0D108BD9-81ED-4DB2-BD59-A6C34878D82A}">
                    <a16:rowId xmlns:a16="http://schemas.microsoft.com/office/drawing/2014/main" val="10000"/>
                  </a:ext>
                </a:extLst>
              </a:tr>
              <a:tr h="811764">
                <a:tc>
                  <a:txBody>
                    <a:bodyPr/>
                    <a:lstStyle>
                      <a:lvl1pPr marL="0" algn="l" defTabSz="914400" rtl="0" eaLnBrk="1" latinLnBrk="1" hangingPunct="1">
                        <a:defRPr sz="1800" kern="1200">
                          <a:solidFill>
                            <a:schemeClr val="tx1"/>
                          </a:solidFill>
                          <a:latin typeface="Arial"/>
                          <a:ea typeface="Arial Unicode MS"/>
                        </a:defRPr>
                      </a:lvl1pPr>
                      <a:lvl2pPr marL="457200" algn="l" defTabSz="914400" rtl="0" eaLnBrk="1" latinLnBrk="1" hangingPunct="1">
                        <a:defRPr sz="1800" kern="1200">
                          <a:solidFill>
                            <a:schemeClr val="tx1"/>
                          </a:solidFill>
                          <a:latin typeface="Arial"/>
                          <a:ea typeface="Arial Unicode MS"/>
                        </a:defRPr>
                      </a:lvl2pPr>
                      <a:lvl3pPr marL="914400" algn="l" defTabSz="914400" rtl="0" eaLnBrk="1" latinLnBrk="1" hangingPunct="1">
                        <a:defRPr sz="1800" kern="1200">
                          <a:solidFill>
                            <a:schemeClr val="tx1"/>
                          </a:solidFill>
                          <a:latin typeface="Arial"/>
                          <a:ea typeface="Arial Unicode MS"/>
                        </a:defRPr>
                      </a:lvl3pPr>
                      <a:lvl4pPr marL="1371600" algn="l" defTabSz="914400" rtl="0" eaLnBrk="1" latinLnBrk="1" hangingPunct="1">
                        <a:defRPr sz="1800" kern="1200">
                          <a:solidFill>
                            <a:schemeClr val="tx1"/>
                          </a:solidFill>
                          <a:latin typeface="Arial"/>
                          <a:ea typeface="Arial Unicode MS"/>
                        </a:defRPr>
                      </a:lvl4pPr>
                      <a:lvl5pPr marL="1828800" algn="l" defTabSz="914400" rtl="0" eaLnBrk="1" latinLnBrk="1" hangingPunct="1">
                        <a:defRPr sz="1800" kern="1200">
                          <a:solidFill>
                            <a:schemeClr val="tx1"/>
                          </a:solidFill>
                          <a:latin typeface="Arial"/>
                          <a:ea typeface="Arial Unicode MS"/>
                        </a:defRPr>
                      </a:lvl5pPr>
                      <a:lvl6pPr marL="2286000" algn="l" defTabSz="914400" rtl="0" eaLnBrk="1" latinLnBrk="1" hangingPunct="1">
                        <a:defRPr sz="1800" kern="1200">
                          <a:solidFill>
                            <a:schemeClr val="tx1"/>
                          </a:solidFill>
                          <a:latin typeface="Arial"/>
                          <a:ea typeface="Arial Unicode MS"/>
                        </a:defRPr>
                      </a:lvl6pPr>
                      <a:lvl7pPr marL="2743200" algn="l" defTabSz="914400" rtl="0" eaLnBrk="1" latinLnBrk="1" hangingPunct="1">
                        <a:defRPr sz="1800" kern="1200">
                          <a:solidFill>
                            <a:schemeClr val="tx1"/>
                          </a:solidFill>
                          <a:latin typeface="Arial"/>
                          <a:ea typeface="Arial Unicode MS"/>
                        </a:defRPr>
                      </a:lvl7pPr>
                      <a:lvl8pPr marL="3200400" algn="l" defTabSz="914400" rtl="0" eaLnBrk="1" latinLnBrk="1" hangingPunct="1">
                        <a:defRPr sz="1800" kern="1200">
                          <a:solidFill>
                            <a:schemeClr val="tx1"/>
                          </a:solidFill>
                          <a:latin typeface="Arial"/>
                          <a:ea typeface="Arial Unicode MS"/>
                        </a:defRPr>
                      </a:lvl8pPr>
                      <a:lvl9pPr marL="3657600" algn="l" defTabSz="914400" rtl="0" eaLnBrk="1" latinLnBrk="1" hangingPunct="1">
                        <a:defRPr sz="1800" kern="1200">
                          <a:solidFill>
                            <a:schemeClr val="tx1"/>
                          </a:solidFill>
                          <a:latin typeface="Arial"/>
                          <a:ea typeface="Arial Unicode MS"/>
                        </a:defRPr>
                      </a:lvl9pPr>
                    </a:lstStyle>
                    <a:p>
                      <a:pPr algn="ctr" latinLnBrk="1"/>
                      <a:endParaRPr lang="ko-KR" altLang="en-US" sz="1400" b="1" kern="1200" dirty="0">
                        <a:solidFill>
                          <a:schemeClr val="tx1"/>
                        </a:solidFill>
                        <a:latin typeface="Arial"/>
                        <a:ea typeface="Arial Unicode MS"/>
                        <a:cs typeface="+mn-cs"/>
                      </a:endParaRPr>
                    </a:p>
                  </a:txBody>
                  <a:tcPr anchor="ctr">
                    <a:solidFill>
                      <a:schemeClr val="accent3"/>
                    </a:solidFill>
                  </a:tcPr>
                </a:tc>
                <a:extLst>
                  <a:ext uri="{0D108BD9-81ED-4DB2-BD59-A6C34878D82A}">
                    <a16:rowId xmlns:a16="http://schemas.microsoft.com/office/drawing/2014/main" val="10001"/>
                  </a:ext>
                </a:extLst>
              </a:tr>
              <a:tr h="502520">
                <a:tc>
                  <a:txBody>
                    <a:bodyPr/>
                    <a:lstStyle>
                      <a:lvl1pPr marL="0" algn="l" defTabSz="914400" rtl="0" eaLnBrk="1" latinLnBrk="1" hangingPunct="1">
                        <a:defRPr sz="1800" kern="1200">
                          <a:solidFill>
                            <a:schemeClr val="tx1"/>
                          </a:solidFill>
                          <a:latin typeface="Arial"/>
                          <a:ea typeface="Arial Unicode MS"/>
                        </a:defRPr>
                      </a:lvl1pPr>
                      <a:lvl2pPr marL="457200" algn="l" defTabSz="914400" rtl="0" eaLnBrk="1" latinLnBrk="1" hangingPunct="1">
                        <a:defRPr sz="1800" kern="1200">
                          <a:solidFill>
                            <a:schemeClr val="tx1"/>
                          </a:solidFill>
                          <a:latin typeface="Arial"/>
                          <a:ea typeface="Arial Unicode MS"/>
                        </a:defRPr>
                      </a:lvl2pPr>
                      <a:lvl3pPr marL="914400" algn="l" defTabSz="914400" rtl="0" eaLnBrk="1" latinLnBrk="1" hangingPunct="1">
                        <a:defRPr sz="1800" kern="1200">
                          <a:solidFill>
                            <a:schemeClr val="tx1"/>
                          </a:solidFill>
                          <a:latin typeface="Arial"/>
                          <a:ea typeface="Arial Unicode MS"/>
                        </a:defRPr>
                      </a:lvl3pPr>
                      <a:lvl4pPr marL="1371600" algn="l" defTabSz="914400" rtl="0" eaLnBrk="1" latinLnBrk="1" hangingPunct="1">
                        <a:defRPr sz="1800" kern="1200">
                          <a:solidFill>
                            <a:schemeClr val="tx1"/>
                          </a:solidFill>
                          <a:latin typeface="Arial"/>
                          <a:ea typeface="Arial Unicode MS"/>
                        </a:defRPr>
                      </a:lvl4pPr>
                      <a:lvl5pPr marL="1828800" algn="l" defTabSz="914400" rtl="0" eaLnBrk="1" latinLnBrk="1" hangingPunct="1">
                        <a:defRPr sz="1800" kern="1200">
                          <a:solidFill>
                            <a:schemeClr val="tx1"/>
                          </a:solidFill>
                          <a:latin typeface="Arial"/>
                          <a:ea typeface="Arial Unicode MS"/>
                        </a:defRPr>
                      </a:lvl5pPr>
                      <a:lvl6pPr marL="2286000" algn="l" defTabSz="914400" rtl="0" eaLnBrk="1" latinLnBrk="1" hangingPunct="1">
                        <a:defRPr sz="1800" kern="1200">
                          <a:solidFill>
                            <a:schemeClr val="tx1"/>
                          </a:solidFill>
                          <a:latin typeface="Arial"/>
                          <a:ea typeface="Arial Unicode MS"/>
                        </a:defRPr>
                      </a:lvl6pPr>
                      <a:lvl7pPr marL="2743200" algn="l" defTabSz="914400" rtl="0" eaLnBrk="1" latinLnBrk="1" hangingPunct="1">
                        <a:defRPr sz="1800" kern="1200">
                          <a:solidFill>
                            <a:schemeClr val="tx1"/>
                          </a:solidFill>
                          <a:latin typeface="Arial"/>
                          <a:ea typeface="Arial Unicode MS"/>
                        </a:defRPr>
                      </a:lvl7pPr>
                      <a:lvl8pPr marL="3200400" algn="l" defTabSz="914400" rtl="0" eaLnBrk="1" latinLnBrk="1" hangingPunct="1">
                        <a:defRPr sz="1800" kern="1200">
                          <a:solidFill>
                            <a:schemeClr val="tx1"/>
                          </a:solidFill>
                          <a:latin typeface="Arial"/>
                          <a:ea typeface="Arial Unicode MS"/>
                        </a:defRPr>
                      </a:lvl8pPr>
                      <a:lvl9pPr marL="3657600" algn="l" defTabSz="914400" rtl="0" eaLnBrk="1" latinLnBrk="1" hangingPunct="1">
                        <a:defRPr sz="1800" kern="1200">
                          <a:solidFill>
                            <a:schemeClr val="tx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kern="1200" dirty="0" smtClean="0">
                          <a:solidFill>
                            <a:schemeClr val="bg1"/>
                          </a:solidFill>
                          <a:latin typeface="Arial"/>
                          <a:ea typeface="Arial Unicode MS"/>
                          <a:cs typeface="Arial" pitchFamily="34" charset="0"/>
                        </a:rPr>
                        <a:t>MD</a:t>
                      </a:r>
                      <a:r>
                        <a:rPr lang="en-US" altLang="ko-KR" sz="1200" b="1" kern="1200" baseline="0" dirty="0" smtClean="0">
                          <a:solidFill>
                            <a:schemeClr val="bg1"/>
                          </a:solidFill>
                          <a:latin typeface="Arial"/>
                          <a:ea typeface="Arial Unicode MS"/>
                          <a:cs typeface="Arial" pitchFamily="34" charset="0"/>
                        </a:rPr>
                        <a:t> recommender system</a:t>
                      </a:r>
                      <a:endParaRPr lang="ko-KR" altLang="en-US" sz="1200" b="1" kern="1200" dirty="0">
                        <a:solidFill>
                          <a:schemeClr val="bg1"/>
                        </a:solidFill>
                        <a:latin typeface="Arial"/>
                        <a:ea typeface="Arial Unicode MS"/>
                        <a:cs typeface="Arial" pitchFamily="34" charset="0"/>
                      </a:endParaRPr>
                    </a:p>
                  </a:txBody>
                  <a:tcPr anchor="ctr">
                    <a:solidFill>
                      <a:schemeClr val="accent3"/>
                    </a:solidFill>
                  </a:tcPr>
                </a:tc>
                <a:extLst>
                  <a:ext uri="{0D108BD9-81ED-4DB2-BD59-A6C34878D82A}">
                    <a16:rowId xmlns:a16="http://schemas.microsoft.com/office/drawing/2014/main" val="10002"/>
                  </a:ext>
                </a:extLst>
              </a:tr>
              <a:tr h="1468906">
                <a:tc>
                  <a:txBody>
                    <a:bodyPr/>
                    <a:lstStyle>
                      <a:lvl1pPr marL="0" algn="l" defTabSz="914400" rtl="0" eaLnBrk="1" latinLnBrk="1" hangingPunct="1">
                        <a:defRPr sz="1800" kern="1200">
                          <a:solidFill>
                            <a:schemeClr val="tx1"/>
                          </a:solidFill>
                          <a:latin typeface="Arial"/>
                          <a:ea typeface="Arial Unicode MS"/>
                        </a:defRPr>
                      </a:lvl1pPr>
                      <a:lvl2pPr marL="457200" algn="l" defTabSz="914400" rtl="0" eaLnBrk="1" latinLnBrk="1" hangingPunct="1">
                        <a:defRPr sz="1800" kern="1200">
                          <a:solidFill>
                            <a:schemeClr val="tx1"/>
                          </a:solidFill>
                          <a:latin typeface="Arial"/>
                          <a:ea typeface="Arial Unicode MS"/>
                        </a:defRPr>
                      </a:lvl2pPr>
                      <a:lvl3pPr marL="914400" algn="l" defTabSz="914400" rtl="0" eaLnBrk="1" latinLnBrk="1" hangingPunct="1">
                        <a:defRPr sz="1800" kern="1200">
                          <a:solidFill>
                            <a:schemeClr val="tx1"/>
                          </a:solidFill>
                          <a:latin typeface="Arial"/>
                          <a:ea typeface="Arial Unicode MS"/>
                        </a:defRPr>
                      </a:lvl3pPr>
                      <a:lvl4pPr marL="1371600" algn="l" defTabSz="914400" rtl="0" eaLnBrk="1" latinLnBrk="1" hangingPunct="1">
                        <a:defRPr sz="1800" kern="1200">
                          <a:solidFill>
                            <a:schemeClr val="tx1"/>
                          </a:solidFill>
                          <a:latin typeface="Arial"/>
                          <a:ea typeface="Arial Unicode MS"/>
                        </a:defRPr>
                      </a:lvl4pPr>
                      <a:lvl5pPr marL="1828800" algn="l" defTabSz="914400" rtl="0" eaLnBrk="1" latinLnBrk="1" hangingPunct="1">
                        <a:defRPr sz="1800" kern="1200">
                          <a:solidFill>
                            <a:schemeClr val="tx1"/>
                          </a:solidFill>
                          <a:latin typeface="Arial"/>
                          <a:ea typeface="Arial Unicode MS"/>
                        </a:defRPr>
                      </a:lvl5pPr>
                      <a:lvl6pPr marL="2286000" algn="l" defTabSz="914400" rtl="0" eaLnBrk="1" latinLnBrk="1" hangingPunct="1">
                        <a:defRPr sz="1800" kern="1200">
                          <a:solidFill>
                            <a:schemeClr val="tx1"/>
                          </a:solidFill>
                          <a:latin typeface="Arial"/>
                          <a:ea typeface="Arial Unicode MS"/>
                        </a:defRPr>
                      </a:lvl6pPr>
                      <a:lvl7pPr marL="2743200" algn="l" defTabSz="914400" rtl="0" eaLnBrk="1" latinLnBrk="1" hangingPunct="1">
                        <a:defRPr sz="1800" kern="1200">
                          <a:solidFill>
                            <a:schemeClr val="tx1"/>
                          </a:solidFill>
                          <a:latin typeface="Arial"/>
                          <a:ea typeface="Arial Unicode MS"/>
                        </a:defRPr>
                      </a:lvl7pPr>
                      <a:lvl8pPr marL="3200400" algn="l" defTabSz="914400" rtl="0" eaLnBrk="1" latinLnBrk="1" hangingPunct="1">
                        <a:defRPr sz="1800" kern="1200">
                          <a:solidFill>
                            <a:schemeClr val="tx1"/>
                          </a:solidFill>
                          <a:latin typeface="Arial"/>
                          <a:ea typeface="Arial Unicode MS"/>
                        </a:defRPr>
                      </a:lvl8pPr>
                      <a:lvl9pPr marL="3657600" algn="l" defTabSz="914400" rtl="0" eaLnBrk="1" latinLnBrk="1" hangingPunct="1">
                        <a:defRPr sz="1800" kern="1200">
                          <a:solidFill>
                            <a:schemeClr val="tx1"/>
                          </a:solidFill>
                          <a:latin typeface="Arial"/>
                          <a:ea typeface="Arial Unicode MS"/>
                        </a:defRPr>
                      </a:lvl9p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200" dirty="0"/>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smtClean="0">
                          <a:solidFill>
                            <a:schemeClr val="bg1"/>
                          </a:solidFill>
                        </a:rPr>
                        <a:t>contextual information is used directly inside the model as part of the rating estimation</a:t>
                      </a:r>
                      <a:endParaRPr lang="ko-KR" altLang="en-US" sz="1200" dirty="0">
                        <a:solidFill>
                          <a:schemeClr val="bg1"/>
                        </a:solidFill>
                        <a:latin typeface="+mn-lt"/>
                        <a:cs typeface="Arial" pitchFamily="34" charset="0"/>
                      </a:endParaRPr>
                    </a:p>
                  </a:txBody>
                  <a:tcPr anchor="ctr">
                    <a:solidFill>
                      <a:schemeClr val="accent3"/>
                    </a:solidFill>
                  </a:tcPr>
                </a:tc>
                <a:extLst>
                  <a:ext uri="{0D108BD9-81ED-4DB2-BD59-A6C34878D82A}">
                    <a16:rowId xmlns:a16="http://schemas.microsoft.com/office/drawing/2014/main" val="10003"/>
                  </a:ext>
                </a:extLst>
              </a:tr>
            </a:tbl>
          </a:graphicData>
        </a:graphic>
      </p:graphicFrame>
      <p:sp>
        <p:nvSpPr>
          <p:cNvPr id="79" name="Rectangle 9"/>
          <p:cNvSpPr/>
          <p:nvPr/>
        </p:nvSpPr>
        <p:spPr>
          <a:xfrm>
            <a:off x="2915816" y="1972821"/>
            <a:ext cx="332123" cy="31089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white"/>
              </a:solidFill>
              <a:effectLst/>
              <a:uLnTx/>
              <a:uFillTx/>
              <a:latin typeface="Arial"/>
              <a:ea typeface="Arial Unicode MS"/>
              <a:cs typeface="+mn-cs"/>
            </a:endParaRPr>
          </a:p>
        </p:txBody>
      </p:sp>
      <p:sp>
        <p:nvSpPr>
          <p:cNvPr id="80" name="Rectangle 16"/>
          <p:cNvSpPr/>
          <p:nvPr/>
        </p:nvSpPr>
        <p:spPr>
          <a:xfrm rot="1795255">
            <a:off x="5065951" y="2001374"/>
            <a:ext cx="215964" cy="387184"/>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white"/>
              </a:solidFill>
              <a:effectLst/>
              <a:uLnTx/>
              <a:uFillTx/>
              <a:latin typeface="Arial"/>
              <a:ea typeface="Arial Unicode MS"/>
              <a:cs typeface="+mn-cs"/>
            </a:endParaRPr>
          </a:p>
        </p:txBody>
      </p:sp>
      <p:sp>
        <p:nvSpPr>
          <p:cNvPr id="82" name="Oval 21"/>
          <p:cNvSpPr>
            <a:spLocks noChangeAspect="1"/>
          </p:cNvSpPr>
          <p:nvPr/>
        </p:nvSpPr>
        <p:spPr>
          <a:xfrm>
            <a:off x="7095157" y="2044866"/>
            <a:ext cx="297715" cy="300202"/>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pic>
        <p:nvPicPr>
          <p:cNvPr id="83" name="Picture 82" descr="Home.png">
            <a:hlinkClick r:id="" action="ppaction://hlinkshowjump?jump=firstslide"/>
          </p:cNvPr>
          <p:cNvPicPr>
            <a:picLocks noChangeAspect="1"/>
          </p:cNvPicPr>
          <p:nvPr/>
        </p:nvPicPr>
        <p:blipFill>
          <a:blip r:embed="rId3"/>
          <a:stretch>
            <a:fillRect/>
          </a:stretch>
        </p:blipFill>
        <p:spPr>
          <a:xfrm>
            <a:off x="786737" y="160718"/>
            <a:ext cx="250031" cy="250031"/>
          </a:xfrm>
          <a:prstGeom prst="rect">
            <a:avLst/>
          </a:prstGeom>
        </p:spPr>
      </p:pic>
      <p:pic>
        <p:nvPicPr>
          <p:cNvPr id="84" name="Picture 83" descr="Exit.png">
            <a:hlinkClick r:id="" action="ppaction://hlinkshowjump?jump=endshow"/>
          </p:cNvPr>
          <p:cNvPicPr>
            <a:picLocks noChangeAspect="1"/>
          </p:cNvPicPr>
          <p:nvPr/>
        </p:nvPicPr>
        <p:blipFill>
          <a:blip r:embed="rId4"/>
          <a:stretch>
            <a:fillRect/>
          </a:stretch>
        </p:blipFill>
        <p:spPr>
          <a:xfrm>
            <a:off x="447405" y="160718"/>
            <a:ext cx="250031" cy="250031"/>
          </a:xfrm>
          <a:prstGeom prst="rect">
            <a:avLst/>
          </a:prstGeom>
        </p:spPr>
      </p:pic>
      <p:pic>
        <p:nvPicPr>
          <p:cNvPr id="91" name="Picture 90"/>
          <p:cNvPicPr>
            <a:picLocks noChangeAspect="1"/>
          </p:cNvPicPr>
          <p:nvPr/>
        </p:nvPicPr>
        <p:blipFill>
          <a:blip r:embed="rId5"/>
          <a:stretch>
            <a:fillRect/>
          </a:stretch>
        </p:blipFill>
        <p:spPr>
          <a:xfrm>
            <a:off x="1600207" y="267494"/>
            <a:ext cx="161917" cy="641191"/>
          </a:xfrm>
          <a:prstGeom prst="rect">
            <a:avLst/>
          </a:prstGeom>
        </p:spPr>
      </p:pic>
      <p:sp>
        <p:nvSpPr>
          <p:cNvPr id="23" name="Rounded Rectangle 22"/>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24" name="Rounded Rectangle 23">
            <a:hlinkClick r:id="rId6" action="ppaction://hlinksldjump"/>
          </p:cNvPr>
          <p:cNvSpPr/>
          <p:nvPr/>
        </p:nvSpPr>
        <p:spPr>
          <a:xfrm>
            <a:off x="179513" y="1232288"/>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latin typeface="+mj-lt"/>
                <a:cs typeface="B Behnam " pitchFamily="2" charset="-78"/>
                <a:sym typeface="Muli"/>
              </a:rPr>
              <a:t>Literature</a:t>
            </a:r>
          </a:p>
          <a:p>
            <a:pPr algn="ctr"/>
            <a:r>
              <a:rPr lang="en-IE" sz="900" dirty="0">
                <a:latin typeface="+mj-lt"/>
                <a:cs typeface="B Behnam " pitchFamily="2" charset="-78"/>
                <a:sym typeface="Muli"/>
              </a:rPr>
              <a:t>Review</a:t>
            </a:r>
          </a:p>
        </p:txBody>
      </p:sp>
      <p:sp>
        <p:nvSpPr>
          <p:cNvPr id="25" name="Rounded Rectangle 24">
            <a:hlinkClick r:id="rId7" action="ppaction://hlinksldjump"/>
          </p:cNvPr>
          <p:cNvSpPr/>
          <p:nvPr/>
        </p:nvSpPr>
        <p:spPr>
          <a:xfrm>
            <a:off x="179513" y="1660916"/>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Data </a:t>
            </a:r>
          </a:p>
          <a:p>
            <a:pPr algn="ctr"/>
            <a:r>
              <a:rPr lang="en-US" sz="900" dirty="0" smtClean="0">
                <a:solidFill>
                  <a:schemeClr val="tx1"/>
                </a:solidFill>
                <a:latin typeface="+mj-lt"/>
                <a:ea typeface="Muli"/>
                <a:cs typeface="Muli"/>
              </a:rPr>
              <a:t>preprocessing</a:t>
            </a:r>
            <a:endParaRPr lang="fa-IR" sz="900" dirty="0">
              <a:solidFill>
                <a:schemeClr val="tx1"/>
              </a:solidFill>
              <a:latin typeface="+mj-lt"/>
              <a:ea typeface="Muli"/>
              <a:cs typeface="Muli"/>
            </a:endParaRPr>
          </a:p>
        </p:txBody>
      </p:sp>
      <p:sp>
        <p:nvSpPr>
          <p:cNvPr id="26" name="Rounded Rectangle 25">
            <a:hlinkClick r:id="rId7" action="ppaction://hlinksldjump"/>
          </p:cNvPr>
          <p:cNvSpPr/>
          <p:nvPr/>
        </p:nvSpPr>
        <p:spPr>
          <a:xfrm>
            <a:off x="179513" y="2089544"/>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Solution</a:t>
            </a:r>
            <a:endParaRPr lang="fa-IR" sz="900" dirty="0">
              <a:solidFill>
                <a:schemeClr val="tx1"/>
              </a:solidFill>
              <a:latin typeface="+mj-lt"/>
              <a:ea typeface="Muli"/>
              <a:cs typeface="Muli"/>
            </a:endParaRPr>
          </a:p>
        </p:txBody>
      </p:sp>
      <p:sp>
        <p:nvSpPr>
          <p:cNvPr id="27" name="Rounded Rectangle 26">
            <a:hlinkClick r:id="rId8" action="ppaction://hlinksldjump"/>
          </p:cNvPr>
          <p:cNvSpPr/>
          <p:nvPr/>
        </p:nvSpPr>
        <p:spPr>
          <a:xfrm>
            <a:off x="179513" y="2518172"/>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28" name="Rounded Rectangle 27">
            <a:hlinkClick r:id="rId9" action="ppaction://hlinksldjump"/>
          </p:cNvPr>
          <p:cNvSpPr/>
          <p:nvPr/>
        </p:nvSpPr>
        <p:spPr>
          <a:xfrm>
            <a:off x="179513" y="2946800"/>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Tree>
    <p:extLst>
      <p:ext uri="{BB962C8B-B14F-4D97-AF65-F5344CB8AC3E}">
        <p14:creationId xmlns:p14="http://schemas.microsoft.com/office/powerpoint/2010/main" val="427949266"/>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Home.png">
            <a:hlinkClick r:id="" action="ppaction://hlinkshowjump?jump=firstslide"/>
          </p:cNvPr>
          <p:cNvPicPr>
            <a:picLocks noChangeAspect="1"/>
          </p:cNvPicPr>
          <p:nvPr/>
        </p:nvPicPr>
        <p:blipFill>
          <a:blip r:embed="rId3"/>
          <a:stretch>
            <a:fillRect/>
          </a:stretch>
        </p:blipFill>
        <p:spPr>
          <a:xfrm>
            <a:off x="786737" y="160718"/>
            <a:ext cx="250031" cy="250031"/>
          </a:xfrm>
          <a:prstGeom prst="rect">
            <a:avLst/>
          </a:prstGeom>
        </p:spPr>
      </p:pic>
      <p:pic>
        <p:nvPicPr>
          <p:cNvPr id="29" name="Picture 28" descr="Exit.png">
            <a:hlinkClick r:id="" action="ppaction://hlinkshowjump?jump=endshow"/>
          </p:cNvPr>
          <p:cNvPicPr>
            <a:picLocks noChangeAspect="1"/>
          </p:cNvPicPr>
          <p:nvPr/>
        </p:nvPicPr>
        <p:blipFill>
          <a:blip r:embed="rId4"/>
          <a:stretch>
            <a:fillRect/>
          </a:stretch>
        </p:blipFill>
        <p:spPr>
          <a:xfrm>
            <a:off x="447405" y="160718"/>
            <a:ext cx="250031" cy="250031"/>
          </a:xfrm>
          <a:prstGeom prst="rect">
            <a:avLst/>
          </a:prstGeom>
        </p:spPr>
      </p:pic>
      <p:sp>
        <p:nvSpPr>
          <p:cNvPr id="3" name="Slide Number Placeholder 2"/>
          <p:cNvSpPr>
            <a:spLocks noGrp="1"/>
          </p:cNvSpPr>
          <p:nvPr>
            <p:ph type="sldNum" sz="quarter" idx="12"/>
          </p:nvPr>
        </p:nvSpPr>
        <p:spPr/>
        <p:txBody>
          <a:bodyPr spcFirstLastPara="1" wrap="square" lIns="91425" tIns="91425" rIns="91425" bIns="91425" anchor="ctr" anchorCtr="0">
            <a:noAutofit/>
          </a:bodyPr>
          <a:lstStyle/>
          <a:p>
            <a:fld id="{695B5B37-FC00-4103-AE22-753B501E5D2B}" type="slidenum">
              <a:rPr lang="fa-IR" sz="900">
                <a:solidFill>
                  <a:srgbClr val="FFFFFF"/>
                </a:solidFill>
              </a:rPr>
              <a:pPr/>
              <a:t>8</a:t>
            </a:fld>
            <a:endParaRPr lang="fa-IR" sz="900" dirty="0">
              <a:solidFill>
                <a:srgbClr val="FFFFFF"/>
              </a:solidFill>
            </a:endParaRPr>
          </a:p>
        </p:txBody>
      </p:sp>
      <p:sp>
        <p:nvSpPr>
          <p:cNvPr id="65"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IE" dirty="0"/>
              <a:t>Data Acquisition</a:t>
            </a:r>
            <a:endParaRPr lang="ko-KR" altLang="en-US" dirty="0"/>
          </a:p>
        </p:txBody>
      </p:sp>
      <p:pic>
        <p:nvPicPr>
          <p:cNvPr id="2" name="Picture 1"/>
          <p:cNvPicPr>
            <a:picLocks noChangeAspect="1"/>
          </p:cNvPicPr>
          <p:nvPr/>
        </p:nvPicPr>
        <p:blipFill>
          <a:blip r:embed="rId5"/>
          <a:stretch>
            <a:fillRect/>
          </a:stretch>
        </p:blipFill>
        <p:spPr>
          <a:xfrm>
            <a:off x="1600207" y="267494"/>
            <a:ext cx="161917" cy="641191"/>
          </a:xfrm>
          <a:prstGeom prst="rect">
            <a:avLst/>
          </a:prstGeom>
        </p:spPr>
      </p:pic>
      <p:grpSp>
        <p:nvGrpSpPr>
          <p:cNvPr id="32" name="Google Shape;371;p47"/>
          <p:cNvGrpSpPr/>
          <p:nvPr/>
        </p:nvGrpSpPr>
        <p:grpSpPr>
          <a:xfrm rot="5400000">
            <a:off x="8612837" y="315553"/>
            <a:ext cx="278152" cy="345818"/>
            <a:chOff x="0" y="46600"/>
            <a:chExt cx="3121800" cy="5004600"/>
          </a:xfrm>
        </p:grpSpPr>
        <p:sp>
          <p:nvSpPr>
            <p:cNvPr id="3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43" name="Google Shape;267;p25"/>
          <p:cNvSpPr/>
          <p:nvPr/>
        </p:nvSpPr>
        <p:spPr>
          <a:xfrm>
            <a:off x="3779912" y="3247999"/>
            <a:ext cx="3488400" cy="749700"/>
          </a:xfrm>
          <a:prstGeom prst="homePlate">
            <a:avLst>
              <a:gd name="adj" fmla="val 35440"/>
            </a:avLst>
          </a:prstGeom>
          <a:solidFill>
            <a:srgbClr val="3B8D6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SzPts val="1100"/>
              <a:buNone/>
            </a:pPr>
            <a:endParaRPr/>
          </a:p>
        </p:txBody>
      </p:sp>
      <p:sp>
        <p:nvSpPr>
          <p:cNvPr id="44" name="Google Shape;268;p25"/>
          <p:cNvSpPr/>
          <p:nvPr/>
        </p:nvSpPr>
        <p:spPr>
          <a:xfrm>
            <a:off x="3779911" y="2502836"/>
            <a:ext cx="2227500" cy="749700"/>
          </a:xfrm>
          <a:prstGeom prst="homePlate">
            <a:avLst>
              <a:gd name="adj" fmla="val 35440"/>
            </a:avLst>
          </a:prstGeom>
          <a:solidFill>
            <a:srgbClr val="1657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SzPts val="1100"/>
              <a:buNone/>
            </a:pPr>
            <a:endParaRPr/>
          </a:p>
        </p:txBody>
      </p:sp>
      <p:sp>
        <p:nvSpPr>
          <p:cNvPr id="45" name="Google Shape;269;p25"/>
          <p:cNvSpPr/>
          <p:nvPr/>
        </p:nvSpPr>
        <p:spPr>
          <a:xfrm>
            <a:off x="3779912" y="1752980"/>
            <a:ext cx="2554800" cy="749700"/>
          </a:xfrm>
          <a:prstGeom prst="homePlate">
            <a:avLst>
              <a:gd name="adj" fmla="val 35440"/>
            </a:avLst>
          </a:prstGeom>
          <a:solidFill>
            <a:srgbClr val="94BF6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SzPts val="1100"/>
              <a:buNone/>
            </a:pPr>
            <a:endParaRPr/>
          </a:p>
        </p:txBody>
      </p:sp>
      <p:sp>
        <p:nvSpPr>
          <p:cNvPr id="46" name="Google Shape;270;p25"/>
          <p:cNvSpPr/>
          <p:nvPr/>
        </p:nvSpPr>
        <p:spPr>
          <a:xfrm>
            <a:off x="2919178" y="1556454"/>
            <a:ext cx="882600" cy="954000"/>
          </a:xfrm>
          <a:custGeom>
            <a:avLst/>
            <a:gdLst/>
            <a:ahLst/>
            <a:cxnLst/>
            <a:rect l="l" t="t" r="r" b="b"/>
            <a:pathLst>
              <a:path w="120000" h="120000" extrusionOk="0">
                <a:moveTo>
                  <a:pt x="33" y="0"/>
                </a:moveTo>
                <a:lnTo>
                  <a:pt x="120000" y="25236"/>
                </a:lnTo>
                <a:lnTo>
                  <a:pt x="120000" y="120000"/>
                </a:lnTo>
                <a:lnTo>
                  <a:pt x="311" y="103519"/>
                </a:lnTo>
                <a:cubicBezTo>
                  <a:pt x="497" y="69012"/>
                  <a:pt x="-151" y="34506"/>
                  <a:pt x="33" y="0"/>
                </a:cubicBezTo>
                <a:close/>
              </a:path>
            </a:pathLst>
          </a:custGeom>
          <a:solidFill>
            <a:srgbClr val="87AF64"/>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47" name="Google Shape;271;p25"/>
          <p:cNvSpPr/>
          <p:nvPr/>
        </p:nvSpPr>
        <p:spPr>
          <a:xfrm>
            <a:off x="2913284" y="2375316"/>
            <a:ext cx="888600" cy="880200"/>
          </a:xfrm>
          <a:custGeom>
            <a:avLst/>
            <a:gdLst/>
            <a:ahLst/>
            <a:cxnLst/>
            <a:rect l="l" t="t" r="r" b="b"/>
            <a:pathLst>
              <a:path w="120000" h="120000" extrusionOk="0">
                <a:moveTo>
                  <a:pt x="552" y="0"/>
                </a:moveTo>
                <a:lnTo>
                  <a:pt x="120000" y="17302"/>
                </a:lnTo>
                <a:lnTo>
                  <a:pt x="120000" y="119999"/>
                </a:lnTo>
                <a:lnTo>
                  <a:pt x="0" y="120000"/>
                </a:lnTo>
                <a:cubicBezTo>
                  <a:pt x="184" y="79999"/>
                  <a:pt x="368" y="40000"/>
                  <a:pt x="552" y="0"/>
                </a:cubicBezTo>
                <a:close/>
              </a:path>
            </a:pathLst>
          </a:custGeom>
          <a:solidFill>
            <a:srgbClr val="0F3D38"/>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48" name="Google Shape;272;p25"/>
          <p:cNvSpPr/>
          <p:nvPr/>
        </p:nvSpPr>
        <p:spPr>
          <a:xfrm rot="10800000" flipH="1">
            <a:off x="2913102" y="3251676"/>
            <a:ext cx="888900" cy="876000"/>
          </a:xfrm>
          <a:custGeom>
            <a:avLst/>
            <a:gdLst/>
            <a:ahLst/>
            <a:cxnLst/>
            <a:rect l="l" t="t" r="r" b="b"/>
            <a:pathLst>
              <a:path w="120000" h="120000" extrusionOk="0">
                <a:moveTo>
                  <a:pt x="577" y="0"/>
                </a:moveTo>
                <a:lnTo>
                  <a:pt x="120000" y="17383"/>
                </a:lnTo>
                <a:lnTo>
                  <a:pt x="120000" y="120000"/>
                </a:lnTo>
                <a:lnTo>
                  <a:pt x="24" y="120000"/>
                </a:lnTo>
                <a:cubicBezTo>
                  <a:pt x="-159" y="80000"/>
                  <a:pt x="761" y="40000"/>
                  <a:pt x="577" y="0"/>
                </a:cubicBezTo>
                <a:close/>
              </a:path>
            </a:pathLst>
          </a:custGeom>
          <a:solidFill>
            <a:srgbClr val="2E6E4B"/>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49" name="Google Shape;275;p25"/>
          <p:cNvSpPr/>
          <p:nvPr/>
        </p:nvSpPr>
        <p:spPr>
          <a:xfrm flipH="1">
            <a:off x="2039160" y="2371220"/>
            <a:ext cx="882900" cy="876000"/>
          </a:xfrm>
          <a:custGeom>
            <a:avLst/>
            <a:gdLst/>
            <a:ahLst/>
            <a:cxnLst/>
            <a:rect l="l" t="t" r="r" b="b"/>
            <a:pathLst>
              <a:path w="120000" h="120000" extrusionOk="0">
                <a:moveTo>
                  <a:pt x="80" y="0"/>
                </a:moveTo>
                <a:lnTo>
                  <a:pt x="120000" y="17383"/>
                </a:lnTo>
                <a:lnTo>
                  <a:pt x="120000" y="120000"/>
                </a:lnTo>
                <a:lnTo>
                  <a:pt x="80" y="119999"/>
                </a:lnTo>
                <a:cubicBezTo>
                  <a:pt x="-197" y="79999"/>
                  <a:pt x="358" y="40000"/>
                  <a:pt x="80" y="0"/>
                </a:cubicBezTo>
                <a:close/>
              </a:path>
            </a:pathLst>
          </a:custGeom>
          <a:solidFill>
            <a:srgbClr val="16575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51" name="Google Shape;276;p25"/>
          <p:cNvSpPr/>
          <p:nvPr/>
        </p:nvSpPr>
        <p:spPr>
          <a:xfrm flipH="1">
            <a:off x="2036966" y="1558501"/>
            <a:ext cx="886800" cy="939600"/>
          </a:xfrm>
          <a:custGeom>
            <a:avLst/>
            <a:gdLst/>
            <a:ahLst/>
            <a:cxnLst/>
            <a:rect l="l" t="t" r="r" b="b"/>
            <a:pathLst>
              <a:path w="120000" h="120000" extrusionOk="0">
                <a:moveTo>
                  <a:pt x="33" y="0"/>
                </a:moveTo>
                <a:lnTo>
                  <a:pt x="120000" y="25359"/>
                </a:lnTo>
                <a:lnTo>
                  <a:pt x="120000" y="120000"/>
                </a:lnTo>
                <a:lnTo>
                  <a:pt x="310" y="104052"/>
                </a:lnTo>
                <a:cubicBezTo>
                  <a:pt x="495" y="69019"/>
                  <a:pt x="-151" y="35032"/>
                  <a:pt x="33" y="0"/>
                </a:cubicBezTo>
                <a:close/>
              </a:path>
            </a:pathLst>
          </a:custGeom>
          <a:solidFill>
            <a:srgbClr val="94BF6E"/>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59" name="Google Shape;277;p25"/>
          <p:cNvSpPr/>
          <p:nvPr/>
        </p:nvSpPr>
        <p:spPr>
          <a:xfrm rot="10800000">
            <a:off x="2042318" y="3247387"/>
            <a:ext cx="877500" cy="872100"/>
          </a:xfrm>
          <a:custGeom>
            <a:avLst/>
            <a:gdLst/>
            <a:ahLst/>
            <a:cxnLst/>
            <a:rect l="l" t="t" r="r" b="b"/>
            <a:pathLst>
              <a:path w="120000" h="120000" extrusionOk="0">
                <a:moveTo>
                  <a:pt x="120000" y="120000"/>
                </a:moveTo>
                <a:lnTo>
                  <a:pt x="54" y="120000"/>
                </a:lnTo>
                <a:cubicBezTo>
                  <a:pt x="240" y="79812"/>
                  <a:pt x="-132" y="40187"/>
                  <a:pt x="53" y="0"/>
                </a:cubicBezTo>
                <a:lnTo>
                  <a:pt x="120000" y="16766"/>
                </a:lnTo>
                <a:close/>
              </a:path>
            </a:pathLst>
          </a:custGeom>
          <a:solidFill>
            <a:srgbClr val="3B8D61"/>
          </a:soli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60" name="Google Shape;278;p25"/>
          <p:cNvSpPr/>
          <p:nvPr/>
        </p:nvSpPr>
        <p:spPr>
          <a:xfrm>
            <a:off x="2006431" y="1657614"/>
            <a:ext cx="477600" cy="3290400"/>
          </a:xfrm>
          <a:custGeom>
            <a:avLst/>
            <a:gdLst/>
            <a:ahLst/>
            <a:cxnLst/>
            <a:rect l="l" t="t" r="r" b="b"/>
            <a:pathLst>
              <a:path w="120000" h="120000" extrusionOk="0">
                <a:moveTo>
                  <a:pt x="0" y="115785"/>
                </a:moveTo>
                <a:lnTo>
                  <a:pt x="0" y="3719"/>
                </a:lnTo>
                <a:lnTo>
                  <a:pt x="120000" y="0"/>
                </a:lnTo>
                <a:lnTo>
                  <a:pt x="120000" y="120000"/>
                </a:lnTo>
                <a:lnTo>
                  <a:pt x="0" y="115785"/>
                </a:lnTo>
                <a:close/>
              </a:path>
            </a:pathLst>
          </a:custGeom>
          <a:gradFill>
            <a:gsLst>
              <a:gs pos="0">
                <a:srgbClr val="FFFFFF">
                  <a:alpha val="9803"/>
                </a:srgbClr>
              </a:gs>
              <a:gs pos="100000">
                <a:srgbClr val="FFFFFF">
                  <a:alpha val="24705"/>
                </a:srgbClr>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63" name="Google Shape;279;p25"/>
          <p:cNvSpPr txBox="1"/>
          <p:nvPr/>
        </p:nvSpPr>
        <p:spPr>
          <a:xfrm>
            <a:off x="3899804" y="1898264"/>
            <a:ext cx="596700" cy="4497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2400" b="1" i="0" u="none" strike="noStrike" cap="none">
                <a:solidFill>
                  <a:srgbClr val="FFFFFF"/>
                </a:solidFill>
                <a:latin typeface="Nixie One"/>
                <a:ea typeface="Nixie One"/>
                <a:cs typeface="Nixie One"/>
                <a:sym typeface="Nixie One"/>
              </a:rPr>
              <a:t>01</a:t>
            </a:r>
            <a:endParaRPr sz="2400" b="1">
              <a:solidFill>
                <a:srgbClr val="FFFFFF"/>
              </a:solidFill>
              <a:latin typeface="Nixie One"/>
              <a:ea typeface="Nixie One"/>
              <a:cs typeface="Nixie One"/>
              <a:sym typeface="Nixie One"/>
            </a:endParaRPr>
          </a:p>
        </p:txBody>
      </p:sp>
      <p:cxnSp>
        <p:nvCxnSpPr>
          <p:cNvPr id="66" name="Google Shape;280;p25"/>
          <p:cNvCxnSpPr/>
          <p:nvPr/>
        </p:nvCxnSpPr>
        <p:spPr>
          <a:xfrm>
            <a:off x="4496870" y="1926652"/>
            <a:ext cx="0" cy="393000"/>
          </a:xfrm>
          <a:prstGeom prst="straightConnector1">
            <a:avLst/>
          </a:prstGeom>
          <a:noFill/>
          <a:ln w="9525" cap="rnd" cmpd="sng">
            <a:solidFill>
              <a:srgbClr val="FFFFFF"/>
            </a:solidFill>
            <a:prstDash val="solid"/>
            <a:round/>
            <a:headEnd type="none" w="sm" len="sm"/>
            <a:tailEnd type="none" w="sm" len="sm"/>
          </a:ln>
        </p:spPr>
      </p:cxnSp>
      <p:sp>
        <p:nvSpPr>
          <p:cNvPr id="67" name="Google Shape;281;p25"/>
          <p:cNvSpPr txBox="1"/>
          <p:nvPr/>
        </p:nvSpPr>
        <p:spPr>
          <a:xfrm>
            <a:off x="4552630" y="1911689"/>
            <a:ext cx="1454700" cy="445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IE" sz="1200" b="1" dirty="0">
                <a:solidFill>
                  <a:srgbClr val="FFFFFF"/>
                </a:solidFill>
                <a:latin typeface="Nixie One"/>
                <a:ea typeface="Nixie One"/>
                <a:cs typeface="Nixie One"/>
              </a:rPr>
              <a:t>Explicit</a:t>
            </a:r>
            <a:r>
              <a:rPr lang="en-IE" sz="1200" dirty="0">
                <a:solidFill>
                  <a:srgbClr val="434343"/>
                </a:solidFill>
                <a:latin typeface="Muli"/>
                <a:ea typeface="Muli"/>
                <a:cs typeface="Muli"/>
              </a:rPr>
              <a:t> </a:t>
            </a:r>
            <a:r>
              <a:rPr lang="en-IE" sz="1200" b="1" dirty="0">
                <a:solidFill>
                  <a:srgbClr val="FFFFFF"/>
                </a:solidFill>
                <a:latin typeface="Nixie One"/>
                <a:ea typeface="Nixie One"/>
                <a:cs typeface="Nixie One"/>
              </a:rPr>
              <a:t>Data</a:t>
            </a:r>
          </a:p>
          <a:p>
            <a:pPr lvl="0"/>
            <a:r>
              <a:rPr lang="en-IE" sz="1000" dirty="0">
                <a:solidFill>
                  <a:srgbClr val="FFFFFF"/>
                </a:solidFill>
                <a:latin typeface="Nixie One"/>
                <a:ea typeface="Nixie One"/>
                <a:cs typeface="Nixie One"/>
                <a:sym typeface="Nixie One"/>
              </a:rPr>
              <a:t>customer rating </a:t>
            </a:r>
            <a:r>
              <a:rPr lang="en-IE" sz="1000" dirty="0" smtClean="0">
                <a:solidFill>
                  <a:srgbClr val="FFFFFF"/>
                </a:solidFill>
                <a:latin typeface="Nixie One"/>
                <a:ea typeface="Nixie One"/>
                <a:cs typeface="Nixie One"/>
                <a:sym typeface="Nixie One"/>
              </a:rPr>
              <a:t>or</a:t>
            </a:r>
          </a:p>
          <a:p>
            <a:pPr lvl="0"/>
            <a:r>
              <a:rPr lang="en-IE" sz="1000" dirty="0" smtClean="0">
                <a:solidFill>
                  <a:srgbClr val="FFFFFF"/>
                </a:solidFill>
                <a:latin typeface="Nixie One"/>
                <a:ea typeface="Nixie One"/>
                <a:cs typeface="Nixie One"/>
                <a:sym typeface="Nixie One"/>
              </a:rPr>
              <a:t>feedbacks</a:t>
            </a:r>
            <a:endParaRPr lang="en-IE" sz="1000" dirty="0">
              <a:solidFill>
                <a:srgbClr val="FFFFFF"/>
              </a:solidFill>
              <a:latin typeface="Nixie One"/>
              <a:ea typeface="Nixie One"/>
              <a:cs typeface="Nixie One"/>
              <a:sym typeface="Nixie One"/>
            </a:endParaRPr>
          </a:p>
        </p:txBody>
      </p:sp>
      <p:sp>
        <p:nvSpPr>
          <p:cNvPr id="68" name="Google Shape;282;p25"/>
          <p:cNvSpPr txBox="1"/>
          <p:nvPr/>
        </p:nvSpPr>
        <p:spPr>
          <a:xfrm>
            <a:off x="3899830" y="2636039"/>
            <a:ext cx="596700" cy="4497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2400" b="1" i="0" u="none" strike="noStrike" cap="none">
                <a:solidFill>
                  <a:srgbClr val="FFFFFF"/>
                </a:solidFill>
                <a:latin typeface="Nixie One"/>
                <a:ea typeface="Nixie One"/>
                <a:cs typeface="Nixie One"/>
                <a:sym typeface="Nixie One"/>
              </a:rPr>
              <a:t>02</a:t>
            </a:r>
            <a:endParaRPr sz="2400" b="1">
              <a:latin typeface="Nixie One"/>
              <a:ea typeface="Nixie One"/>
              <a:cs typeface="Nixie One"/>
              <a:sym typeface="Nixie One"/>
            </a:endParaRPr>
          </a:p>
        </p:txBody>
      </p:sp>
      <p:cxnSp>
        <p:nvCxnSpPr>
          <p:cNvPr id="69" name="Google Shape;283;p25"/>
          <p:cNvCxnSpPr/>
          <p:nvPr/>
        </p:nvCxnSpPr>
        <p:spPr>
          <a:xfrm>
            <a:off x="4496869" y="2664422"/>
            <a:ext cx="0" cy="393000"/>
          </a:xfrm>
          <a:prstGeom prst="straightConnector1">
            <a:avLst/>
          </a:prstGeom>
          <a:noFill/>
          <a:ln w="9525" cap="rnd" cmpd="sng">
            <a:solidFill>
              <a:srgbClr val="FFFFFF"/>
            </a:solidFill>
            <a:prstDash val="solid"/>
            <a:round/>
            <a:headEnd type="none" w="sm" len="sm"/>
            <a:tailEnd type="none" w="sm" len="sm"/>
          </a:ln>
        </p:spPr>
      </p:cxnSp>
      <p:sp>
        <p:nvSpPr>
          <p:cNvPr id="70" name="Google Shape;284;p25"/>
          <p:cNvSpPr txBox="1"/>
          <p:nvPr/>
        </p:nvSpPr>
        <p:spPr>
          <a:xfrm>
            <a:off x="4552640" y="2653563"/>
            <a:ext cx="1385100" cy="4605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nSpc>
                <a:spcPct val="83333"/>
              </a:lnSpc>
            </a:pPr>
            <a:r>
              <a:rPr lang="en-IE" sz="1200" b="1" dirty="0">
                <a:solidFill>
                  <a:srgbClr val="FFFFFF"/>
                </a:solidFill>
                <a:latin typeface="Nixie One"/>
                <a:ea typeface="Nixie One"/>
                <a:cs typeface="Nixie One"/>
                <a:sym typeface="Nixie One"/>
              </a:rPr>
              <a:t>Implicit Data</a:t>
            </a:r>
          </a:p>
          <a:p>
            <a:pPr lvl="0"/>
            <a:r>
              <a:rPr lang="en-IE" sz="1000" dirty="0">
                <a:solidFill>
                  <a:schemeClr val="lt1"/>
                </a:solidFill>
                <a:latin typeface="Nixie One"/>
                <a:ea typeface="Nixie One"/>
                <a:cs typeface="Nixie One"/>
                <a:sym typeface="Nixie One"/>
              </a:rPr>
              <a:t>Purchase History</a:t>
            </a:r>
          </a:p>
        </p:txBody>
      </p:sp>
      <p:sp>
        <p:nvSpPr>
          <p:cNvPr id="71" name="Google Shape;285;p25"/>
          <p:cNvSpPr txBox="1"/>
          <p:nvPr/>
        </p:nvSpPr>
        <p:spPr>
          <a:xfrm>
            <a:off x="3899829" y="3395064"/>
            <a:ext cx="596700" cy="4497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r>
              <a:rPr lang="en" sz="2400" b="1" i="0" u="none" strike="noStrike" cap="none">
                <a:solidFill>
                  <a:srgbClr val="FFFFFF"/>
                </a:solidFill>
                <a:latin typeface="Nixie One"/>
                <a:ea typeface="Nixie One"/>
                <a:cs typeface="Nixie One"/>
                <a:sym typeface="Nixie One"/>
              </a:rPr>
              <a:t>03</a:t>
            </a:r>
            <a:endParaRPr sz="2400" b="1">
              <a:solidFill>
                <a:srgbClr val="FFFFFF"/>
              </a:solidFill>
              <a:latin typeface="Nixie One"/>
              <a:ea typeface="Nixie One"/>
              <a:cs typeface="Nixie One"/>
              <a:sym typeface="Nixie One"/>
            </a:endParaRPr>
          </a:p>
        </p:txBody>
      </p:sp>
      <p:cxnSp>
        <p:nvCxnSpPr>
          <p:cNvPr id="72" name="Google Shape;286;p25"/>
          <p:cNvCxnSpPr/>
          <p:nvPr/>
        </p:nvCxnSpPr>
        <p:spPr>
          <a:xfrm>
            <a:off x="4496869" y="3423448"/>
            <a:ext cx="0" cy="393000"/>
          </a:xfrm>
          <a:prstGeom prst="straightConnector1">
            <a:avLst/>
          </a:prstGeom>
          <a:noFill/>
          <a:ln w="9525" cap="rnd" cmpd="sng">
            <a:solidFill>
              <a:srgbClr val="FFFFFF"/>
            </a:solidFill>
            <a:prstDash val="solid"/>
            <a:round/>
            <a:headEnd type="none" w="sm" len="sm"/>
            <a:tailEnd type="none" w="sm" len="sm"/>
          </a:ln>
        </p:spPr>
      </p:cxnSp>
      <p:sp>
        <p:nvSpPr>
          <p:cNvPr id="73" name="Google Shape;287;p25"/>
          <p:cNvSpPr txBox="1"/>
          <p:nvPr/>
        </p:nvSpPr>
        <p:spPr>
          <a:xfrm>
            <a:off x="4519926" y="3302814"/>
            <a:ext cx="1814785" cy="5742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nSpc>
                <a:spcPct val="83333"/>
              </a:lnSpc>
            </a:pPr>
            <a:r>
              <a:rPr lang="en-IE" sz="1200" b="1" dirty="0" smtClean="0">
                <a:solidFill>
                  <a:srgbClr val="FFFFFF"/>
                </a:solidFill>
                <a:latin typeface="Nixie One"/>
                <a:ea typeface="Nixie One"/>
                <a:cs typeface="Nixie One"/>
                <a:sym typeface="Nixie One"/>
              </a:rPr>
              <a:t>Side Information</a:t>
            </a:r>
            <a:endParaRPr lang="en-IE" sz="1200" b="1" dirty="0">
              <a:solidFill>
                <a:srgbClr val="FFFFFF"/>
              </a:solidFill>
              <a:latin typeface="Nixie One"/>
              <a:ea typeface="Nixie One"/>
              <a:cs typeface="Nixie One"/>
              <a:sym typeface="Nixie One"/>
            </a:endParaRPr>
          </a:p>
          <a:p>
            <a:pPr lvl="0"/>
            <a:r>
              <a:rPr lang="en-IE" sz="1000" dirty="0">
                <a:solidFill>
                  <a:schemeClr val="lt1"/>
                </a:solidFill>
                <a:latin typeface="Nixie One"/>
                <a:ea typeface="Nixie One"/>
                <a:cs typeface="Nixie One"/>
                <a:sym typeface="Nixie One"/>
              </a:rPr>
              <a:t>product Attributes or Product Descriptions </a:t>
            </a:r>
            <a:endParaRPr sz="1000" dirty="0">
              <a:solidFill>
                <a:srgbClr val="FFFFFF"/>
              </a:solidFill>
              <a:latin typeface="Nixie One"/>
              <a:ea typeface="Nixie One"/>
              <a:cs typeface="Nixie One"/>
              <a:sym typeface="Nixie One"/>
            </a:endParaRPr>
          </a:p>
        </p:txBody>
      </p:sp>
      <p:sp>
        <p:nvSpPr>
          <p:cNvPr id="74" name="Google Shape;291;p25"/>
          <p:cNvSpPr/>
          <p:nvPr/>
        </p:nvSpPr>
        <p:spPr>
          <a:xfrm flipH="1">
            <a:off x="3808007" y="1753843"/>
            <a:ext cx="91800" cy="2978700"/>
          </a:xfrm>
          <a:custGeom>
            <a:avLst/>
            <a:gdLst/>
            <a:ahLst/>
            <a:cxnLst/>
            <a:rect l="l" t="t" r="r" b="b"/>
            <a:pathLst>
              <a:path w="120000" h="120000" extrusionOk="0">
                <a:moveTo>
                  <a:pt x="0" y="115785"/>
                </a:moveTo>
                <a:lnTo>
                  <a:pt x="0" y="3719"/>
                </a:lnTo>
                <a:lnTo>
                  <a:pt x="120000" y="0"/>
                </a:lnTo>
                <a:lnTo>
                  <a:pt x="120000" y="120000"/>
                </a:lnTo>
                <a:lnTo>
                  <a:pt x="0" y="115785"/>
                </a:lnTo>
                <a:close/>
              </a:path>
            </a:pathLst>
          </a:custGeom>
          <a:gradFill>
            <a:gsLst>
              <a:gs pos="0">
                <a:srgbClr val="FFFFFF">
                  <a:alpha val="9803"/>
                </a:srgbClr>
              </a:gs>
              <a:gs pos="100000">
                <a:srgbClr val="FFFFFF">
                  <a:alpha val="24705"/>
                </a:srgbClr>
              </a:gs>
            </a:gsLst>
            <a:lin ang="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75" name="Google Shape;293;p25"/>
          <p:cNvSpPr/>
          <p:nvPr/>
        </p:nvSpPr>
        <p:spPr>
          <a:xfrm>
            <a:off x="3209005" y="1890436"/>
            <a:ext cx="327815" cy="286064"/>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p:txBody>
      </p:sp>
      <p:grpSp>
        <p:nvGrpSpPr>
          <p:cNvPr id="76" name="Google Shape;294;p25"/>
          <p:cNvGrpSpPr/>
          <p:nvPr/>
        </p:nvGrpSpPr>
        <p:grpSpPr>
          <a:xfrm>
            <a:off x="3205961" y="2708338"/>
            <a:ext cx="333902" cy="333902"/>
            <a:chOff x="5941025" y="3634400"/>
            <a:chExt cx="467650" cy="467650"/>
          </a:xfrm>
        </p:grpSpPr>
        <p:sp>
          <p:nvSpPr>
            <p:cNvPr id="77" name="Google Shape;295;p25"/>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p:txBody>
        </p:sp>
        <p:sp>
          <p:nvSpPr>
            <p:cNvPr id="78" name="Google Shape;296;p25"/>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p:txBody>
        </p:sp>
        <p:sp>
          <p:nvSpPr>
            <p:cNvPr id="79" name="Google Shape;297;p25"/>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p:txBody>
        </p:sp>
        <p:sp>
          <p:nvSpPr>
            <p:cNvPr id="80" name="Google Shape;298;p25"/>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p:txBody>
        </p:sp>
        <p:sp>
          <p:nvSpPr>
            <p:cNvPr id="81" name="Google Shape;299;p25"/>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p:txBody>
        </p:sp>
        <p:sp>
          <p:nvSpPr>
            <p:cNvPr id="82" name="Google Shape;300;p25"/>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p:txBody>
        </p:sp>
      </p:grpSp>
      <p:grpSp>
        <p:nvGrpSpPr>
          <p:cNvPr id="83" name="Google Shape;301;p25"/>
          <p:cNvGrpSpPr/>
          <p:nvPr/>
        </p:nvGrpSpPr>
        <p:grpSpPr>
          <a:xfrm>
            <a:off x="3188138" y="3488431"/>
            <a:ext cx="369549" cy="274765"/>
            <a:chOff x="5247525" y="3007275"/>
            <a:chExt cx="517575" cy="384825"/>
          </a:xfrm>
        </p:grpSpPr>
        <p:sp>
          <p:nvSpPr>
            <p:cNvPr id="84" name="Google Shape;302;p25"/>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p:txBody>
        </p:sp>
        <p:sp>
          <p:nvSpPr>
            <p:cNvPr id="85" name="Google Shape;303;p25"/>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spcBef>
                  <a:spcPts val="0"/>
                </a:spcBef>
                <a:spcAft>
                  <a:spcPts val="0"/>
                </a:spcAft>
                <a:buNone/>
              </a:pPr>
              <a:endParaRPr/>
            </a:p>
          </p:txBody>
        </p:sp>
      </p:grpSp>
      <p:pic>
        <p:nvPicPr>
          <p:cNvPr id="86" name="Picture 4" descr="Image result for no tick ic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14986" y="1898264"/>
            <a:ext cx="333181" cy="334668"/>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6" descr="Image result for no tick ic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04837" y="2626534"/>
            <a:ext cx="333181" cy="33318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p:cNvPicPr>
            <a:picLocks noChangeAspect="1"/>
          </p:cNvPicPr>
          <p:nvPr/>
        </p:nvPicPr>
        <p:blipFill>
          <a:blip r:embed="rId8"/>
          <a:stretch>
            <a:fillRect/>
          </a:stretch>
        </p:blipFill>
        <p:spPr>
          <a:xfrm>
            <a:off x="7516240" y="3511583"/>
            <a:ext cx="333181" cy="333181"/>
          </a:xfrm>
          <a:prstGeom prst="rect">
            <a:avLst/>
          </a:prstGeom>
        </p:spPr>
      </p:pic>
      <p:sp>
        <p:nvSpPr>
          <p:cNvPr id="52" name="Rounded Rectangle 51"/>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53" name="Rounded Rectangle 52">
            <a:hlinkClick r:id="rId9"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54" name="Rounded Rectangle 53">
            <a:hlinkClick r:id="rId10" action="ppaction://hlinksldjump"/>
          </p:cNvPr>
          <p:cNvSpPr/>
          <p:nvPr/>
        </p:nvSpPr>
        <p:spPr>
          <a:xfrm>
            <a:off x="179513" y="1660916"/>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Data </a:t>
            </a:r>
          </a:p>
          <a:p>
            <a:pPr algn="ctr"/>
            <a:r>
              <a:rPr lang="en-US" sz="900" dirty="0">
                <a:latin typeface="+mj-lt"/>
                <a:cs typeface="B Behnam " pitchFamily="2" charset="-78"/>
              </a:rPr>
              <a:t>preprocessing</a:t>
            </a:r>
            <a:endParaRPr lang="fa-IR" sz="900" dirty="0">
              <a:latin typeface="+mj-lt"/>
              <a:cs typeface="B Behnam " pitchFamily="2" charset="-78"/>
            </a:endParaRPr>
          </a:p>
        </p:txBody>
      </p:sp>
      <p:sp>
        <p:nvSpPr>
          <p:cNvPr id="55" name="Rounded Rectangle 54">
            <a:hlinkClick r:id="rId10" action="ppaction://hlinksldjump"/>
          </p:cNvPr>
          <p:cNvSpPr/>
          <p:nvPr/>
        </p:nvSpPr>
        <p:spPr>
          <a:xfrm>
            <a:off x="179513" y="2089544"/>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Solution</a:t>
            </a:r>
            <a:endParaRPr lang="fa-IR" sz="900" dirty="0">
              <a:solidFill>
                <a:schemeClr val="tx1"/>
              </a:solidFill>
              <a:latin typeface="+mj-lt"/>
              <a:ea typeface="Muli"/>
              <a:cs typeface="Muli"/>
            </a:endParaRPr>
          </a:p>
        </p:txBody>
      </p:sp>
      <p:sp>
        <p:nvSpPr>
          <p:cNvPr id="56" name="Rounded Rectangle 55">
            <a:hlinkClick r:id="rId11" action="ppaction://hlinksldjump"/>
          </p:cNvPr>
          <p:cNvSpPr/>
          <p:nvPr/>
        </p:nvSpPr>
        <p:spPr>
          <a:xfrm>
            <a:off x="179513" y="2518172"/>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57" name="Rounded Rectangle 56">
            <a:hlinkClick r:id="rId12" action="ppaction://hlinksldjump"/>
          </p:cNvPr>
          <p:cNvSpPr/>
          <p:nvPr/>
        </p:nvSpPr>
        <p:spPr>
          <a:xfrm>
            <a:off x="179513" y="2946800"/>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Tree>
    <p:extLst>
      <p:ext uri="{BB962C8B-B14F-4D97-AF65-F5344CB8AC3E}">
        <p14:creationId xmlns:p14="http://schemas.microsoft.com/office/powerpoint/2010/main" val="37542569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Home.png">
            <a:hlinkClick r:id="" action="ppaction://hlinkshowjump?jump=firstslide"/>
          </p:cNvPr>
          <p:cNvPicPr>
            <a:picLocks noChangeAspect="1"/>
          </p:cNvPicPr>
          <p:nvPr/>
        </p:nvPicPr>
        <p:blipFill>
          <a:blip r:embed="rId3"/>
          <a:stretch>
            <a:fillRect/>
          </a:stretch>
        </p:blipFill>
        <p:spPr>
          <a:xfrm>
            <a:off x="786737" y="160718"/>
            <a:ext cx="250031" cy="250031"/>
          </a:xfrm>
          <a:prstGeom prst="rect">
            <a:avLst/>
          </a:prstGeom>
        </p:spPr>
      </p:pic>
      <p:pic>
        <p:nvPicPr>
          <p:cNvPr id="29" name="Picture 28" descr="Exit.png">
            <a:hlinkClick r:id="" action="ppaction://hlinkshowjump?jump=endshow"/>
          </p:cNvPr>
          <p:cNvPicPr>
            <a:picLocks noChangeAspect="1"/>
          </p:cNvPicPr>
          <p:nvPr/>
        </p:nvPicPr>
        <p:blipFill>
          <a:blip r:embed="rId4"/>
          <a:stretch>
            <a:fillRect/>
          </a:stretch>
        </p:blipFill>
        <p:spPr>
          <a:xfrm>
            <a:off x="447405" y="160718"/>
            <a:ext cx="250031" cy="250031"/>
          </a:xfrm>
          <a:prstGeom prst="rect">
            <a:avLst/>
          </a:prstGeom>
        </p:spPr>
      </p:pic>
      <p:sp>
        <p:nvSpPr>
          <p:cNvPr id="3" name="Slide Number Placeholder 2"/>
          <p:cNvSpPr>
            <a:spLocks noGrp="1"/>
          </p:cNvSpPr>
          <p:nvPr>
            <p:ph type="sldNum" sz="quarter" idx="12"/>
          </p:nvPr>
        </p:nvSpPr>
        <p:spPr/>
        <p:txBody>
          <a:bodyPr spcFirstLastPara="1" wrap="square" lIns="91425" tIns="91425" rIns="91425" bIns="91425" anchor="ctr" anchorCtr="0">
            <a:noAutofit/>
          </a:bodyPr>
          <a:lstStyle/>
          <a:p>
            <a:fld id="{695B5B37-FC00-4103-AE22-753B501E5D2B}" type="slidenum">
              <a:rPr lang="fa-IR" sz="900">
                <a:solidFill>
                  <a:srgbClr val="FFFFFF"/>
                </a:solidFill>
              </a:rPr>
              <a:pPr/>
              <a:t>9</a:t>
            </a:fld>
            <a:endParaRPr lang="fa-IR" sz="900" dirty="0">
              <a:solidFill>
                <a:srgbClr val="FFFFFF"/>
              </a:solidFill>
            </a:endParaRPr>
          </a:p>
        </p:txBody>
      </p:sp>
      <p:sp>
        <p:nvSpPr>
          <p:cNvPr id="65" name="Title 1"/>
          <p:cNvSpPr txBox="1">
            <a:spLocks/>
          </p:cNvSpPr>
          <p:nvPr/>
        </p:nvSpPr>
        <p:spPr>
          <a:xfrm>
            <a:off x="1734309" y="201970"/>
            <a:ext cx="7381875" cy="660541"/>
          </a:xfrm>
          <a:prstGeom prst="rect">
            <a:avLst/>
          </a:prstGeom>
        </p:spPr>
        <p:txBody>
          <a:bodyPr spcFirstLastPara="1" wrap="square" lIns="91425" tIns="91425" rIns="91425" bIns="91425" anchor="t" anchorCtr="0">
            <a:noAutofit/>
          </a:bodyPr>
          <a:lstStyle>
            <a:lvl1pPr lvl="0" indent="0">
              <a:spcBef>
                <a:spcPts val="0"/>
              </a:spcBef>
              <a:spcAft>
                <a:spcPts val="0"/>
              </a:spcAft>
              <a:buClr>
                <a:srgbClr val="4E6F9B"/>
              </a:buClr>
              <a:buSzPts val="2800"/>
              <a:buFont typeface="Muli"/>
              <a:buNone/>
              <a:defRPr sz="3600" b="1">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IE" dirty="0"/>
              <a:t>Data Acquisition</a:t>
            </a:r>
            <a:endParaRPr lang="ko-KR" altLang="en-US" dirty="0"/>
          </a:p>
        </p:txBody>
      </p:sp>
      <p:pic>
        <p:nvPicPr>
          <p:cNvPr id="2" name="Picture 1"/>
          <p:cNvPicPr>
            <a:picLocks noChangeAspect="1"/>
          </p:cNvPicPr>
          <p:nvPr/>
        </p:nvPicPr>
        <p:blipFill>
          <a:blip r:embed="rId5"/>
          <a:stretch>
            <a:fillRect/>
          </a:stretch>
        </p:blipFill>
        <p:spPr>
          <a:xfrm>
            <a:off x="1600207" y="267494"/>
            <a:ext cx="161917" cy="641191"/>
          </a:xfrm>
          <a:prstGeom prst="rect">
            <a:avLst/>
          </a:prstGeom>
        </p:spPr>
      </p:pic>
      <p:grpSp>
        <p:nvGrpSpPr>
          <p:cNvPr id="32" name="Google Shape;371;p47"/>
          <p:cNvGrpSpPr/>
          <p:nvPr/>
        </p:nvGrpSpPr>
        <p:grpSpPr>
          <a:xfrm rot="5400000">
            <a:off x="8612837" y="315553"/>
            <a:ext cx="278152" cy="345818"/>
            <a:chOff x="0" y="46600"/>
            <a:chExt cx="3121800" cy="5004600"/>
          </a:xfrm>
        </p:grpSpPr>
        <p:sp>
          <p:nvSpPr>
            <p:cNvPr id="33"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5"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101" name="Picture 4" descr="Images/PNR_examp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760" y="1454772"/>
            <a:ext cx="5295900" cy="18134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419872" y="3679213"/>
            <a:ext cx="3053849" cy="338554"/>
          </a:xfrm>
          <a:prstGeom prst="rect">
            <a:avLst/>
          </a:prstGeom>
        </p:spPr>
        <p:txBody>
          <a:bodyPr wrap="none">
            <a:spAutoFit/>
          </a:bodyPr>
          <a:lstStyle/>
          <a:p>
            <a:r>
              <a:rPr lang="en-US" sz="1600" dirty="0">
                <a:latin typeface="+mj-lt"/>
              </a:rPr>
              <a:t>Passenger Name Record (PNR)</a:t>
            </a:r>
          </a:p>
        </p:txBody>
      </p:sp>
      <p:sp>
        <p:nvSpPr>
          <p:cNvPr id="25" name="Rounded Rectangle 24"/>
          <p:cNvSpPr/>
          <p:nvPr/>
        </p:nvSpPr>
        <p:spPr>
          <a:xfrm>
            <a:off x="179513" y="803660"/>
            <a:ext cx="1017992"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Introduction</a:t>
            </a:r>
            <a:endParaRPr lang="fa-IR" sz="900" dirty="0">
              <a:solidFill>
                <a:schemeClr val="tx1"/>
              </a:solidFill>
              <a:latin typeface="+mj-lt"/>
              <a:ea typeface="Muli"/>
              <a:cs typeface="Muli"/>
            </a:endParaRPr>
          </a:p>
        </p:txBody>
      </p:sp>
      <p:sp>
        <p:nvSpPr>
          <p:cNvPr id="26" name="Rounded Rectangle 25">
            <a:hlinkClick r:id="rId7" action="ppaction://hlinksldjump"/>
          </p:cNvPr>
          <p:cNvSpPr/>
          <p:nvPr/>
        </p:nvSpPr>
        <p:spPr>
          <a:xfrm>
            <a:off x="179513" y="1232288"/>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IE" sz="900" dirty="0">
                <a:solidFill>
                  <a:schemeClr val="tx1"/>
                </a:solidFill>
                <a:latin typeface="+mj-lt"/>
                <a:ea typeface="Muli"/>
                <a:cs typeface="Muli"/>
                <a:sym typeface="Muli"/>
              </a:rPr>
              <a:t>Literature</a:t>
            </a:r>
          </a:p>
          <a:p>
            <a:pPr algn="ctr"/>
            <a:r>
              <a:rPr lang="en-IE" sz="900" dirty="0">
                <a:solidFill>
                  <a:schemeClr val="tx1"/>
                </a:solidFill>
                <a:latin typeface="+mj-lt"/>
                <a:ea typeface="Muli"/>
                <a:cs typeface="Muli"/>
                <a:sym typeface="Muli"/>
              </a:rPr>
              <a:t>Review</a:t>
            </a:r>
          </a:p>
        </p:txBody>
      </p:sp>
      <p:sp>
        <p:nvSpPr>
          <p:cNvPr id="27" name="Rounded Rectangle 26">
            <a:hlinkClick r:id="rId8" action="ppaction://hlinksldjump"/>
          </p:cNvPr>
          <p:cNvSpPr/>
          <p:nvPr/>
        </p:nvSpPr>
        <p:spPr>
          <a:xfrm>
            <a:off x="179513" y="1660916"/>
            <a:ext cx="1017991" cy="321471"/>
          </a:xfrm>
          <a:prstGeom prst="roundRect">
            <a:avLst/>
          </a:prstGeom>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latin typeface="+mj-lt"/>
                <a:cs typeface="B Behnam " pitchFamily="2" charset="-78"/>
              </a:rPr>
              <a:t>Data </a:t>
            </a:r>
          </a:p>
          <a:p>
            <a:pPr algn="ctr"/>
            <a:r>
              <a:rPr lang="en-US" sz="900" dirty="0">
                <a:latin typeface="+mj-lt"/>
                <a:cs typeface="B Behnam " pitchFamily="2" charset="-78"/>
              </a:rPr>
              <a:t>preprocessing</a:t>
            </a:r>
            <a:endParaRPr lang="fa-IR" sz="900" dirty="0">
              <a:latin typeface="+mj-lt"/>
              <a:cs typeface="B Behnam " pitchFamily="2" charset="-78"/>
            </a:endParaRPr>
          </a:p>
        </p:txBody>
      </p:sp>
      <p:sp>
        <p:nvSpPr>
          <p:cNvPr id="30" name="Rounded Rectangle 29">
            <a:hlinkClick r:id="rId8" action="ppaction://hlinksldjump"/>
          </p:cNvPr>
          <p:cNvSpPr/>
          <p:nvPr/>
        </p:nvSpPr>
        <p:spPr>
          <a:xfrm>
            <a:off x="179513" y="2089544"/>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smtClean="0">
                <a:solidFill>
                  <a:schemeClr val="tx1"/>
                </a:solidFill>
                <a:latin typeface="+mj-lt"/>
                <a:ea typeface="Muli"/>
                <a:cs typeface="Muli"/>
              </a:rPr>
              <a:t>Solution</a:t>
            </a:r>
            <a:endParaRPr lang="fa-IR" sz="900" dirty="0">
              <a:solidFill>
                <a:schemeClr val="tx1"/>
              </a:solidFill>
              <a:latin typeface="+mj-lt"/>
              <a:ea typeface="Muli"/>
              <a:cs typeface="Muli"/>
            </a:endParaRPr>
          </a:p>
        </p:txBody>
      </p:sp>
      <p:sp>
        <p:nvSpPr>
          <p:cNvPr id="31" name="Rounded Rectangle 30">
            <a:hlinkClick r:id="rId9" action="ppaction://hlinksldjump"/>
          </p:cNvPr>
          <p:cNvSpPr/>
          <p:nvPr/>
        </p:nvSpPr>
        <p:spPr>
          <a:xfrm>
            <a:off x="179513" y="2518172"/>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Evaluation</a:t>
            </a:r>
            <a:endParaRPr lang="fa-IR" sz="900" dirty="0">
              <a:solidFill>
                <a:schemeClr val="tx1"/>
              </a:solidFill>
              <a:latin typeface="+mj-lt"/>
              <a:ea typeface="Muli"/>
              <a:cs typeface="Muli"/>
            </a:endParaRPr>
          </a:p>
        </p:txBody>
      </p:sp>
      <p:sp>
        <p:nvSpPr>
          <p:cNvPr id="36" name="Rounded Rectangle 35">
            <a:hlinkClick r:id="rId10" action="ppaction://hlinksldjump"/>
          </p:cNvPr>
          <p:cNvSpPr/>
          <p:nvPr/>
        </p:nvSpPr>
        <p:spPr>
          <a:xfrm>
            <a:off x="179513" y="2946800"/>
            <a:ext cx="1017991" cy="321471"/>
          </a:xfrm>
          <a:prstGeom prst="roundRect">
            <a:avLst/>
          </a:prstGeom>
        </p:spPr>
        <p:style>
          <a:lnRef idx="1">
            <a:schemeClr val="dk1"/>
          </a:lnRef>
          <a:fillRef idx="2">
            <a:schemeClr val="dk1"/>
          </a:fillRef>
          <a:effectRef idx="1">
            <a:schemeClr val="dk1"/>
          </a:effectRef>
          <a:fontRef idx="minor">
            <a:schemeClr val="dk1"/>
          </a:fontRef>
        </p:style>
        <p:txBody>
          <a:bodyPr rtlCol="1" anchor="ctr"/>
          <a:lstStyle/>
          <a:p>
            <a:pPr algn="ctr"/>
            <a:r>
              <a:rPr lang="en-US" sz="900" dirty="0">
                <a:solidFill>
                  <a:schemeClr val="tx1"/>
                </a:solidFill>
                <a:latin typeface="+mj-lt"/>
                <a:ea typeface="Muli"/>
                <a:cs typeface="Muli"/>
              </a:rPr>
              <a:t>Conclusion</a:t>
            </a:r>
            <a:endParaRPr lang="fa-IR" sz="900" dirty="0">
              <a:solidFill>
                <a:schemeClr val="tx1"/>
              </a:solidFill>
              <a:latin typeface="+mj-lt"/>
              <a:ea typeface="Muli"/>
              <a:cs typeface="Muli"/>
            </a:endParaRPr>
          </a:p>
        </p:txBody>
      </p:sp>
    </p:spTree>
    <p:extLst>
      <p:ext uri="{BB962C8B-B14F-4D97-AF65-F5344CB8AC3E}">
        <p14:creationId xmlns:p14="http://schemas.microsoft.com/office/powerpoint/2010/main" val="2635240609"/>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Nova">
      <a:dk1>
        <a:srgbClr val="283147"/>
      </a:dk1>
      <a:lt1>
        <a:srgbClr val="FFFFFF"/>
      </a:lt1>
      <a:dk2>
        <a:srgbClr val="3598FE"/>
      </a:dk2>
      <a:lt2>
        <a:srgbClr val="3598FE"/>
      </a:lt2>
      <a:accent1>
        <a:srgbClr val="3598FE"/>
      </a:accent1>
      <a:accent2>
        <a:srgbClr val="3598FE"/>
      </a:accent2>
      <a:accent3>
        <a:srgbClr val="3598FE"/>
      </a:accent3>
      <a:accent4>
        <a:srgbClr val="3598FE"/>
      </a:accent4>
      <a:accent5>
        <a:srgbClr val="3598FE"/>
      </a:accent5>
      <a:accent6>
        <a:srgbClr val="3598F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1336</TotalTime>
  <Words>4305</Words>
  <Application>Microsoft Office PowerPoint</Application>
  <PresentationFormat>On-screen Show (16:9)</PresentationFormat>
  <Paragraphs>1337</Paragraphs>
  <Slides>51</Slides>
  <Notes>48</Notes>
  <HiddenSlides>10</HiddenSlides>
  <MMClips>0</MMClips>
  <ScaleCrop>false</ScaleCrop>
  <HeadingPairs>
    <vt:vector size="6" baseType="variant">
      <vt:variant>
        <vt:lpstr>Fonts Used</vt:lpstr>
      </vt:variant>
      <vt:variant>
        <vt:i4>24</vt:i4>
      </vt:variant>
      <vt:variant>
        <vt:lpstr>Theme</vt:lpstr>
      </vt:variant>
      <vt:variant>
        <vt:i4>2</vt:i4>
      </vt:variant>
      <vt:variant>
        <vt:lpstr>Slide Titles</vt:lpstr>
      </vt:variant>
      <vt:variant>
        <vt:i4>51</vt:i4>
      </vt:variant>
    </vt:vector>
  </HeadingPairs>
  <TitlesOfParts>
    <vt:vector size="77" baseType="lpstr">
      <vt:lpstr>Arial Unicode MS</vt:lpstr>
      <vt:lpstr>맑은 고딕</vt:lpstr>
      <vt:lpstr>Arial</vt:lpstr>
      <vt:lpstr>B Behnam </vt:lpstr>
      <vt:lpstr>Bell MT</vt:lpstr>
      <vt:lpstr>Calibri</vt:lpstr>
      <vt:lpstr>Calibri Light</vt:lpstr>
      <vt:lpstr>Cambria Math</vt:lpstr>
      <vt:lpstr>Century Gothic</vt:lpstr>
      <vt:lpstr>Century Schoolbook</vt:lpstr>
      <vt:lpstr>dt-art-01</vt:lpstr>
      <vt:lpstr>dt-building-01</vt:lpstr>
      <vt:lpstr>dt-business-01</vt:lpstr>
      <vt:lpstr>dt-business-02</vt:lpstr>
      <vt:lpstr>dt-business-03</vt:lpstr>
      <vt:lpstr>dt-social-01</vt:lpstr>
      <vt:lpstr>Muli</vt:lpstr>
      <vt:lpstr>Nixie One</vt:lpstr>
      <vt:lpstr>Open Sans Bold</vt:lpstr>
      <vt:lpstr>Roboto Slab</vt:lpstr>
      <vt:lpstr>Tahoma</vt:lpstr>
      <vt:lpstr>Times New Roman</vt:lpstr>
      <vt:lpstr>Trebuchet MS</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Contribution</vt:lpstr>
      <vt:lpstr>PowerPoint Presentation</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Molood A</cp:lastModifiedBy>
  <cp:revision>374</cp:revision>
  <dcterms:created xsi:type="dcterms:W3CDTF">2014-04-01T16:27:38Z</dcterms:created>
  <dcterms:modified xsi:type="dcterms:W3CDTF">2019-03-01T12:40:18Z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2db9220-a04a-4f06-aab9-80cbe5287fb3_Enabled">
    <vt:lpwstr>True</vt:lpwstr>
  </property>
  <property fmtid="{D5CDD505-2E9C-101B-9397-08002B2CF9AE}" pid="3" name="MSIP_Label_d2db9220-a04a-4f06-aab9-80cbe5287fb3_SiteId">
    <vt:lpwstr>b3f4f7c2-72ce-4192-aba4-d6c7719b5766</vt:lpwstr>
  </property>
  <property fmtid="{D5CDD505-2E9C-101B-9397-08002B2CF9AE}" pid="4" name="MSIP_Label_d2db9220-a04a-4f06-aab9-80cbe5287fb3_Owner">
    <vt:lpwstr>molood.arman@amadeus.com</vt:lpwstr>
  </property>
  <property fmtid="{D5CDD505-2E9C-101B-9397-08002B2CF9AE}" pid="5" name="MSIP_Label_d2db9220-a04a-4f06-aab9-80cbe5287fb3_SetDate">
    <vt:lpwstr>2018-08-20T13:08:55.0123057Z</vt:lpwstr>
  </property>
  <property fmtid="{D5CDD505-2E9C-101B-9397-08002B2CF9AE}" pid="6" name="MSIP_Label_d2db9220-a04a-4f06-aab9-80cbe5287fb3_Name">
    <vt:lpwstr>Restricted</vt:lpwstr>
  </property>
  <property fmtid="{D5CDD505-2E9C-101B-9397-08002B2CF9AE}" pid="7" name="MSIP_Label_d2db9220-a04a-4f06-aab9-80cbe5287fb3_Application">
    <vt:lpwstr>Microsoft Azure Information Protection</vt:lpwstr>
  </property>
  <property fmtid="{D5CDD505-2E9C-101B-9397-08002B2CF9AE}" pid="8" name="MSIP_Label_d2db9220-a04a-4f06-aab9-80cbe5287fb3_Extended_MSFT_Method">
    <vt:lpwstr>Automatic</vt:lpwstr>
  </property>
  <property fmtid="{D5CDD505-2E9C-101B-9397-08002B2CF9AE}" pid="9" name="Sensitivity">
    <vt:lpwstr>Restricted</vt:lpwstr>
  </property>
</Properties>
</file>